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68"/>
  </p:notesMasterIdLst>
  <p:sldIdLst>
    <p:sldId id="256" r:id="rId2"/>
    <p:sldId id="262" r:id="rId3"/>
    <p:sldId id="259" r:id="rId4"/>
    <p:sldId id="273" r:id="rId5"/>
    <p:sldId id="280" r:id="rId6"/>
    <p:sldId id="286" r:id="rId7"/>
    <p:sldId id="300" r:id="rId8"/>
    <p:sldId id="290" r:id="rId9"/>
    <p:sldId id="339" r:id="rId10"/>
    <p:sldId id="308" r:id="rId11"/>
    <p:sldId id="311" r:id="rId12"/>
    <p:sldId id="309" r:id="rId13"/>
    <p:sldId id="310" r:id="rId14"/>
    <p:sldId id="340" r:id="rId15"/>
    <p:sldId id="341" r:id="rId16"/>
    <p:sldId id="292" r:id="rId17"/>
    <p:sldId id="312" r:id="rId18"/>
    <p:sldId id="313" r:id="rId19"/>
    <p:sldId id="314" r:id="rId20"/>
    <p:sldId id="316" r:id="rId21"/>
    <p:sldId id="343" r:id="rId22"/>
    <p:sldId id="344" r:id="rId23"/>
    <p:sldId id="291" r:id="rId24"/>
    <p:sldId id="257" r:id="rId25"/>
    <p:sldId id="323" r:id="rId26"/>
    <p:sldId id="265" r:id="rId27"/>
    <p:sldId id="305" r:id="rId28"/>
    <p:sldId id="306" r:id="rId29"/>
    <p:sldId id="318" r:id="rId30"/>
    <p:sldId id="317" r:id="rId31"/>
    <p:sldId id="319" r:id="rId32"/>
    <p:sldId id="315" r:id="rId33"/>
    <p:sldId id="320" r:id="rId34"/>
    <p:sldId id="321" r:id="rId35"/>
    <p:sldId id="322" r:id="rId36"/>
    <p:sldId id="328" r:id="rId37"/>
    <p:sldId id="327" r:id="rId38"/>
    <p:sldId id="294" r:id="rId39"/>
    <p:sldId id="337" r:id="rId40"/>
    <p:sldId id="324" r:id="rId41"/>
    <p:sldId id="329" r:id="rId42"/>
    <p:sldId id="330" r:id="rId43"/>
    <p:sldId id="325" r:id="rId44"/>
    <p:sldId id="272" r:id="rId45"/>
    <p:sldId id="331" r:id="rId46"/>
    <p:sldId id="333" r:id="rId47"/>
    <p:sldId id="334" r:id="rId48"/>
    <p:sldId id="336" r:id="rId49"/>
    <p:sldId id="335" r:id="rId50"/>
    <p:sldId id="345" r:id="rId51"/>
    <p:sldId id="347" r:id="rId52"/>
    <p:sldId id="348" r:id="rId53"/>
    <p:sldId id="349" r:id="rId54"/>
    <p:sldId id="350" r:id="rId55"/>
    <p:sldId id="351" r:id="rId56"/>
    <p:sldId id="352" r:id="rId57"/>
    <p:sldId id="353" r:id="rId58"/>
    <p:sldId id="354" r:id="rId59"/>
    <p:sldId id="355" r:id="rId60"/>
    <p:sldId id="356" r:id="rId61"/>
    <p:sldId id="357" r:id="rId62"/>
    <p:sldId id="358" r:id="rId63"/>
    <p:sldId id="359" r:id="rId64"/>
    <p:sldId id="360" r:id="rId65"/>
    <p:sldId id="361" r:id="rId66"/>
    <p:sldId id="283" r:id="rId67"/>
  </p:sldIdLst>
  <p:sldSz cx="9144000" cy="5143500" type="screen16x9"/>
  <p:notesSz cx="6858000" cy="9144000"/>
  <p:embeddedFontLst>
    <p:embeddedFont>
      <p:font typeface="Barlow Semi Condensed" panose="00000506000000000000" pitchFamily="2" charset="0"/>
      <p:regular r:id="rId69"/>
      <p:bold r:id="rId70"/>
      <p:italic r:id="rId71"/>
      <p:boldItalic r:id="rId72"/>
    </p:embeddedFont>
    <p:embeddedFont>
      <p:font typeface="Barlow Semi Condensed Medium" panose="00000606000000000000" pitchFamily="2" charset="0"/>
      <p:regular r:id="rId73"/>
      <p:bold r:id="rId74"/>
      <p:italic r:id="rId75"/>
      <p:boldItalic r:id="rId76"/>
    </p:embeddedFont>
    <p:embeddedFont>
      <p:font typeface="Fjalla One" panose="02000506040000020004" pitchFamily="2" charset="0"/>
      <p:regular r:id="rId77"/>
    </p:embeddedFont>
    <p:embeddedFont>
      <p:font typeface="Roboto Condensed Light" panose="02000000000000000000" pitchFamily="2" charset="0"/>
      <p:regular r:id="rId78"/>
      <p:italic r:id="rId7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2" autoAdjust="0"/>
    <p:restoredTop sz="94641" autoAdjust="0"/>
  </p:normalViewPr>
  <p:slideViewPr>
    <p:cSldViewPr snapToGrid="0">
      <p:cViewPr varScale="1">
        <p:scale>
          <a:sx n="103" d="100"/>
          <a:sy n="103" d="100"/>
        </p:scale>
        <p:origin x="874" y="77"/>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notesMaster" Target="notesMasters/notesMaster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6.fntdata"/><Relationship Id="rId79" Type="http://schemas.openxmlformats.org/officeDocument/2006/relationships/font" Target="fonts/font11.fntdata"/><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font" Target="fonts/font1.fntdata"/><Relationship Id="rId77" Type="http://schemas.openxmlformats.org/officeDocument/2006/relationships/font" Target="fonts/font9.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4.fntdata"/><Relationship Id="rId80"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2.fntdata"/><Relationship Id="rId75" Type="http://schemas.openxmlformats.org/officeDocument/2006/relationships/font" Target="fonts/font7.fntdata"/><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font" Target="fonts/font5.fntdata"/><Relationship Id="rId78" Type="http://schemas.openxmlformats.org/officeDocument/2006/relationships/font" Target="fonts/font10.fntdata"/><Relationship Id="rId8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8.fntdata"/><Relationship Id="rId7" Type="http://schemas.openxmlformats.org/officeDocument/2006/relationships/slide" Target="slides/slide6.xml"/><Relationship Id="rId71" Type="http://schemas.openxmlformats.org/officeDocument/2006/relationships/font" Target="fonts/font3.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6"/>
        <p:cNvGrpSpPr/>
        <p:nvPr/>
      </p:nvGrpSpPr>
      <p:grpSpPr>
        <a:xfrm>
          <a:off x="0" y="0"/>
          <a:ext cx="0" cy="0"/>
          <a:chOff x="0" y="0"/>
          <a:chExt cx="0" cy="0"/>
        </a:xfrm>
      </p:grpSpPr>
      <p:sp>
        <p:nvSpPr>
          <p:cNvPr id="1687" name="Google Shape;168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8" name="Google Shape;168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E5FABD-26C8-4F74-B1E3-45BC91BC9D7B}" type="slidenum">
              <a:rPr lang="en-US" noProof="0" smtClean="0"/>
              <a:pPr/>
              <a:t>10</a:t>
            </a:fld>
            <a:endParaRPr lang="en-US" noProof="0" dirty="0"/>
          </a:p>
        </p:txBody>
      </p:sp>
    </p:spTree>
    <p:extLst>
      <p:ext uri="{BB962C8B-B14F-4D97-AF65-F5344CB8AC3E}">
        <p14:creationId xmlns:p14="http://schemas.microsoft.com/office/powerpoint/2010/main" val="16447518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E5FABD-26C8-4F74-B1E3-45BC91BC9D7B}" type="slidenum">
              <a:rPr lang="en-US" noProof="0" smtClean="0"/>
              <a:pPr/>
              <a:t>11</a:t>
            </a:fld>
            <a:endParaRPr lang="en-US" noProof="0" dirty="0"/>
          </a:p>
        </p:txBody>
      </p:sp>
    </p:spTree>
    <p:extLst>
      <p:ext uri="{BB962C8B-B14F-4D97-AF65-F5344CB8AC3E}">
        <p14:creationId xmlns:p14="http://schemas.microsoft.com/office/powerpoint/2010/main" val="31043462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E5FABD-26C8-4F74-B1E3-45BC91BC9D7B}" type="slidenum">
              <a:rPr lang="en-US" noProof="0" smtClean="0"/>
              <a:pPr/>
              <a:t>12</a:t>
            </a:fld>
            <a:endParaRPr lang="en-US" noProof="0" dirty="0"/>
          </a:p>
        </p:txBody>
      </p:sp>
    </p:spTree>
    <p:extLst>
      <p:ext uri="{BB962C8B-B14F-4D97-AF65-F5344CB8AC3E}">
        <p14:creationId xmlns:p14="http://schemas.microsoft.com/office/powerpoint/2010/main" val="8524245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E5FABD-26C8-4F74-B1E3-45BC91BC9D7B}" type="slidenum">
              <a:rPr lang="en-US" noProof="0" smtClean="0"/>
              <a:pPr/>
              <a:t>13</a:t>
            </a:fld>
            <a:endParaRPr lang="en-US" noProof="0" dirty="0"/>
          </a:p>
        </p:txBody>
      </p:sp>
    </p:spTree>
    <p:extLst>
      <p:ext uri="{BB962C8B-B14F-4D97-AF65-F5344CB8AC3E}">
        <p14:creationId xmlns:p14="http://schemas.microsoft.com/office/powerpoint/2010/main" val="15700096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E5FABD-26C8-4F74-B1E3-45BC91BC9D7B}" type="slidenum">
              <a:rPr lang="en-US" noProof="0" smtClean="0"/>
              <a:pPr/>
              <a:t>14</a:t>
            </a:fld>
            <a:endParaRPr lang="en-US" noProof="0" dirty="0"/>
          </a:p>
        </p:txBody>
      </p:sp>
    </p:spTree>
    <p:extLst>
      <p:ext uri="{BB962C8B-B14F-4D97-AF65-F5344CB8AC3E}">
        <p14:creationId xmlns:p14="http://schemas.microsoft.com/office/powerpoint/2010/main" val="3146323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E5FABD-26C8-4F74-B1E3-45BC91BC9D7B}" type="slidenum">
              <a:rPr lang="en-US" noProof="0" smtClean="0"/>
              <a:pPr/>
              <a:t>15</a:t>
            </a:fld>
            <a:endParaRPr lang="en-US" noProof="0" dirty="0"/>
          </a:p>
        </p:txBody>
      </p:sp>
    </p:spTree>
    <p:extLst>
      <p:ext uri="{BB962C8B-B14F-4D97-AF65-F5344CB8AC3E}">
        <p14:creationId xmlns:p14="http://schemas.microsoft.com/office/powerpoint/2010/main" val="28699249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1"/>
        <p:cNvGrpSpPr/>
        <p:nvPr/>
      </p:nvGrpSpPr>
      <p:grpSpPr>
        <a:xfrm>
          <a:off x="0" y="0"/>
          <a:ext cx="0" cy="0"/>
          <a:chOff x="0" y="0"/>
          <a:chExt cx="0" cy="0"/>
        </a:xfrm>
      </p:grpSpPr>
      <p:sp>
        <p:nvSpPr>
          <p:cNvPr id="2152" name="Google Shape;2152;g8714a43093_3_9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3" name="Google Shape;2153;g8714a43093_3_9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E5FABD-26C8-4F74-B1E3-45BC91BC9D7B}" type="slidenum">
              <a:rPr lang="en-US" noProof="0" smtClean="0"/>
              <a:pPr/>
              <a:t>17</a:t>
            </a:fld>
            <a:endParaRPr lang="en-US" noProof="0" dirty="0"/>
          </a:p>
        </p:txBody>
      </p:sp>
    </p:spTree>
    <p:extLst>
      <p:ext uri="{BB962C8B-B14F-4D97-AF65-F5344CB8AC3E}">
        <p14:creationId xmlns:p14="http://schemas.microsoft.com/office/powerpoint/2010/main" val="29290850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E5FABD-26C8-4F74-B1E3-45BC91BC9D7B}" type="slidenum">
              <a:rPr lang="en-US" noProof="0" smtClean="0"/>
              <a:pPr/>
              <a:t>18</a:t>
            </a:fld>
            <a:endParaRPr lang="en-US" noProof="0" dirty="0"/>
          </a:p>
        </p:txBody>
      </p:sp>
    </p:spTree>
    <p:extLst>
      <p:ext uri="{BB962C8B-B14F-4D97-AF65-F5344CB8AC3E}">
        <p14:creationId xmlns:p14="http://schemas.microsoft.com/office/powerpoint/2010/main" val="5991963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E5FABD-26C8-4F74-B1E3-45BC91BC9D7B}" type="slidenum">
              <a:rPr lang="en-US" noProof="0" smtClean="0"/>
              <a:pPr/>
              <a:t>19</a:t>
            </a:fld>
            <a:endParaRPr lang="en-US" noProof="0" dirty="0"/>
          </a:p>
        </p:txBody>
      </p:sp>
    </p:spTree>
    <p:extLst>
      <p:ext uri="{BB962C8B-B14F-4D97-AF65-F5344CB8AC3E}">
        <p14:creationId xmlns:p14="http://schemas.microsoft.com/office/powerpoint/2010/main" val="3817856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0"/>
        <p:cNvGrpSpPr/>
        <p:nvPr/>
      </p:nvGrpSpPr>
      <p:grpSpPr>
        <a:xfrm>
          <a:off x="0" y="0"/>
          <a:ext cx="0" cy="0"/>
          <a:chOff x="0" y="0"/>
          <a:chExt cx="0" cy="0"/>
        </a:xfrm>
      </p:grpSpPr>
      <p:sp>
        <p:nvSpPr>
          <p:cNvPr id="2221" name="Google Shape;2221;g804e9800b4_0_13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2" name="Google Shape;2222;g804e9800b4_0_13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E5FABD-26C8-4F74-B1E3-45BC91BC9D7B}" type="slidenum">
              <a:rPr lang="en-US" noProof="0" smtClean="0"/>
              <a:pPr/>
              <a:t>20</a:t>
            </a:fld>
            <a:endParaRPr lang="en-US" noProof="0" dirty="0"/>
          </a:p>
        </p:txBody>
      </p:sp>
    </p:spTree>
    <p:extLst>
      <p:ext uri="{BB962C8B-B14F-4D97-AF65-F5344CB8AC3E}">
        <p14:creationId xmlns:p14="http://schemas.microsoft.com/office/powerpoint/2010/main" val="31671604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E5FABD-26C8-4F74-B1E3-45BC91BC9D7B}" type="slidenum">
              <a:rPr lang="en-US" noProof="0" smtClean="0"/>
              <a:pPr/>
              <a:t>21</a:t>
            </a:fld>
            <a:endParaRPr lang="en-US" noProof="0" dirty="0"/>
          </a:p>
        </p:txBody>
      </p:sp>
    </p:spTree>
    <p:extLst>
      <p:ext uri="{BB962C8B-B14F-4D97-AF65-F5344CB8AC3E}">
        <p14:creationId xmlns:p14="http://schemas.microsoft.com/office/powerpoint/2010/main" val="228139363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E5FABD-26C8-4F74-B1E3-45BC91BC9D7B}" type="slidenum">
              <a:rPr lang="en-US" noProof="0" smtClean="0"/>
              <a:pPr/>
              <a:t>22</a:t>
            </a:fld>
            <a:endParaRPr lang="en-US" noProof="0" dirty="0"/>
          </a:p>
        </p:txBody>
      </p:sp>
    </p:spTree>
    <p:extLst>
      <p:ext uri="{BB962C8B-B14F-4D97-AF65-F5344CB8AC3E}">
        <p14:creationId xmlns:p14="http://schemas.microsoft.com/office/powerpoint/2010/main" val="3093255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1"/>
        <p:cNvGrpSpPr/>
        <p:nvPr/>
      </p:nvGrpSpPr>
      <p:grpSpPr>
        <a:xfrm>
          <a:off x="0" y="0"/>
          <a:ext cx="0" cy="0"/>
          <a:chOff x="0" y="0"/>
          <a:chExt cx="0" cy="0"/>
        </a:xfrm>
      </p:grpSpPr>
      <p:sp>
        <p:nvSpPr>
          <p:cNvPr id="2152" name="Google Shape;2152;g8714a43093_3_9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3" name="Google Shape;2153;g8714a43093_3_9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6"/>
        <p:cNvGrpSpPr/>
        <p:nvPr/>
      </p:nvGrpSpPr>
      <p:grpSpPr>
        <a:xfrm>
          <a:off x="0" y="0"/>
          <a:ext cx="0" cy="0"/>
          <a:chOff x="0" y="0"/>
          <a:chExt cx="0" cy="0"/>
        </a:xfrm>
      </p:grpSpPr>
      <p:sp>
        <p:nvSpPr>
          <p:cNvPr id="1887" name="Google Shape;1887;g86fa6133bc_4_211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8" name="Google Shape;1888;g86fa6133bc_4_21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https://www.geeksforgeeks.org/different-types-of-queues-and-its-applications/</a:t>
            </a:r>
            <a:endParaRPr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2"/>
        <p:cNvGrpSpPr/>
        <p:nvPr/>
      </p:nvGrpSpPr>
      <p:grpSpPr>
        <a:xfrm>
          <a:off x="0" y="0"/>
          <a:ext cx="0" cy="0"/>
          <a:chOff x="0" y="0"/>
          <a:chExt cx="0" cy="0"/>
        </a:xfrm>
      </p:grpSpPr>
      <p:sp>
        <p:nvSpPr>
          <p:cNvPr id="2323" name="Google Shape;2323;g8714a43093_3_6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4" name="Google Shape;2324;g8714a43093_3_6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6"/>
        <p:cNvGrpSpPr/>
        <p:nvPr/>
      </p:nvGrpSpPr>
      <p:grpSpPr>
        <a:xfrm>
          <a:off x="0" y="0"/>
          <a:ext cx="0" cy="0"/>
          <a:chOff x="0" y="0"/>
          <a:chExt cx="0" cy="0"/>
        </a:xfrm>
      </p:grpSpPr>
      <p:sp>
        <p:nvSpPr>
          <p:cNvPr id="1887" name="Google Shape;1887;g86fa6133bc_4_211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8" name="Google Shape;1888;g86fa6133bc_4_21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https://www.geeksforgeeks.org/different-types-of-queues-and-its-applications/</a:t>
            </a:r>
            <a:endParaRPr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6"/>
        <p:cNvGrpSpPr/>
        <p:nvPr/>
      </p:nvGrpSpPr>
      <p:grpSpPr>
        <a:xfrm>
          <a:off x="0" y="0"/>
          <a:ext cx="0" cy="0"/>
          <a:chOff x="0" y="0"/>
          <a:chExt cx="0" cy="0"/>
        </a:xfrm>
      </p:grpSpPr>
      <p:sp>
        <p:nvSpPr>
          <p:cNvPr id="1887" name="Google Shape;1887;g86fa6133bc_4_211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8" name="Google Shape;1888;g86fa6133bc_4_21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https://www.geeksforgeeks.org/different-types-of-queues-and-its-applications/</a:t>
            </a:r>
            <a:endParaRPr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6"/>
        <p:cNvGrpSpPr/>
        <p:nvPr/>
      </p:nvGrpSpPr>
      <p:grpSpPr>
        <a:xfrm>
          <a:off x="0" y="0"/>
          <a:ext cx="0" cy="0"/>
          <a:chOff x="0" y="0"/>
          <a:chExt cx="0" cy="0"/>
        </a:xfrm>
      </p:grpSpPr>
      <p:sp>
        <p:nvSpPr>
          <p:cNvPr id="1887" name="Google Shape;1887;g86fa6133bc_4_211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8" name="Google Shape;1888;g86fa6133bc_4_21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https://www.geeksforgeeks.org/different-types-of-queues-and-its-applications/</a:t>
            </a:r>
            <a:endParaRPr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6"/>
        <p:cNvGrpSpPr/>
        <p:nvPr/>
      </p:nvGrpSpPr>
      <p:grpSpPr>
        <a:xfrm>
          <a:off x="0" y="0"/>
          <a:ext cx="0" cy="0"/>
          <a:chOff x="0" y="0"/>
          <a:chExt cx="0" cy="0"/>
        </a:xfrm>
      </p:grpSpPr>
      <p:sp>
        <p:nvSpPr>
          <p:cNvPr id="1887" name="Google Shape;1887;g86fa6133bc_4_211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8" name="Google Shape;1888;g86fa6133bc_4_21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https://www.geeksforgeeks.org/different-types-of-queues-and-its-applications/</a:t>
            </a: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1"/>
        <p:cNvGrpSpPr/>
        <p:nvPr/>
      </p:nvGrpSpPr>
      <p:grpSpPr>
        <a:xfrm>
          <a:off x="0" y="0"/>
          <a:ext cx="0" cy="0"/>
          <a:chOff x="0" y="0"/>
          <a:chExt cx="0" cy="0"/>
        </a:xfrm>
      </p:grpSpPr>
      <p:sp>
        <p:nvSpPr>
          <p:cNvPr id="2152" name="Google Shape;2152;g8714a43093_3_9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3" name="Google Shape;2153;g8714a43093_3_9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1"/>
        <p:cNvGrpSpPr/>
        <p:nvPr/>
      </p:nvGrpSpPr>
      <p:grpSpPr>
        <a:xfrm>
          <a:off x="0" y="0"/>
          <a:ext cx="0" cy="0"/>
          <a:chOff x="0" y="0"/>
          <a:chExt cx="0" cy="0"/>
        </a:xfrm>
      </p:grpSpPr>
      <p:sp>
        <p:nvSpPr>
          <p:cNvPr id="2152" name="Google Shape;2152;g8714a43093_3_9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3" name="Google Shape;2153;g8714a43093_3_9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1"/>
        <p:cNvGrpSpPr/>
        <p:nvPr/>
      </p:nvGrpSpPr>
      <p:grpSpPr>
        <a:xfrm>
          <a:off x="0" y="0"/>
          <a:ext cx="0" cy="0"/>
          <a:chOff x="0" y="0"/>
          <a:chExt cx="0" cy="0"/>
        </a:xfrm>
      </p:grpSpPr>
      <p:sp>
        <p:nvSpPr>
          <p:cNvPr id="2152" name="Google Shape;2152;g8714a43093_3_9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3" name="Google Shape;2153;g8714a43093_3_9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8984712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1"/>
        <p:cNvGrpSpPr/>
        <p:nvPr/>
      </p:nvGrpSpPr>
      <p:grpSpPr>
        <a:xfrm>
          <a:off x="0" y="0"/>
          <a:ext cx="0" cy="0"/>
          <a:chOff x="0" y="0"/>
          <a:chExt cx="0" cy="0"/>
        </a:xfrm>
      </p:grpSpPr>
      <p:sp>
        <p:nvSpPr>
          <p:cNvPr id="2152" name="Google Shape;2152;g8714a43093_3_9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3" name="Google Shape;2153;g8714a43093_3_9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2"/>
        <p:cNvGrpSpPr/>
        <p:nvPr/>
      </p:nvGrpSpPr>
      <p:grpSpPr>
        <a:xfrm>
          <a:off x="0" y="0"/>
          <a:ext cx="0" cy="0"/>
          <a:chOff x="0" y="0"/>
          <a:chExt cx="0" cy="0"/>
        </a:xfrm>
      </p:grpSpPr>
      <p:sp>
        <p:nvSpPr>
          <p:cNvPr id="2323" name="Google Shape;2323;g8714a43093_3_6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4" name="Google Shape;2324;g8714a43093_3_6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2"/>
        <p:cNvGrpSpPr/>
        <p:nvPr/>
      </p:nvGrpSpPr>
      <p:grpSpPr>
        <a:xfrm>
          <a:off x="0" y="0"/>
          <a:ext cx="0" cy="0"/>
          <a:chOff x="0" y="0"/>
          <a:chExt cx="0" cy="0"/>
        </a:xfrm>
      </p:grpSpPr>
      <p:sp>
        <p:nvSpPr>
          <p:cNvPr id="2323" name="Google Shape;2323;g8714a43093_3_6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4" name="Google Shape;2324;g8714a43093_3_6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2896719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2"/>
        <p:cNvGrpSpPr/>
        <p:nvPr/>
      </p:nvGrpSpPr>
      <p:grpSpPr>
        <a:xfrm>
          <a:off x="0" y="0"/>
          <a:ext cx="0" cy="0"/>
          <a:chOff x="0" y="0"/>
          <a:chExt cx="0" cy="0"/>
        </a:xfrm>
      </p:grpSpPr>
      <p:sp>
        <p:nvSpPr>
          <p:cNvPr id="2323" name="Google Shape;2323;g8714a43093_3_6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4" name="Google Shape;2324;g8714a43093_3_6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2"/>
        <p:cNvGrpSpPr/>
        <p:nvPr/>
      </p:nvGrpSpPr>
      <p:grpSpPr>
        <a:xfrm>
          <a:off x="0" y="0"/>
          <a:ext cx="0" cy="0"/>
          <a:chOff x="0" y="0"/>
          <a:chExt cx="0" cy="0"/>
        </a:xfrm>
      </p:grpSpPr>
      <p:sp>
        <p:nvSpPr>
          <p:cNvPr id="2323" name="Google Shape;2323;g8714a43093_3_6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4" name="Google Shape;2324;g8714a43093_3_6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4"/>
        <p:cNvGrpSpPr/>
        <p:nvPr/>
      </p:nvGrpSpPr>
      <p:grpSpPr>
        <a:xfrm>
          <a:off x="0" y="0"/>
          <a:ext cx="0" cy="0"/>
          <a:chOff x="0" y="0"/>
          <a:chExt cx="0" cy="0"/>
        </a:xfrm>
      </p:grpSpPr>
      <p:sp>
        <p:nvSpPr>
          <p:cNvPr id="2735" name="Google Shape;2735;g8714a43093_1_3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6" name="Google Shape;2736;g8714a43093_1_3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dirty="0"/>
          </a:p>
        </p:txBody>
      </p:sp>
    </p:spTree>
    <p:extLst>
      <p:ext uri="{BB962C8B-B14F-4D97-AF65-F5344CB8AC3E}">
        <p14:creationId xmlns:p14="http://schemas.microsoft.com/office/powerpoint/2010/main" val="52137789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9"/>
        <p:cNvGrpSpPr/>
        <p:nvPr/>
      </p:nvGrpSpPr>
      <p:grpSpPr>
        <a:xfrm>
          <a:off x="0" y="0"/>
          <a:ext cx="0" cy="0"/>
          <a:chOff x="0" y="0"/>
          <a:chExt cx="0" cy="0"/>
        </a:xfrm>
      </p:grpSpPr>
      <p:sp>
        <p:nvSpPr>
          <p:cNvPr id="3510" name="Google Shape;3510;g8714a43093_3_15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11" name="Google Shape;3511;g8714a43093_3_15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E5FABD-26C8-4F74-B1E3-45BC91BC9D7B}" type="slidenum">
              <a:rPr lang="en-US" noProof="0" smtClean="0"/>
              <a:pPr/>
              <a:t>4</a:t>
            </a:fld>
            <a:endParaRPr lang="en-US" noProof="0" dirty="0"/>
          </a:p>
        </p:txBody>
      </p:sp>
    </p:spTree>
    <p:extLst>
      <p:ext uri="{BB962C8B-B14F-4D97-AF65-F5344CB8AC3E}">
        <p14:creationId xmlns:p14="http://schemas.microsoft.com/office/powerpoint/2010/main" val="14742171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E5FABD-26C8-4F74-B1E3-45BC91BC9D7B}" type="slidenum">
              <a:rPr lang="en-US" noProof="0" smtClean="0"/>
              <a:pPr/>
              <a:t>5</a:t>
            </a:fld>
            <a:endParaRPr lang="en-US" noProof="0" dirty="0"/>
          </a:p>
        </p:txBody>
      </p:sp>
    </p:spTree>
    <p:extLst>
      <p:ext uri="{BB962C8B-B14F-4D97-AF65-F5344CB8AC3E}">
        <p14:creationId xmlns:p14="http://schemas.microsoft.com/office/powerpoint/2010/main" val="31984019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E5FABD-26C8-4F74-B1E3-45BC91BC9D7B}" type="slidenum">
              <a:rPr lang="en-US" noProof="0" smtClean="0"/>
              <a:pPr/>
              <a:t>6</a:t>
            </a:fld>
            <a:endParaRPr lang="en-US" noProof="0" dirty="0"/>
          </a:p>
        </p:txBody>
      </p:sp>
    </p:spTree>
    <p:extLst>
      <p:ext uri="{BB962C8B-B14F-4D97-AF65-F5344CB8AC3E}">
        <p14:creationId xmlns:p14="http://schemas.microsoft.com/office/powerpoint/2010/main" val="15302235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E5FABD-26C8-4F74-B1E3-45BC91BC9D7B}" type="slidenum">
              <a:rPr lang="en-US" noProof="0" smtClean="0"/>
              <a:pPr/>
              <a:t>7</a:t>
            </a:fld>
            <a:endParaRPr lang="en-US" noProof="0" dirty="0"/>
          </a:p>
        </p:txBody>
      </p:sp>
    </p:spTree>
    <p:extLst>
      <p:ext uri="{BB962C8B-B14F-4D97-AF65-F5344CB8AC3E}">
        <p14:creationId xmlns:p14="http://schemas.microsoft.com/office/powerpoint/2010/main" val="14535566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1"/>
        <p:cNvGrpSpPr/>
        <p:nvPr/>
      </p:nvGrpSpPr>
      <p:grpSpPr>
        <a:xfrm>
          <a:off x="0" y="0"/>
          <a:ext cx="0" cy="0"/>
          <a:chOff x="0" y="0"/>
          <a:chExt cx="0" cy="0"/>
        </a:xfrm>
      </p:grpSpPr>
      <p:sp>
        <p:nvSpPr>
          <p:cNvPr id="2152" name="Google Shape;2152;g8714a43093_3_9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3" name="Google Shape;2153;g8714a43093_3_9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E5FABD-26C8-4F74-B1E3-45BC91BC9D7B}" type="slidenum">
              <a:rPr lang="en-US" noProof="0" smtClean="0"/>
              <a:pPr/>
              <a:t>9</a:t>
            </a:fld>
            <a:endParaRPr lang="en-US" noProof="0" dirty="0"/>
          </a:p>
        </p:txBody>
      </p:sp>
    </p:spTree>
    <p:extLst>
      <p:ext uri="{BB962C8B-B14F-4D97-AF65-F5344CB8AC3E}">
        <p14:creationId xmlns:p14="http://schemas.microsoft.com/office/powerpoint/2010/main" val="19116716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7"/>
        <p:cNvGrpSpPr/>
        <p:nvPr/>
      </p:nvGrpSpPr>
      <p:grpSpPr>
        <a:xfrm>
          <a:off x="0" y="0"/>
          <a:ext cx="0" cy="0"/>
          <a:chOff x="0" y="0"/>
          <a:chExt cx="0" cy="0"/>
        </a:xfrm>
      </p:grpSpPr>
      <p:sp>
        <p:nvSpPr>
          <p:cNvPr id="8" name="Google Shape;8;p2"/>
          <p:cNvSpPr txBox="1">
            <a:spLocks noGrp="1"/>
          </p:cNvSpPr>
          <p:nvPr>
            <p:ph type="ctrTitle"/>
          </p:nvPr>
        </p:nvSpPr>
        <p:spPr>
          <a:xfrm>
            <a:off x="5248656" y="2002536"/>
            <a:ext cx="3264300" cy="1792200"/>
          </a:xfrm>
          <a:prstGeom prst="rect">
            <a:avLst/>
          </a:prstGeom>
        </p:spPr>
        <p:txBody>
          <a:bodyPr spcFirstLastPara="1" wrap="square" lIns="91425" tIns="91425" rIns="91425" bIns="91425" anchor="b" anchorCtr="0">
            <a:noAutofit/>
          </a:bodyPr>
          <a:lstStyle>
            <a:lvl1pPr lvl="0" algn="r" rtl="0">
              <a:spcBef>
                <a:spcPts val="0"/>
              </a:spcBef>
              <a:spcAft>
                <a:spcPts val="0"/>
              </a:spcAft>
              <a:buSzPts val="5200"/>
              <a:buNone/>
              <a:defRPr sz="5200"/>
            </a:lvl1pPr>
            <a:lvl2pPr lvl="1" algn="r" rtl="0">
              <a:spcBef>
                <a:spcPts val="0"/>
              </a:spcBef>
              <a:spcAft>
                <a:spcPts val="0"/>
              </a:spcAft>
              <a:buSzPts val="5200"/>
              <a:buNone/>
              <a:defRPr sz="5200"/>
            </a:lvl2pPr>
            <a:lvl3pPr lvl="2" algn="r" rtl="0">
              <a:spcBef>
                <a:spcPts val="0"/>
              </a:spcBef>
              <a:spcAft>
                <a:spcPts val="0"/>
              </a:spcAft>
              <a:buSzPts val="5200"/>
              <a:buNone/>
              <a:defRPr sz="5200"/>
            </a:lvl3pPr>
            <a:lvl4pPr lvl="3" algn="r" rtl="0">
              <a:spcBef>
                <a:spcPts val="0"/>
              </a:spcBef>
              <a:spcAft>
                <a:spcPts val="0"/>
              </a:spcAft>
              <a:buSzPts val="5200"/>
              <a:buNone/>
              <a:defRPr sz="5200"/>
            </a:lvl4pPr>
            <a:lvl5pPr lvl="4" algn="r" rtl="0">
              <a:spcBef>
                <a:spcPts val="0"/>
              </a:spcBef>
              <a:spcAft>
                <a:spcPts val="0"/>
              </a:spcAft>
              <a:buSzPts val="5200"/>
              <a:buNone/>
              <a:defRPr sz="5200"/>
            </a:lvl5pPr>
            <a:lvl6pPr lvl="5" algn="r" rtl="0">
              <a:spcBef>
                <a:spcPts val="0"/>
              </a:spcBef>
              <a:spcAft>
                <a:spcPts val="0"/>
              </a:spcAft>
              <a:buSzPts val="5200"/>
              <a:buNone/>
              <a:defRPr sz="5200"/>
            </a:lvl6pPr>
            <a:lvl7pPr lvl="6" algn="r" rtl="0">
              <a:spcBef>
                <a:spcPts val="0"/>
              </a:spcBef>
              <a:spcAft>
                <a:spcPts val="0"/>
              </a:spcAft>
              <a:buSzPts val="5200"/>
              <a:buNone/>
              <a:defRPr sz="5200"/>
            </a:lvl7pPr>
            <a:lvl8pPr lvl="7" algn="r" rtl="0">
              <a:spcBef>
                <a:spcPts val="0"/>
              </a:spcBef>
              <a:spcAft>
                <a:spcPts val="0"/>
              </a:spcAft>
              <a:buSzPts val="5200"/>
              <a:buNone/>
              <a:defRPr sz="5200"/>
            </a:lvl8pPr>
            <a:lvl9pPr lvl="8" algn="r" rtl="0">
              <a:spcBef>
                <a:spcPts val="0"/>
              </a:spcBef>
              <a:spcAft>
                <a:spcPts val="0"/>
              </a:spcAft>
              <a:buSzPts val="5200"/>
              <a:buNone/>
              <a:defRPr sz="5200"/>
            </a:lvl9pPr>
          </a:lstStyle>
          <a:p>
            <a:endParaRPr/>
          </a:p>
        </p:txBody>
      </p:sp>
      <p:sp>
        <p:nvSpPr>
          <p:cNvPr id="9" name="Google Shape;9;p2"/>
          <p:cNvSpPr txBox="1">
            <a:spLocks noGrp="1"/>
          </p:cNvSpPr>
          <p:nvPr>
            <p:ph type="subTitle" idx="1"/>
          </p:nvPr>
        </p:nvSpPr>
        <p:spPr>
          <a:xfrm>
            <a:off x="5248656" y="3721608"/>
            <a:ext cx="3264300" cy="896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1pPr>
            <a:lvl2pPr lvl="1"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2pPr>
            <a:lvl3pPr lvl="2"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3pPr>
            <a:lvl4pPr lvl="3"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4pPr>
            <a:lvl5pPr lvl="4"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5pPr>
            <a:lvl6pPr lvl="5"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6pPr>
            <a:lvl7pPr lvl="6"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7pPr>
            <a:lvl8pPr lvl="7"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8pPr>
            <a:lvl9pPr lvl="8"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9pPr>
          </a:lstStyle>
          <a:p>
            <a:endParaRPr/>
          </a:p>
        </p:txBody>
      </p:sp>
      <p:cxnSp>
        <p:nvCxnSpPr>
          <p:cNvPr id="10" name="Google Shape;10;p2"/>
          <p:cNvCxnSpPr/>
          <p:nvPr/>
        </p:nvCxnSpPr>
        <p:spPr>
          <a:xfrm flipH="1">
            <a:off x="5827050" y="451300"/>
            <a:ext cx="1672500" cy="126000"/>
          </a:xfrm>
          <a:prstGeom prst="straightConnector1">
            <a:avLst/>
          </a:prstGeom>
          <a:noFill/>
          <a:ln w="9525" cap="flat" cmpd="sng">
            <a:solidFill>
              <a:schemeClr val="dk1"/>
            </a:solidFill>
            <a:prstDash val="solid"/>
            <a:round/>
            <a:headEnd type="none" w="med" len="med"/>
            <a:tailEnd type="none" w="med" len="med"/>
          </a:ln>
        </p:spPr>
      </p:cxnSp>
      <p:cxnSp>
        <p:nvCxnSpPr>
          <p:cNvPr id="11" name="Google Shape;11;p2"/>
          <p:cNvCxnSpPr/>
          <p:nvPr/>
        </p:nvCxnSpPr>
        <p:spPr>
          <a:xfrm rot="10800000">
            <a:off x="7512925" y="457850"/>
            <a:ext cx="829500" cy="743400"/>
          </a:xfrm>
          <a:prstGeom prst="straightConnector1">
            <a:avLst/>
          </a:prstGeom>
          <a:noFill/>
          <a:ln w="9525" cap="flat" cmpd="sng">
            <a:solidFill>
              <a:schemeClr val="dk1"/>
            </a:solidFill>
            <a:prstDash val="solid"/>
            <a:round/>
            <a:headEnd type="none" w="med" len="med"/>
            <a:tailEnd type="none" w="med" len="med"/>
          </a:ln>
        </p:spPr>
      </p:cxnSp>
      <p:cxnSp>
        <p:nvCxnSpPr>
          <p:cNvPr id="12" name="Google Shape;12;p2"/>
          <p:cNvCxnSpPr/>
          <p:nvPr/>
        </p:nvCxnSpPr>
        <p:spPr>
          <a:xfrm flipH="1">
            <a:off x="8348975" y="-6625"/>
            <a:ext cx="796500" cy="1188000"/>
          </a:xfrm>
          <a:prstGeom prst="straightConnector1">
            <a:avLst/>
          </a:prstGeom>
          <a:noFill/>
          <a:ln w="9525" cap="flat" cmpd="sng">
            <a:solidFill>
              <a:schemeClr val="dk1"/>
            </a:solidFill>
            <a:prstDash val="solid"/>
            <a:round/>
            <a:headEnd type="none" w="med" len="med"/>
            <a:tailEnd type="none" w="med" len="med"/>
          </a:ln>
        </p:spPr>
      </p:cxnSp>
      <p:grpSp>
        <p:nvGrpSpPr>
          <p:cNvPr id="13" name="Google Shape;13;p2"/>
          <p:cNvGrpSpPr/>
          <p:nvPr/>
        </p:nvGrpSpPr>
        <p:grpSpPr>
          <a:xfrm>
            <a:off x="8064275" y="887850"/>
            <a:ext cx="581800" cy="582350"/>
            <a:chOff x="8064275" y="887850"/>
            <a:chExt cx="581800" cy="582350"/>
          </a:xfrm>
        </p:grpSpPr>
        <p:sp>
          <p:nvSpPr>
            <p:cNvPr id="14" name="Google Shape;14;p2"/>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 name="Google Shape;20;p2"/>
          <p:cNvGrpSpPr/>
          <p:nvPr/>
        </p:nvGrpSpPr>
        <p:grpSpPr>
          <a:xfrm>
            <a:off x="7353050" y="316275"/>
            <a:ext cx="292025" cy="292575"/>
            <a:chOff x="7353050" y="316275"/>
            <a:chExt cx="292025" cy="292575"/>
          </a:xfrm>
        </p:grpSpPr>
        <p:sp>
          <p:nvSpPr>
            <p:cNvPr id="21" name="Google Shape;21;p2"/>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 name="Google Shape;25;p2"/>
          <p:cNvSpPr/>
          <p:nvPr/>
        </p:nvSpPr>
        <p:spPr>
          <a:xfrm>
            <a:off x="5690580" y="4258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5688325" y="4232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5727069" y="4623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5724827" y="4597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5766657" y="5018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5764415" y="4996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 name="Google Shape;31;p2"/>
          <p:cNvGrpSpPr/>
          <p:nvPr/>
        </p:nvGrpSpPr>
        <p:grpSpPr>
          <a:xfrm>
            <a:off x="5443350" y="289275"/>
            <a:ext cx="175013" cy="27000"/>
            <a:chOff x="5662375" y="212375"/>
            <a:chExt cx="175013" cy="27000"/>
          </a:xfrm>
        </p:grpSpPr>
        <p:sp>
          <p:nvSpPr>
            <p:cNvPr id="32" name="Google Shape;32;p2"/>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 name="Google Shape;35;p2"/>
          <p:cNvGrpSpPr/>
          <p:nvPr/>
        </p:nvGrpSpPr>
        <p:grpSpPr>
          <a:xfrm>
            <a:off x="8490050" y="170875"/>
            <a:ext cx="175013" cy="27000"/>
            <a:chOff x="5662375" y="212375"/>
            <a:chExt cx="175013" cy="27000"/>
          </a:xfrm>
        </p:grpSpPr>
        <p:sp>
          <p:nvSpPr>
            <p:cNvPr id="36" name="Google Shape;36;p2"/>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 name="Google Shape;39;p2"/>
          <p:cNvGrpSpPr/>
          <p:nvPr/>
        </p:nvGrpSpPr>
        <p:grpSpPr>
          <a:xfrm>
            <a:off x="8068750" y="1581800"/>
            <a:ext cx="175013" cy="27000"/>
            <a:chOff x="5662375" y="212375"/>
            <a:chExt cx="175013" cy="27000"/>
          </a:xfrm>
        </p:grpSpPr>
        <p:sp>
          <p:nvSpPr>
            <p:cNvPr id="40" name="Google Shape;40;p2"/>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1">
  <p:cSld name="CUSTOM_18">
    <p:spTree>
      <p:nvGrpSpPr>
        <p:cNvPr id="1" name="Shape 1326"/>
        <p:cNvGrpSpPr/>
        <p:nvPr/>
      </p:nvGrpSpPr>
      <p:grpSpPr>
        <a:xfrm>
          <a:off x="0" y="0"/>
          <a:ext cx="0" cy="0"/>
          <a:chOff x="0" y="0"/>
          <a:chExt cx="0" cy="0"/>
        </a:xfrm>
      </p:grpSpPr>
      <p:cxnSp>
        <p:nvCxnSpPr>
          <p:cNvPr id="1327" name="Google Shape;1327;p27"/>
          <p:cNvCxnSpPr/>
          <p:nvPr/>
        </p:nvCxnSpPr>
        <p:spPr>
          <a:xfrm rot="5400000">
            <a:off x="7269708" y="3324550"/>
            <a:ext cx="1133100" cy="306300"/>
          </a:xfrm>
          <a:prstGeom prst="straightConnector1">
            <a:avLst/>
          </a:prstGeom>
          <a:noFill/>
          <a:ln w="9525" cap="flat" cmpd="sng">
            <a:solidFill>
              <a:srgbClr val="1A2E35"/>
            </a:solidFill>
            <a:prstDash val="solid"/>
            <a:round/>
            <a:headEnd type="none" w="med" len="med"/>
            <a:tailEnd type="none" w="med" len="med"/>
          </a:ln>
        </p:spPr>
      </p:cxnSp>
      <p:cxnSp>
        <p:nvCxnSpPr>
          <p:cNvPr id="1328" name="Google Shape;1328;p27"/>
          <p:cNvCxnSpPr/>
          <p:nvPr/>
        </p:nvCxnSpPr>
        <p:spPr>
          <a:xfrm rot="-5400000" flipH="1">
            <a:off x="7181408" y="2082400"/>
            <a:ext cx="1342200" cy="315300"/>
          </a:xfrm>
          <a:prstGeom prst="straightConnector1">
            <a:avLst/>
          </a:prstGeom>
          <a:noFill/>
          <a:ln w="9525" cap="flat" cmpd="sng">
            <a:solidFill>
              <a:srgbClr val="1A2E35"/>
            </a:solidFill>
            <a:prstDash val="solid"/>
            <a:round/>
            <a:headEnd type="none" w="med" len="med"/>
            <a:tailEnd type="none" w="med" len="med"/>
          </a:ln>
        </p:spPr>
      </p:cxnSp>
      <p:cxnSp>
        <p:nvCxnSpPr>
          <p:cNvPr id="1329" name="Google Shape;1329;p27"/>
          <p:cNvCxnSpPr/>
          <p:nvPr/>
        </p:nvCxnSpPr>
        <p:spPr>
          <a:xfrm rot="5400000">
            <a:off x="7232433" y="736375"/>
            <a:ext cx="1332000" cy="392100"/>
          </a:xfrm>
          <a:prstGeom prst="straightConnector1">
            <a:avLst/>
          </a:prstGeom>
          <a:noFill/>
          <a:ln w="9525" cap="flat" cmpd="sng">
            <a:solidFill>
              <a:srgbClr val="1A2E35"/>
            </a:solidFill>
            <a:prstDash val="solid"/>
            <a:round/>
            <a:headEnd type="none" w="med" len="med"/>
            <a:tailEnd type="none" w="med" len="med"/>
          </a:ln>
        </p:spPr>
      </p:cxnSp>
      <p:cxnSp>
        <p:nvCxnSpPr>
          <p:cNvPr id="1330" name="Google Shape;1330;p27"/>
          <p:cNvCxnSpPr/>
          <p:nvPr/>
        </p:nvCxnSpPr>
        <p:spPr>
          <a:xfrm rot="5400000">
            <a:off x="8168433" y="-66600"/>
            <a:ext cx="273900" cy="407100"/>
          </a:xfrm>
          <a:prstGeom prst="straightConnector1">
            <a:avLst/>
          </a:prstGeom>
          <a:noFill/>
          <a:ln w="9525" cap="flat" cmpd="sng">
            <a:solidFill>
              <a:srgbClr val="1A2E35"/>
            </a:solidFill>
            <a:prstDash val="solid"/>
            <a:round/>
            <a:headEnd type="none" w="med" len="med"/>
            <a:tailEnd type="none" w="med" len="med"/>
          </a:ln>
        </p:spPr>
      </p:cxnSp>
      <p:grpSp>
        <p:nvGrpSpPr>
          <p:cNvPr id="1331" name="Google Shape;1331;p27"/>
          <p:cNvGrpSpPr/>
          <p:nvPr/>
        </p:nvGrpSpPr>
        <p:grpSpPr>
          <a:xfrm rot="5400000" flipH="1">
            <a:off x="7407333" y="1284925"/>
            <a:ext cx="581800" cy="582350"/>
            <a:chOff x="8064275" y="887850"/>
            <a:chExt cx="581800" cy="582350"/>
          </a:xfrm>
        </p:grpSpPr>
        <p:sp>
          <p:nvSpPr>
            <p:cNvPr id="1332" name="Google Shape;1332;p27"/>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27"/>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27"/>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27"/>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27"/>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27"/>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8" name="Google Shape;1338;p27"/>
          <p:cNvGrpSpPr/>
          <p:nvPr/>
        </p:nvGrpSpPr>
        <p:grpSpPr>
          <a:xfrm rot="5400000" flipH="1">
            <a:off x="7869720" y="2754200"/>
            <a:ext cx="292025" cy="292575"/>
            <a:chOff x="7353050" y="316275"/>
            <a:chExt cx="292025" cy="292575"/>
          </a:xfrm>
        </p:grpSpPr>
        <p:sp>
          <p:nvSpPr>
            <p:cNvPr id="1339" name="Google Shape;1339;p27"/>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27"/>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27"/>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27"/>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3" name="Google Shape;1343;p27"/>
          <p:cNvGrpSpPr/>
          <p:nvPr/>
        </p:nvGrpSpPr>
        <p:grpSpPr>
          <a:xfrm rot="5400000" flipH="1">
            <a:off x="8012458" y="178175"/>
            <a:ext cx="175000" cy="175000"/>
            <a:chOff x="8792300" y="321275"/>
            <a:chExt cx="175000" cy="175000"/>
          </a:xfrm>
        </p:grpSpPr>
        <p:sp>
          <p:nvSpPr>
            <p:cNvPr id="1344" name="Google Shape;1344;p27"/>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27"/>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27"/>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27"/>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8" name="Google Shape;1348;p27"/>
          <p:cNvGrpSpPr/>
          <p:nvPr/>
        </p:nvGrpSpPr>
        <p:grpSpPr>
          <a:xfrm rot="5400000">
            <a:off x="7551683" y="3879926"/>
            <a:ext cx="293111" cy="293388"/>
            <a:chOff x="3164039" y="430875"/>
            <a:chExt cx="293111" cy="293388"/>
          </a:xfrm>
        </p:grpSpPr>
        <p:sp>
          <p:nvSpPr>
            <p:cNvPr id="1349" name="Google Shape;1349;p27"/>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27"/>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27"/>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27"/>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27"/>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27"/>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5" name="Google Shape;1355;p27"/>
          <p:cNvGrpSpPr/>
          <p:nvPr/>
        </p:nvGrpSpPr>
        <p:grpSpPr>
          <a:xfrm rot="5400000" flipH="1">
            <a:off x="8259052" y="323144"/>
            <a:ext cx="175013" cy="27000"/>
            <a:chOff x="5662375" y="212375"/>
            <a:chExt cx="175013" cy="27000"/>
          </a:xfrm>
        </p:grpSpPr>
        <p:sp>
          <p:nvSpPr>
            <p:cNvPr id="1356" name="Google Shape;1356;p27"/>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27"/>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27"/>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359" name="Google Shape;1359;p27"/>
          <p:cNvCxnSpPr/>
          <p:nvPr/>
        </p:nvCxnSpPr>
        <p:spPr>
          <a:xfrm rot="5400000" flipH="1">
            <a:off x="740850" y="2598325"/>
            <a:ext cx="1672500" cy="126000"/>
          </a:xfrm>
          <a:prstGeom prst="straightConnector1">
            <a:avLst/>
          </a:prstGeom>
          <a:noFill/>
          <a:ln w="9525" cap="flat" cmpd="sng">
            <a:solidFill>
              <a:srgbClr val="1A2E35"/>
            </a:solidFill>
            <a:prstDash val="solid"/>
            <a:round/>
            <a:headEnd type="none" w="med" len="med"/>
            <a:tailEnd type="none" w="med" len="med"/>
          </a:ln>
        </p:spPr>
      </p:cxnSp>
      <p:cxnSp>
        <p:nvCxnSpPr>
          <p:cNvPr id="1360" name="Google Shape;1360;p27"/>
          <p:cNvCxnSpPr/>
          <p:nvPr/>
        </p:nvCxnSpPr>
        <p:spPr>
          <a:xfrm rot="-5400000">
            <a:off x="847100" y="3554000"/>
            <a:ext cx="829500" cy="743400"/>
          </a:xfrm>
          <a:prstGeom prst="straightConnector1">
            <a:avLst/>
          </a:prstGeom>
          <a:noFill/>
          <a:ln w="9525" cap="flat" cmpd="sng">
            <a:solidFill>
              <a:srgbClr val="1A2E35"/>
            </a:solidFill>
            <a:prstDash val="solid"/>
            <a:round/>
            <a:headEnd type="none" w="med" len="med"/>
            <a:tailEnd type="none" w="med" len="med"/>
          </a:ln>
        </p:spPr>
      </p:cxnSp>
      <p:cxnSp>
        <p:nvCxnSpPr>
          <p:cNvPr id="1361" name="Google Shape;1361;p27"/>
          <p:cNvCxnSpPr/>
          <p:nvPr/>
        </p:nvCxnSpPr>
        <p:spPr>
          <a:xfrm rot="5400000" flipH="1">
            <a:off x="1105775" y="4151250"/>
            <a:ext cx="796500" cy="1188000"/>
          </a:xfrm>
          <a:prstGeom prst="straightConnector1">
            <a:avLst/>
          </a:prstGeom>
          <a:noFill/>
          <a:ln w="9525" cap="flat" cmpd="sng">
            <a:solidFill>
              <a:srgbClr val="1A2E35"/>
            </a:solidFill>
            <a:prstDash val="solid"/>
            <a:round/>
            <a:headEnd type="none" w="med" len="med"/>
            <a:tailEnd type="none" w="med" len="med"/>
          </a:ln>
        </p:spPr>
      </p:cxnSp>
      <p:grpSp>
        <p:nvGrpSpPr>
          <p:cNvPr id="1362" name="Google Shape;1362;p27"/>
          <p:cNvGrpSpPr/>
          <p:nvPr/>
        </p:nvGrpSpPr>
        <p:grpSpPr>
          <a:xfrm rot="5400000">
            <a:off x="621475" y="4062025"/>
            <a:ext cx="581800" cy="582350"/>
            <a:chOff x="8064275" y="887850"/>
            <a:chExt cx="581800" cy="582350"/>
          </a:xfrm>
        </p:grpSpPr>
        <p:sp>
          <p:nvSpPr>
            <p:cNvPr id="1363" name="Google Shape;1363;p27"/>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27"/>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27"/>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27"/>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27"/>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27"/>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9" name="Google Shape;1369;p27"/>
          <p:cNvGrpSpPr/>
          <p:nvPr/>
        </p:nvGrpSpPr>
        <p:grpSpPr>
          <a:xfrm rot="5400000">
            <a:off x="1482825" y="3350800"/>
            <a:ext cx="292025" cy="292575"/>
            <a:chOff x="7353050" y="316275"/>
            <a:chExt cx="292025" cy="292575"/>
          </a:xfrm>
        </p:grpSpPr>
        <p:sp>
          <p:nvSpPr>
            <p:cNvPr id="1370" name="Google Shape;1370;p27"/>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27"/>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27"/>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27"/>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4" name="Google Shape;1374;p27"/>
          <p:cNvGrpSpPr/>
          <p:nvPr/>
        </p:nvGrpSpPr>
        <p:grpSpPr>
          <a:xfrm rot="5400000">
            <a:off x="1595125" y="4790325"/>
            <a:ext cx="175000" cy="175000"/>
            <a:chOff x="8792300" y="321275"/>
            <a:chExt cx="175000" cy="175000"/>
          </a:xfrm>
        </p:grpSpPr>
        <p:sp>
          <p:nvSpPr>
            <p:cNvPr id="1375" name="Google Shape;1375;p27"/>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27"/>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27"/>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27"/>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79" name="Google Shape;1379;p27"/>
          <p:cNvSpPr/>
          <p:nvPr/>
        </p:nvSpPr>
        <p:spPr>
          <a:xfrm rot="5400000">
            <a:off x="1377117" y="1688743"/>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27"/>
          <p:cNvSpPr/>
          <p:nvPr/>
        </p:nvSpPr>
        <p:spPr>
          <a:xfrm rot="5400000">
            <a:off x="1374876" y="1686211"/>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27"/>
          <p:cNvSpPr/>
          <p:nvPr/>
        </p:nvSpPr>
        <p:spPr>
          <a:xfrm rot="5400000">
            <a:off x="1413610" y="172523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27"/>
          <p:cNvSpPr/>
          <p:nvPr/>
        </p:nvSpPr>
        <p:spPr>
          <a:xfrm rot="5400000">
            <a:off x="1411362" y="1722714"/>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27"/>
          <p:cNvSpPr/>
          <p:nvPr/>
        </p:nvSpPr>
        <p:spPr>
          <a:xfrm rot="5400000">
            <a:off x="1453339" y="1764682"/>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27"/>
          <p:cNvSpPr/>
          <p:nvPr/>
        </p:nvSpPr>
        <p:spPr>
          <a:xfrm rot="5400000">
            <a:off x="1450946" y="1762579"/>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85" name="Google Shape;1385;p27"/>
          <p:cNvGrpSpPr/>
          <p:nvPr/>
        </p:nvGrpSpPr>
        <p:grpSpPr>
          <a:xfrm rot="5400000">
            <a:off x="1701119" y="1515381"/>
            <a:ext cx="175013" cy="27000"/>
            <a:chOff x="5662375" y="212375"/>
            <a:chExt cx="175013" cy="27000"/>
          </a:xfrm>
        </p:grpSpPr>
        <p:sp>
          <p:nvSpPr>
            <p:cNvPr id="1386" name="Google Shape;1386;p27"/>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27"/>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27"/>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9" name="Google Shape;1389;p27"/>
          <p:cNvGrpSpPr/>
          <p:nvPr/>
        </p:nvGrpSpPr>
        <p:grpSpPr>
          <a:xfrm rot="5400000">
            <a:off x="1819519" y="4562081"/>
            <a:ext cx="175013" cy="27000"/>
            <a:chOff x="5662375" y="212375"/>
            <a:chExt cx="175013" cy="27000"/>
          </a:xfrm>
        </p:grpSpPr>
        <p:sp>
          <p:nvSpPr>
            <p:cNvPr id="1390" name="Google Shape;1390;p27"/>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27"/>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27"/>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3" name="Google Shape;1393;p27"/>
          <p:cNvGrpSpPr/>
          <p:nvPr/>
        </p:nvGrpSpPr>
        <p:grpSpPr>
          <a:xfrm rot="5400000">
            <a:off x="408594" y="4140781"/>
            <a:ext cx="175013" cy="27000"/>
            <a:chOff x="5662375" y="212375"/>
            <a:chExt cx="175013" cy="27000"/>
          </a:xfrm>
        </p:grpSpPr>
        <p:sp>
          <p:nvSpPr>
            <p:cNvPr id="1394" name="Google Shape;1394;p27"/>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27"/>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27"/>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2">
  <p:cSld name="CUSTOM_19">
    <p:spTree>
      <p:nvGrpSpPr>
        <p:cNvPr id="1" name="Shape 1397"/>
        <p:cNvGrpSpPr/>
        <p:nvPr/>
      </p:nvGrpSpPr>
      <p:grpSpPr>
        <a:xfrm>
          <a:off x="0" y="0"/>
          <a:ext cx="0" cy="0"/>
          <a:chOff x="0" y="0"/>
          <a:chExt cx="0" cy="0"/>
        </a:xfrm>
      </p:grpSpPr>
      <p:grpSp>
        <p:nvGrpSpPr>
          <p:cNvPr id="1398" name="Google Shape;1398;p28"/>
          <p:cNvGrpSpPr/>
          <p:nvPr/>
        </p:nvGrpSpPr>
        <p:grpSpPr>
          <a:xfrm>
            <a:off x="261711" y="-1158"/>
            <a:ext cx="8550326" cy="3981600"/>
            <a:chOff x="261711" y="-1158"/>
            <a:chExt cx="8550326" cy="3981600"/>
          </a:xfrm>
        </p:grpSpPr>
        <p:cxnSp>
          <p:nvCxnSpPr>
            <p:cNvPr id="1399" name="Google Shape;1399;p28"/>
            <p:cNvCxnSpPr/>
            <p:nvPr/>
          </p:nvCxnSpPr>
          <p:spPr>
            <a:xfrm>
              <a:off x="515925" y="-1158"/>
              <a:ext cx="0" cy="3981600"/>
            </a:xfrm>
            <a:prstGeom prst="straightConnector1">
              <a:avLst/>
            </a:prstGeom>
            <a:noFill/>
            <a:ln w="9525" cap="flat" cmpd="sng">
              <a:solidFill>
                <a:srgbClr val="595959"/>
              </a:solidFill>
              <a:prstDash val="solid"/>
              <a:round/>
              <a:headEnd type="none" w="med" len="med"/>
              <a:tailEnd type="none" w="med" len="med"/>
            </a:ln>
          </p:spPr>
        </p:cxnSp>
        <p:cxnSp>
          <p:nvCxnSpPr>
            <p:cNvPr id="1400" name="Google Shape;1400;p28"/>
            <p:cNvCxnSpPr/>
            <p:nvPr/>
          </p:nvCxnSpPr>
          <p:spPr>
            <a:xfrm>
              <a:off x="8666025" y="-1158"/>
              <a:ext cx="0" cy="1902000"/>
            </a:xfrm>
            <a:prstGeom prst="straightConnector1">
              <a:avLst/>
            </a:prstGeom>
            <a:noFill/>
            <a:ln w="9525" cap="flat" cmpd="sng">
              <a:solidFill>
                <a:srgbClr val="595959"/>
              </a:solidFill>
              <a:prstDash val="solid"/>
              <a:round/>
              <a:headEnd type="none" w="med" len="med"/>
              <a:tailEnd type="none" w="med" len="med"/>
            </a:ln>
          </p:spPr>
        </p:cxnSp>
        <p:grpSp>
          <p:nvGrpSpPr>
            <p:cNvPr id="1401" name="Google Shape;1401;p28"/>
            <p:cNvGrpSpPr/>
            <p:nvPr/>
          </p:nvGrpSpPr>
          <p:grpSpPr>
            <a:xfrm rot="10800000">
              <a:off x="343275" y="3300779"/>
              <a:ext cx="344736" cy="345385"/>
              <a:chOff x="7353050" y="316275"/>
              <a:chExt cx="292025" cy="292575"/>
            </a:xfrm>
          </p:grpSpPr>
          <p:sp>
            <p:nvSpPr>
              <p:cNvPr id="1402" name="Google Shape;1402;p28"/>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28"/>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28"/>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28"/>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6" name="Google Shape;1406;p28"/>
            <p:cNvGrpSpPr/>
            <p:nvPr/>
          </p:nvGrpSpPr>
          <p:grpSpPr>
            <a:xfrm rot="10800000">
              <a:off x="8520013" y="714742"/>
              <a:ext cx="292025" cy="292575"/>
              <a:chOff x="7353050" y="316275"/>
              <a:chExt cx="292025" cy="292575"/>
            </a:xfrm>
          </p:grpSpPr>
          <p:sp>
            <p:nvSpPr>
              <p:cNvPr id="1407" name="Google Shape;1407;p28"/>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28"/>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28"/>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28"/>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1" name="Google Shape;1411;p28"/>
            <p:cNvGrpSpPr/>
            <p:nvPr/>
          </p:nvGrpSpPr>
          <p:grpSpPr>
            <a:xfrm rot="10800000">
              <a:off x="261711" y="465077"/>
              <a:ext cx="507562" cy="507984"/>
              <a:chOff x="8064275" y="887850"/>
              <a:chExt cx="581800" cy="582350"/>
            </a:xfrm>
          </p:grpSpPr>
          <p:sp>
            <p:nvSpPr>
              <p:cNvPr id="1412" name="Google Shape;1412;p28"/>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28"/>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28"/>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28"/>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28"/>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28"/>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3">
  <p:cSld name="CUSTOM_20">
    <p:spTree>
      <p:nvGrpSpPr>
        <p:cNvPr id="1" name="Shape 1418"/>
        <p:cNvGrpSpPr/>
        <p:nvPr/>
      </p:nvGrpSpPr>
      <p:grpSpPr>
        <a:xfrm>
          <a:off x="0" y="0"/>
          <a:ext cx="0" cy="0"/>
          <a:chOff x="0" y="0"/>
          <a:chExt cx="0" cy="0"/>
        </a:xfrm>
      </p:grpSpPr>
      <p:grpSp>
        <p:nvGrpSpPr>
          <p:cNvPr id="1419" name="Google Shape;1419;p29"/>
          <p:cNvGrpSpPr/>
          <p:nvPr/>
        </p:nvGrpSpPr>
        <p:grpSpPr>
          <a:xfrm>
            <a:off x="432850" y="0"/>
            <a:ext cx="8278300" cy="5165700"/>
            <a:chOff x="432850" y="0"/>
            <a:chExt cx="8278300" cy="5165700"/>
          </a:xfrm>
        </p:grpSpPr>
        <p:cxnSp>
          <p:nvCxnSpPr>
            <p:cNvPr id="1420" name="Google Shape;1420;p29"/>
            <p:cNvCxnSpPr/>
            <p:nvPr/>
          </p:nvCxnSpPr>
          <p:spPr>
            <a:xfrm rot="10800000">
              <a:off x="8420275" y="2664300"/>
              <a:ext cx="0" cy="2501400"/>
            </a:xfrm>
            <a:prstGeom prst="straightConnector1">
              <a:avLst/>
            </a:prstGeom>
            <a:noFill/>
            <a:ln w="9525" cap="flat" cmpd="sng">
              <a:solidFill>
                <a:srgbClr val="595959"/>
              </a:solidFill>
              <a:prstDash val="solid"/>
              <a:round/>
              <a:headEnd type="none" w="med" len="med"/>
              <a:tailEnd type="none" w="med" len="med"/>
            </a:ln>
          </p:spPr>
        </p:cxnSp>
        <p:grpSp>
          <p:nvGrpSpPr>
            <p:cNvPr id="1421" name="Google Shape;1421;p29"/>
            <p:cNvGrpSpPr/>
            <p:nvPr/>
          </p:nvGrpSpPr>
          <p:grpSpPr>
            <a:xfrm>
              <a:off x="8129350" y="4292175"/>
              <a:ext cx="581800" cy="582350"/>
              <a:chOff x="8064275" y="887850"/>
              <a:chExt cx="581800" cy="582350"/>
            </a:xfrm>
          </p:grpSpPr>
          <p:sp>
            <p:nvSpPr>
              <p:cNvPr id="1422" name="Google Shape;1422;p29"/>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29"/>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29"/>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29"/>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29"/>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29"/>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8" name="Google Shape;1428;p29"/>
            <p:cNvGrpSpPr/>
            <p:nvPr/>
          </p:nvGrpSpPr>
          <p:grpSpPr>
            <a:xfrm>
              <a:off x="8274238" y="3720600"/>
              <a:ext cx="292025" cy="292575"/>
              <a:chOff x="7353050" y="316275"/>
              <a:chExt cx="292025" cy="292575"/>
            </a:xfrm>
          </p:grpSpPr>
          <p:sp>
            <p:nvSpPr>
              <p:cNvPr id="1429" name="Google Shape;1429;p29"/>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29"/>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29"/>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29"/>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3" name="Google Shape;1433;p29"/>
            <p:cNvGrpSpPr/>
            <p:nvPr/>
          </p:nvGrpSpPr>
          <p:grpSpPr>
            <a:xfrm>
              <a:off x="8332763" y="3212475"/>
              <a:ext cx="175000" cy="175000"/>
              <a:chOff x="8792300" y="321275"/>
              <a:chExt cx="175000" cy="175000"/>
            </a:xfrm>
          </p:grpSpPr>
          <p:sp>
            <p:nvSpPr>
              <p:cNvPr id="1434" name="Google Shape;1434;p29"/>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29"/>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29"/>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29"/>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438" name="Google Shape;1438;p29"/>
            <p:cNvCxnSpPr/>
            <p:nvPr/>
          </p:nvCxnSpPr>
          <p:spPr>
            <a:xfrm>
              <a:off x="723725" y="613"/>
              <a:ext cx="0" cy="2501400"/>
            </a:xfrm>
            <a:prstGeom prst="straightConnector1">
              <a:avLst/>
            </a:prstGeom>
            <a:noFill/>
            <a:ln w="9525" cap="flat" cmpd="sng">
              <a:solidFill>
                <a:srgbClr val="595959"/>
              </a:solidFill>
              <a:prstDash val="solid"/>
              <a:round/>
              <a:headEnd type="none" w="med" len="med"/>
              <a:tailEnd type="none" w="med" len="med"/>
            </a:ln>
          </p:spPr>
        </p:cxnSp>
        <p:grpSp>
          <p:nvGrpSpPr>
            <p:cNvPr id="1439" name="Google Shape;1439;p29"/>
            <p:cNvGrpSpPr/>
            <p:nvPr/>
          </p:nvGrpSpPr>
          <p:grpSpPr>
            <a:xfrm rot="10800000">
              <a:off x="432850" y="291788"/>
              <a:ext cx="581800" cy="582350"/>
              <a:chOff x="8064275" y="887850"/>
              <a:chExt cx="581800" cy="582350"/>
            </a:xfrm>
          </p:grpSpPr>
          <p:sp>
            <p:nvSpPr>
              <p:cNvPr id="1440" name="Google Shape;1440;p29"/>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29"/>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29"/>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29"/>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29"/>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29"/>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6" name="Google Shape;1446;p29"/>
            <p:cNvGrpSpPr/>
            <p:nvPr/>
          </p:nvGrpSpPr>
          <p:grpSpPr>
            <a:xfrm rot="10800000">
              <a:off x="577738" y="1153138"/>
              <a:ext cx="292025" cy="292575"/>
              <a:chOff x="7353050" y="316275"/>
              <a:chExt cx="292025" cy="292575"/>
            </a:xfrm>
          </p:grpSpPr>
          <p:sp>
            <p:nvSpPr>
              <p:cNvPr id="1447" name="Google Shape;1447;p29"/>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29"/>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29"/>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29"/>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1" name="Google Shape;1451;p29"/>
            <p:cNvGrpSpPr/>
            <p:nvPr/>
          </p:nvGrpSpPr>
          <p:grpSpPr>
            <a:xfrm rot="10800000">
              <a:off x="636238" y="1778838"/>
              <a:ext cx="175000" cy="175000"/>
              <a:chOff x="8792300" y="321275"/>
              <a:chExt cx="175000" cy="175000"/>
            </a:xfrm>
          </p:grpSpPr>
          <p:sp>
            <p:nvSpPr>
              <p:cNvPr id="1452" name="Google Shape;1452;p29"/>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29"/>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29"/>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29"/>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6" name="Google Shape;1456;p29"/>
            <p:cNvGrpSpPr/>
            <p:nvPr/>
          </p:nvGrpSpPr>
          <p:grpSpPr>
            <a:xfrm>
              <a:off x="432850" y="2003163"/>
              <a:ext cx="175013" cy="27000"/>
              <a:chOff x="5662375" y="212375"/>
              <a:chExt cx="175013" cy="27000"/>
            </a:xfrm>
          </p:grpSpPr>
          <p:sp>
            <p:nvSpPr>
              <p:cNvPr id="1457" name="Google Shape;1457;p29"/>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29"/>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29"/>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0" name="Google Shape;1460;p29"/>
            <p:cNvGrpSpPr/>
            <p:nvPr/>
          </p:nvGrpSpPr>
          <p:grpSpPr>
            <a:xfrm>
              <a:off x="788100" y="208488"/>
              <a:ext cx="175013" cy="27000"/>
              <a:chOff x="5662375" y="212375"/>
              <a:chExt cx="175013" cy="27000"/>
            </a:xfrm>
          </p:grpSpPr>
          <p:sp>
            <p:nvSpPr>
              <p:cNvPr id="1461" name="Google Shape;1461;p29"/>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29"/>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29"/>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4" name="Google Shape;1464;p29"/>
            <p:cNvGrpSpPr/>
            <p:nvPr/>
          </p:nvGrpSpPr>
          <p:grpSpPr>
            <a:xfrm>
              <a:off x="8129350" y="4988725"/>
              <a:ext cx="175013" cy="27000"/>
              <a:chOff x="5662375" y="212375"/>
              <a:chExt cx="175013" cy="27000"/>
            </a:xfrm>
          </p:grpSpPr>
          <p:sp>
            <p:nvSpPr>
              <p:cNvPr id="1465" name="Google Shape;1465;p29"/>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29"/>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29"/>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8" name="Google Shape;1468;p29"/>
            <p:cNvGrpSpPr/>
            <p:nvPr/>
          </p:nvGrpSpPr>
          <p:grpSpPr>
            <a:xfrm>
              <a:off x="8497550" y="3429425"/>
              <a:ext cx="175013" cy="27000"/>
              <a:chOff x="5662375" y="212375"/>
              <a:chExt cx="175013" cy="27000"/>
            </a:xfrm>
          </p:grpSpPr>
          <p:sp>
            <p:nvSpPr>
              <p:cNvPr id="1469" name="Google Shape;1469;p29"/>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29"/>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29"/>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472" name="Google Shape;1472;p29"/>
            <p:cNvCxnSpPr/>
            <p:nvPr/>
          </p:nvCxnSpPr>
          <p:spPr>
            <a:xfrm>
              <a:off x="8407225" y="0"/>
              <a:ext cx="0" cy="2160900"/>
            </a:xfrm>
            <a:prstGeom prst="straightConnector1">
              <a:avLst/>
            </a:prstGeom>
            <a:noFill/>
            <a:ln w="9525" cap="flat" cmpd="sng">
              <a:solidFill>
                <a:srgbClr val="595959"/>
              </a:solidFill>
              <a:prstDash val="solid"/>
              <a:round/>
              <a:headEnd type="none" w="med" len="med"/>
              <a:tailEnd type="none" w="med" len="med"/>
            </a:ln>
          </p:spPr>
        </p:cxnSp>
        <p:cxnSp>
          <p:nvCxnSpPr>
            <p:cNvPr id="1473" name="Google Shape;1473;p29"/>
            <p:cNvCxnSpPr/>
            <p:nvPr/>
          </p:nvCxnSpPr>
          <p:spPr>
            <a:xfrm>
              <a:off x="718025" y="2985634"/>
              <a:ext cx="0" cy="2160900"/>
            </a:xfrm>
            <a:prstGeom prst="straightConnector1">
              <a:avLst/>
            </a:prstGeom>
            <a:noFill/>
            <a:ln w="9525" cap="flat" cmpd="sng">
              <a:solidFill>
                <a:srgbClr val="595959"/>
              </a:solidFill>
              <a:prstDash val="solid"/>
              <a:round/>
              <a:headEnd type="none" w="med" len="med"/>
              <a:tailEnd type="none" w="med" len="med"/>
            </a:ln>
          </p:spPr>
        </p:cxnSp>
        <p:sp>
          <p:nvSpPr>
            <p:cNvPr id="1474" name="Google Shape;1474;p29"/>
            <p:cNvSpPr/>
            <p:nvPr/>
          </p:nvSpPr>
          <p:spPr>
            <a:xfrm>
              <a:off x="671825" y="4587888"/>
              <a:ext cx="92400" cy="92400"/>
            </a:xfrm>
            <a:prstGeom prst="ellipse">
              <a:avLst/>
            </a:prstGeom>
            <a:solidFill>
              <a:srgbClr val="59595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29"/>
            <p:cNvSpPr/>
            <p:nvPr/>
          </p:nvSpPr>
          <p:spPr>
            <a:xfrm>
              <a:off x="671825" y="3940338"/>
              <a:ext cx="92400" cy="92400"/>
            </a:xfrm>
            <a:prstGeom prst="ellipse">
              <a:avLst/>
            </a:prstGeom>
            <a:solidFill>
              <a:srgbClr val="59595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29"/>
            <p:cNvSpPr/>
            <p:nvPr/>
          </p:nvSpPr>
          <p:spPr>
            <a:xfrm>
              <a:off x="8361025" y="1453500"/>
              <a:ext cx="92400" cy="92400"/>
            </a:xfrm>
            <a:prstGeom prst="ellipse">
              <a:avLst/>
            </a:prstGeom>
            <a:solidFill>
              <a:srgbClr val="59595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29"/>
            <p:cNvSpPr/>
            <p:nvPr/>
          </p:nvSpPr>
          <p:spPr>
            <a:xfrm>
              <a:off x="8361025" y="234875"/>
              <a:ext cx="92400" cy="92400"/>
            </a:xfrm>
            <a:prstGeom prst="ellipse">
              <a:avLst/>
            </a:prstGeom>
            <a:solidFill>
              <a:srgbClr val="59595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Image Caption Content_Blue">
    <p:bg>
      <p:bgPr>
        <a:solidFill>
          <a:schemeClr val="tx2"/>
        </a:solidFill>
        <a:effectLst/>
      </p:bgPr>
    </p:bg>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A623EB06-2F79-4698-807D-96A58B4F1D71}"/>
              </a:ext>
              <a:ext uri="{C183D7F6-B498-43B3-948B-1728B52AA6E4}">
                <adec:decorative xmlns:adec="http://schemas.microsoft.com/office/drawing/2017/decorative" val="1"/>
              </a:ext>
            </a:extLst>
          </p:cNvPr>
          <p:cNvSpPr>
            <a:spLocks noGrp="1"/>
          </p:cNvSpPr>
          <p:nvPr>
            <p:ph type="pic" sz="quarter" idx="15" hasCustomPrompt="1"/>
          </p:nvPr>
        </p:nvSpPr>
        <p:spPr>
          <a:xfrm>
            <a:off x="0" y="0"/>
            <a:ext cx="6246965" cy="5143500"/>
          </a:xfrm>
          <a:custGeom>
            <a:avLst/>
            <a:gdLst>
              <a:gd name="connsiteX0" fmla="*/ 0 w 8329286"/>
              <a:gd name="connsiteY0" fmla="*/ 0 h 6858000"/>
              <a:gd name="connsiteX1" fmla="*/ 8329286 w 8329286"/>
              <a:gd name="connsiteY1" fmla="*/ 0 h 6858000"/>
              <a:gd name="connsiteX2" fmla="*/ 3124200 w 8329286"/>
              <a:gd name="connsiteY2" fmla="*/ 6858000 h 6858000"/>
              <a:gd name="connsiteX3" fmla="*/ 0 w 832928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8329286" h="6858000">
                <a:moveTo>
                  <a:pt x="0" y="0"/>
                </a:moveTo>
                <a:lnTo>
                  <a:pt x="8329286" y="0"/>
                </a:lnTo>
                <a:lnTo>
                  <a:pt x="3124200" y="6858000"/>
                </a:lnTo>
                <a:lnTo>
                  <a:pt x="0" y="6858000"/>
                </a:lnTo>
                <a:close/>
              </a:path>
            </a:pathLst>
          </a:custGeom>
          <a:solidFill>
            <a:schemeClr val="bg1"/>
          </a:solidFill>
          <a:effectLst>
            <a:outerShdw blurRad="228600" dist="38100" algn="l" rotWithShape="0">
              <a:prstClr val="black">
                <a:alpha val="40000"/>
              </a:prstClr>
            </a:outerShdw>
          </a:effectLst>
        </p:spPr>
        <p:txBody>
          <a:bodyPr wrap="square" anchor="ctr">
            <a:noAutofit/>
          </a:bodyPr>
          <a:lstStyle>
            <a:lvl1pPr marL="0" indent="0" algn="ctr">
              <a:buNone/>
              <a:defRPr/>
            </a:lvl1pPr>
          </a:lstStyle>
          <a:p>
            <a:r>
              <a:rPr lang="en-US" dirty="0"/>
              <a:t>Insert Image</a:t>
            </a:r>
            <a:endParaRPr lang="en-GB" dirty="0"/>
          </a:p>
        </p:txBody>
      </p:sp>
      <p:sp>
        <p:nvSpPr>
          <p:cNvPr id="17" name="Text Placeholder 16">
            <a:extLst>
              <a:ext uri="{FF2B5EF4-FFF2-40B4-BE49-F238E27FC236}">
                <a16:creationId xmlns:a16="http://schemas.microsoft.com/office/drawing/2014/main" id="{FF9E63E5-568A-4FA2-9851-E5BFA12B85D1}"/>
              </a:ext>
              <a:ext uri="{C183D7F6-B498-43B3-948B-1728B52AA6E4}">
                <adec:decorative xmlns:adec="http://schemas.microsoft.com/office/drawing/2017/decorative" val="1"/>
              </a:ext>
            </a:extLst>
          </p:cNvPr>
          <p:cNvSpPr>
            <a:spLocks noGrp="1"/>
          </p:cNvSpPr>
          <p:nvPr>
            <p:ph type="body" sz="quarter" idx="12" hasCustomPrompt="1"/>
          </p:nvPr>
        </p:nvSpPr>
        <p:spPr>
          <a:xfrm>
            <a:off x="742950" y="457200"/>
            <a:ext cx="3486150" cy="4686300"/>
          </a:xfrm>
          <a:solidFill>
            <a:schemeClr val="bg1"/>
          </a:solidFill>
          <a:effectLst>
            <a:outerShdw blurRad="3556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2" name="Title 1"/>
          <p:cNvSpPr>
            <a:spLocks noGrp="1"/>
          </p:cNvSpPr>
          <p:nvPr>
            <p:ph type="ctrTitle"/>
          </p:nvPr>
        </p:nvSpPr>
        <p:spPr>
          <a:xfrm>
            <a:off x="942975" y="2971800"/>
            <a:ext cx="3086100" cy="1485900"/>
          </a:xfrm>
        </p:spPr>
        <p:txBody>
          <a:bodyPr anchor="ctr">
            <a:noAutofit/>
          </a:bodyPr>
          <a:lstStyle>
            <a:lvl1pPr algn="ctr">
              <a:lnSpc>
                <a:spcPct val="80000"/>
              </a:lnSpc>
              <a:defRPr sz="3000" b="0" spc="150" baseline="0"/>
            </a:lvl1pPr>
          </a:lstStyle>
          <a:p>
            <a:r>
              <a:rPr lang="en-US"/>
              <a:t>Click to edit Master title style</a:t>
            </a:r>
            <a:endParaRPr lang="en-US" dirty="0"/>
          </a:p>
        </p:txBody>
      </p:sp>
      <p:sp>
        <p:nvSpPr>
          <p:cNvPr id="3" name="Subtitle 2"/>
          <p:cNvSpPr>
            <a:spLocks noGrp="1"/>
          </p:cNvSpPr>
          <p:nvPr>
            <p:ph type="subTitle" idx="1"/>
          </p:nvPr>
        </p:nvSpPr>
        <p:spPr>
          <a:xfrm>
            <a:off x="4543425" y="3086100"/>
            <a:ext cx="3657600" cy="1028702"/>
          </a:xfrm>
        </p:spPr>
        <p:txBody>
          <a:bodyPr lIns="91440" rIns="91440" anchor="ctr">
            <a:normAutofit/>
          </a:bodyPr>
          <a:lstStyle>
            <a:lvl1pPr marL="0" indent="0" algn="l">
              <a:lnSpc>
                <a:spcPct val="100000"/>
              </a:lnSpc>
              <a:spcBef>
                <a:spcPts val="0"/>
              </a:spcBef>
              <a:spcAft>
                <a:spcPts val="0"/>
              </a:spcAft>
              <a:buNone/>
              <a:defRPr sz="1200">
                <a:solidFill>
                  <a:schemeClr val="bg1"/>
                </a:solidFill>
              </a:defRPr>
            </a:lvl1pPr>
            <a:lvl2pPr marL="342900" indent="0" algn="ctr">
              <a:buNone/>
              <a:defRPr sz="1350"/>
            </a:lvl2pPr>
            <a:lvl3pPr marL="685800" indent="0" algn="ctr">
              <a:buNone/>
              <a:defRPr sz="1350"/>
            </a:lvl3pPr>
            <a:lvl4pPr marL="1028700" indent="0" algn="ctr">
              <a:buNone/>
              <a:defRPr sz="1350"/>
            </a:lvl4pPr>
            <a:lvl5pPr marL="1371600" indent="0" algn="ctr">
              <a:buNone/>
              <a:defRPr sz="1350"/>
            </a:lvl5pPr>
            <a:lvl6pPr marL="1714500" indent="0" algn="ctr">
              <a:buNone/>
              <a:defRPr sz="1350"/>
            </a:lvl6pPr>
            <a:lvl7pPr marL="2057400" indent="0" algn="ctr">
              <a:buNone/>
              <a:defRPr sz="1350"/>
            </a:lvl7pPr>
            <a:lvl8pPr marL="2400300" indent="0" algn="ctr">
              <a:buNone/>
              <a:defRPr sz="1350"/>
            </a:lvl8pPr>
            <a:lvl9pPr marL="2743200" indent="0" algn="ctr">
              <a:buNone/>
              <a:defRPr sz="1350"/>
            </a:lvl9pPr>
          </a:lstStyle>
          <a:p>
            <a:r>
              <a:rPr lang="en-US"/>
              <a:t>Click to edit Master subtitle style</a:t>
            </a:r>
            <a:endParaRPr lang="en-US" dirty="0"/>
          </a:p>
        </p:txBody>
      </p:sp>
      <p:sp>
        <p:nvSpPr>
          <p:cNvPr id="7" name="Text Placeholder 16">
            <a:extLst>
              <a:ext uri="{FF2B5EF4-FFF2-40B4-BE49-F238E27FC236}">
                <a16:creationId xmlns:a16="http://schemas.microsoft.com/office/drawing/2014/main" id="{D6D785D2-DAEB-48F3-AB8A-2954F03ACD2B}"/>
              </a:ext>
              <a:ext uri="{C183D7F6-B498-43B3-948B-1728B52AA6E4}">
                <adec:decorative xmlns:adec="http://schemas.microsoft.com/office/drawing/2017/decorative" val="1"/>
              </a:ext>
            </a:extLst>
          </p:cNvPr>
          <p:cNvSpPr>
            <a:spLocks noGrp="1"/>
          </p:cNvSpPr>
          <p:nvPr>
            <p:ph type="body" sz="quarter" idx="13" hasCustomPrompt="1"/>
          </p:nvPr>
        </p:nvSpPr>
        <p:spPr>
          <a:xfrm rot="16200000">
            <a:off x="285750" y="3630068"/>
            <a:ext cx="914400" cy="169364"/>
          </a:xfrm>
          <a:solidFill>
            <a:schemeClr val="accent2"/>
          </a:solidFill>
          <a:effectLst>
            <a:outerShdw blurRad="508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8" name="Text Placeholder 16">
            <a:extLst>
              <a:ext uri="{FF2B5EF4-FFF2-40B4-BE49-F238E27FC236}">
                <a16:creationId xmlns:a16="http://schemas.microsoft.com/office/drawing/2014/main" id="{BB42ECCE-195D-45F5-94EB-137CEFCFE916}"/>
              </a:ext>
              <a:ext uri="{C183D7F6-B498-43B3-948B-1728B52AA6E4}">
                <adec:decorative xmlns:adec="http://schemas.microsoft.com/office/drawing/2017/decorative" val="1"/>
              </a:ext>
            </a:extLst>
          </p:cNvPr>
          <p:cNvSpPr>
            <a:spLocks noGrp="1"/>
          </p:cNvSpPr>
          <p:nvPr>
            <p:ph type="body" sz="quarter" idx="14" hasCustomPrompt="1"/>
          </p:nvPr>
        </p:nvSpPr>
        <p:spPr>
          <a:xfrm rot="16200000">
            <a:off x="3771900" y="3630069"/>
            <a:ext cx="914400" cy="169364"/>
          </a:xfrm>
          <a:solidFill>
            <a:schemeClr val="accent2"/>
          </a:solidFill>
          <a:effectLst>
            <a:outerShdw blurRad="50800" dist="38100" dir="18900000" algn="b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Tree>
    <p:extLst>
      <p:ext uri="{BB962C8B-B14F-4D97-AF65-F5344CB8AC3E}">
        <p14:creationId xmlns:p14="http://schemas.microsoft.com/office/powerpoint/2010/main" val="5571471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ONLY_Orange">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9144000" cy="847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411480" y="742950"/>
            <a:ext cx="8103870" cy="530915"/>
          </a:xfrm>
        </p:spPr>
        <p:txBody>
          <a:bodyPr lIns="91440" anchor="t">
            <a:normAutofit/>
          </a:bodyPr>
          <a:lstStyle>
            <a:lvl1pPr>
              <a:lnSpc>
                <a:spcPct val="100000"/>
              </a:lnSpc>
              <a:defRPr sz="3000" b="0">
                <a:latin typeface="+mj-lt"/>
              </a:defRPr>
            </a:lvl1pPr>
          </a:lstStyle>
          <a:p>
            <a:r>
              <a:rPr lang="en-US" noProof="0"/>
              <a:t>Click to edit Master title style</a:t>
            </a:r>
          </a:p>
        </p:txBody>
      </p:sp>
      <p:sp>
        <p:nvSpPr>
          <p:cNvPr id="13" name="Slide Number Placeholder 5">
            <a:extLst>
              <a:ext uri="{FF2B5EF4-FFF2-40B4-BE49-F238E27FC236}">
                <a16:creationId xmlns:a16="http://schemas.microsoft.com/office/drawing/2014/main" id="{2DBF2FB3-2A18-4DFA-BE67-CBEB450840A4}"/>
              </a:ext>
            </a:extLst>
          </p:cNvPr>
          <p:cNvSpPr>
            <a:spLocks noGrp="1"/>
          </p:cNvSpPr>
          <p:nvPr>
            <p:ph type="sldNum" sz="quarter" idx="4"/>
          </p:nvPr>
        </p:nvSpPr>
        <p:spPr>
          <a:xfrm>
            <a:off x="471591" y="4754880"/>
            <a:ext cx="226711" cy="27432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75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
        <p:nvSpPr>
          <p:cNvPr id="9" name="Freeform: Shape 8">
            <a:extLst>
              <a:ext uri="{FF2B5EF4-FFF2-40B4-BE49-F238E27FC236}">
                <a16:creationId xmlns:a16="http://schemas.microsoft.com/office/drawing/2014/main" id="{0CE973A6-10E7-4E33-AA8B-7240F9197012}"/>
              </a:ext>
              <a:ext uri="{C183D7F6-B498-43B3-948B-1728B52AA6E4}">
                <adec:decorative xmlns:adec="http://schemas.microsoft.com/office/drawing/2017/decorative" val="1"/>
              </a:ext>
            </a:extLst>
          </p:cNvPr>
          <p:cNvSpPr/>
          <p:nvPr userDrawn="1"/>
        </p:nvSpPr>
        <p:spPr>
          <a:xfrm>
            <a:off x="0" y="0"/>
            <a:ext cx="6246965" cy="342900"/>
          </a:xfrm>
          <a:custGeom>
            <a:avLst/>
            <a:gdLst>
              <a:gd name="connsiteX0" fmla="*/ 0 w 8329286"/>
              <a:gd name="connsiteY0" fmla="*/ 0 h 457200"/>
              <a:gd name="connsiteX1" fmla="*/ 8329286 w 8329286"/>
              <a:gd name="connsiteY1" fmla="*/ 0 h 457200"/>
              <a:gd name="connsiteX2" fmla="*/ 7982281 w 8329286"/>
              <a:gd name="connsiteY2" fmla="*/ 457200 h 457200"/>
              <a:gd name="connsiteX3" fmla="*/ 0 w 832928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8329286" h="457200">
                <a:moveTo>
                  <a:pt x="0" y="0"/>
                </a:moveTo>
                <a:lnTo>
                  <a:pt x="8329286" y="0"/>
                </a:lnTo>
                <a:lnTo>
                  <a:pt x="7982281" y="457200"/>
                </a:lnTo>
                <a:lnTo>
                  <a:pt x="0" y="457200"/>
                </a:lnTo>
                <a:close/>
              </a:path>
            </a:pathLst>
          </a:cu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noProof="0" dirty="0"/>
          </a:p>
        </p:txBody>
      </p:sp>
    </p:spTree>
    <p:extLst>
      <p:ext uri="{BB962C8B-B14F-4D97-AF65-F5344CB8AC3E}">
        <p14:creationId xmlns:p14="http://schemas.microsoft.com/office/powerpoint/2010/main" val="1974429122"/>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 Emphasis-Subtitle and Content">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9144000" cy="847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411480" y="742950"/>
            <a:ext cx="8103870" cy="530915"/>
          </a:xfrm>
        </p:spPr>
        <p:txBody>
          <a:bodyPr anchor="t">
            <a:normAutofit/>
          </a:bodyPr>
          <a:lstStyle>
            <a:lvl1pPr>
              <a:lnSpc>
                <a:spcPct val="100000"/>
              </a:lnSpc>
              <a:defRPr sz="3000" b="0">
                <a:latin typeface="+mj-lt"/>
              </a:defRPr>
            </a:lvl1pPr>
          </a:lstStyle>
          <a:p>
            <a:r>
              <a:rPr lang="en-US" noProof="0"/>
              <a:t>Click to edit Master title style</a:t>
            </a:r>
          </a:p>
        </p:txBody>
      </p:sp>
      <p:sp>
        <p:nvSpPr>
          <p:cNvPr id="7" name="Content Placeholder 6">
            <a:extLst>
              <a:ext uri="{FF2B5EF4-FFF2-40B4-BE49-F238E27FC236}">
                <a16:creationId xmlns:a16="http://schemas.microsoft.com/office/drawing/2014/main" id="{35FB90DC-1879-4B22-883B-7444D1A858EC}"/>
              </a:ext>
            </a:extLst>
          </p:cNvPr>
          <p:cNvSpPr>
            <a:spLocks noGrp="1"/>
          </p:cNvSpPr>
          <p:nvPr>
            <p:ph sz="quarter" idx="13"/>
          </p:nvPr>
        </p:nvSpPr>
        <p:spPr>
          <a:xfrm>
            <a:off x="411480" y="2000250"/>
            <a:ext cx="7716520" cy="2745486"/>
          </a:xfrm>
        </p:spPr>
        <p:txBody>
          <a:bodyPr lIns="91440" rIns="9144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 name="Picture Placeholder 9">
            <a:extLst>
              <a:ext uri="{FF2B5EF4-FFF2-40B4-BE49-F238E27FC236}">
                <a16:creationId xmlns:a16="http://schemas.microsoft.com/office/drawing/2014/main" id="{B1F422E5-0916-42D9-AC79-50E4FC133F3D}"/>
              </a:ext>
              <a:ext uri="{C183D7F6-B498-43B3-948B-1728B52AA6E4}">
                <adec:decorative xmlns:adec="http://schemas.microsoft.com/office/drawing/2017/decorative" val="1"/>
              </a:ext>
            </a:extLst>
          </p:cNvPr>
          <p:cNvSpPr>
            <a:spLocks noGrp="1"/>
          </p:cNvSpPr>
          <p:nvPr>
            <p:ph type="pic" sz="quarter" idx="15" hasCustomPrompt="1"/>
          </p:nvPr>
        </p:nvSpPr>
        <p:spPr>
          <a:xfrm>
            <a:off x="0" y="0"/>
            <a:ext cx="6246965" cy="342900"/>
          </a:xfrm>
          <a:custGeom>
            <a:avLst/>
            <a:gdLst>
              <a:gd name="connsiteX0" fmla="*/ 0 w 8329286"/>
              <a:gd name="connsiteY0" fmla="*/ 0 h 457200"/>
              <a:gd name="connsiteX1" fmla="*/ 8329286 w 8329286"/>
              <a:gd name="connsiteY1" fmla="*/ 0 h 457200"/>
              <a:gd name="connsiteX2" fmla="*/ 7982281 w 8329286"/>
              <a:gd name="connsiteY2" fmla="*/ 457200 h 457200"/>
              <a:gd name="connsiteX3" fmla="*/ 0 w 832928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8329286" h="457200">
                <a:moveTo>
                  <a:pt x="0" y="0"/>
                </a:moveTo>
                <a:lnTo>
                  <a:pt x="8329286" y="0"/>
                </a:lnTo>
                <a:lnTo>
                  <a:pt x="7982281" y="457200"/>
                </a:lnTo>
                <a:lnTo>
                  <a:pt x="0" y="457200"/>
                </a:lnTo>
                <a:close/>
              </a:path>
            </a:pathLst>
          </a:custGeom>
          <a:solidFill>
            <a:schemeClr val="bg1"/>
          </a:solidFill>
          <a:effectLst>
            <a:outerShdw blurRad="50800" dist="38100" dir="5400000" algn="t" rotWithShape="0">
              <a:prstClr val="black">
                <a:alpha val="40000"/>
              </a:prstClr>
            </a:outerShdw>
          </a:effectLst>
        </p:spPr>
        <p:txBody>
          <a:bodyPr wrap="square" anchor="ctr">
            <a:noAutofit/>
          </a:bodyPr>
          <a:lstStyle>
            <a:lvl1pPr marL="0" indent="0" algn="ctr">
              <a:buNone/>
              <a:defRPr sz="1200">
                <a:solidFill>
                  <a:schemeClr val="bg1">
                    <a:lumMod val="75000"/>
                  </a:schemeClr>
                </a:solidFill>
              </a:defRPr>
            </a:lvl1pPr>
          </a:lstStyle>
          <a:p>
            <a:r>
              <a:rPr lang="en-US" noProof="0" dirty="0"/>
              <a:t>Insert Image</a:t>
            </a:r>
          </a:p>
        </p:txBody>
      </p:sp>
      <p:sp>
        <p:nvSpPr>
          <p:cNvPr id="8" name="Text Placeholder 7">
            <a:extLst>
              <a:ext uri="{FF2B5EF4-FFF2-40B4-BE49-F238E27FC236}">
                <a16:creationId xmlns:a16="http://schemas.microsoft.com/office/drawing/2014/main" id="{4D8DAD49-E192-4934-8CF1-25E9CA66F761}"/>
              </a:ext>
            </a:extLst>
          </p:cNvPr>
          <p:cNvSpPr>
            <a:spLocks noGrp="1"/>
          </p:cNvSpPr>
          <p:nvPr>
            <p:ph type="body" sz="quarter" idx="16" hasCustomPrompt="1"/>
          </p:nvPr>
        </p:nvSpPr>
        <p:spPr>
          <a:xfrm>
            <a:off x="-1" y="1257300"/>
            <a:ext cx="8128000" cy="318549"/>
          </a:xfrm>
          <a:solidFill>
            <a:schemeClr val="accent1"/>
          </a:solidFill>
        </p:spPr>
        <p:txBody>
          <a:bodyPr wrap="square" lIns="640080" rIns="91440">
            <a:spAutoFit/>
          </a:bodyPr>
          <a:lstStyle>
            <a:lvl1pPr marL="0" indent="0">
              <a:buNone/>
              <a:defRPr sz="1800" b="0">
                <a:solidFill>
                  <a:schemeClr val="bg1"/>
                </a:solidFill>
              </a:defRPr>
            </a:lvl1pPr>
          </a:lstStyle>
          <a:p>
            <a:pPr lvl="0"/>
            <a:r>
              <a:rPr lang="en-US" noProof="0"/>
              <a:t>Add additional text </a:t>
            </a:r>
          </a:p>
        </p:txBody>
      </p:sp>
      <p:sp>
        <p:nvSpPr>
          <p:cNvPr id="13" name="Slide Number Placeholder 5">
            <a:extLst>
              <a:ext uri="{FF2B5EF4-FFF2-40B4-BE49-F238E27FC236}">
                <a16:creationId xmlns:a16="http://schemas.microsoft.com/office/drawing/2014/main" id="{08E95652-9528-4150-8049-C40C3BB1BB08}"/>
              </a:ext>
            </a:extLst>
          </p:cNvPr>
          <p:cNvSpPr>
            <a:spLocks noGrp="1"/>
          </p:cNvSpPr>
          <p:nvPr>
            <p:ph type="sldNum" sz="quarter" idx="4"/>
          </p:nvPr>
        </p:nvSpPr>
        <p:spPr>
          <a:xfrm>
            <a:off x="471591" y="4754880"/>
            <a:ext cx="226711" cy="27432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75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Tree>
    <p:extLst>
      <p:ext uri="{BB962C8B-B14F-4D97-AF65-F5344CB8AC3E}">
        <p14:creationId xmlns:p14="http://schemas.microsoft.com/office/powerpoint/2010/main" val="982047493"/>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Half Image Title Two column Content and Top shape bar">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9144000" cy="847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1291274" y="2801717"/>
            <a:ext cx="3760470" cy="1806688"/>
          </a:xfrm>
        </p:spPr>
        <p:txBody>
          <a:bodyPr lIns="91440" anchor="t">
            <a:normAutofit/>
          </a:bodyPr>
          <a:lstStyle>
            <a:lvl1pPr>
              <a:lnSpc>
                <a:spcPct val="100000"/>
              </a:lnSpc>
              <a:defRPr sz="3000" b="0">
                <a:latin typeface="+mj-lt"/>
              </a:defRPr>
            </a:lvl1pPr>
          </a:lstStyle>
          <a:p>
            <a:r>
              <a:rPr lang="en-US" noProof="0"/>
              <a:t>Click to edit Master title style</a:t>
            </a:r>
          </a:p>
        </p:txBody>
      </p:sp>
      <p:sp>
        <p:nvSpPr>
          <p:cNvPr id="9" name="Picture Placeholder 8">
            <a:extLst>
              <a:ext uri="{FF2B5EF4-FFF2-40B4-BE49-F238E27FC236}">
                <a16:creationId xmlns:a16="http://schemas.microsoft.com/office/drawing/2014/main" id="{17C4BA0D-DEC0-450E-8F4D-B0E6D2D7D0C3}"/>
              </a:ext>
              <a:ext uri="{C183D7F6-B498-43B3-948B-1728B52AA6E4}">
                <adec:decorative xmlns:adec="http://schemas.microsoft.com/office/drawing/2017/decorative" val="1"/>
              </a:ext>
            </a:extLst>
          </p:cNvPr>
          <p:cNvSpPr>
            <a:spLocks noGrp="1"/>
          </p:cNvSpPr>
          <p:nvPr>
            <p:ph type="pic" sz="quarter" idx="17" hasCustomPrompt="1"/>
          </p:nvPr>
        </p:nvSpPr>
        <p:spPr>
          <a:xfrm>
            <a:off x="1" y="84733"/>
            <a:ext cx="9143999" cy="2458817"/>
          </a:xfrm>
        </p:spPr>
        <p:txBody>
          <a:bodyPr anchor="ctr"/>
          <a:lstStyle>
            <a:lvl1pPr marL="0" indent="0" algn="ctr">
              <a:buNone/>
              <a:defRPr>
                <a:solidFill>
                  <a:schemeClr val="bg1">
                    <a:lumMod val="50000"/>
                  </a:schemeClr>
                </a:solidFill>
              </a:defRPr>
            </a:lvl1pPr>
          </a:lstStyle>
          <a:p>
            <a:r>
              <a:rPr lang="en-US" noProof="0" dirty="0"/>
              <a:t>Insert Image</a:t>
            </a:r>
          </a:p>
        </p:txBody>
      </p:sp>
      <p:sp>
        <p:nvSpPr>
          <p:cNvPr id="13" name="Text Placeholder 16">
            <a:extLst>
              <a:ext uri="{FF2B5EF4-FFF2-40B4-BE49-F238E27FC236}">
                <a16:creationId xmlns:a16="http://schemas.microsoft.com/office/drawing/2014/main" id="{38376498-C218-4EDB-8416-A59802EF2018}"/>
              </a:ext>
              <a:ext uri="{C183D7F6-B498-43B3-948B-1728B52AA6E4}">
                <adec:decorative xmlns:adec="http://schemas.microsoft.com/office/drawing/2017/decorative" val="1"/>
              </a:ext>
            </a:extLst>
          </p:cNvPr>
          <p:cNvSpPr>
            <a:spLocks noGrp="1"/>
          </p:cNvSpPr>
          <p:nvPr>
            <p:ph type="body" sz="quarter" idx="20" hasCustomPrompt="1"/>
          </p:nvPr>
        </p:nvSpPr>
        <p:spPr>
          <a:xfrm>
            <a:off x="5429250" y="1485900"/>
            <a:ext cx="3292157" cy="3122504"/>
          </a:xfrm>
          <a:solidFill>
            <a:schemeClr val="bg1"/>
          </a:solidFill>
          <a:ln w="28575">
            <a:solidFill>
              <a:schemeClr val="accent2"/>
            </a:solidFill>
          </a:ln>
          <a:effectLst/>
        </p:spPr>
        <p:txBody>
          <a:bodyPr/>
          <a:lstStyle>
            <a:lvl1pPr marL="0" indent="0">
              <a:buNone/>
              <a:defRPr>
                <a:solidFill>
                  <a:schemeClr val="tx1">
                    <a:alpha val="0"/>
                  </a:schemeClr>
                </a:solidFill>
              </a:defRPr>
            </a:lvl1pPr>
          </a:lstStyle>
          <a:p>
            <a:pPr lvl="0"/>
            <a:r>
              <a:rPr lang="en-US" noProof="0"/>
              <a:t>I</a:t>
            </a:r>
          </a:p>
        </p:txBody>
      </p:sp>
      <p:sp>
        <p:nvSpPr>
          <p:cNvPr id="12" name="Content Placeholder 6">
            <a:extLst>
              <a:ext uri="{FF2B5EF4-FFF2-40B4-BE49-F238E27FC236}">
                <a16:creationId xmlns:a16="http://schemas.microsoft.com/office/drawing/2014/main" id="{E93A96C6-A4F2-43F1-A47D-0D52EF29954B}"/>
              </a:ext>
            </a:extLst>
          </p:cNvPr>
          <p:cNvSpPr>
            <a:spLocks noGrp="1"/>
          </p:cNvSpPr>
          <p:nvPr>
            <p:ph sz="quarter" idx="19" hasCustomPrompt="1"/>
          </p:nvPr>
        </p:nvSpPr>
        <p:spPr>
          <a:xfrm>
            <a:off x="5692140" y="1714500"/>
            <a:ext cx="2766060" cy="2686050"/>
          </a:xfrm>
        </p:spPr>
        <p:txBody>
          <a:bodyPr lIns="91440" rIns="91440">
            <a:normAutofit/>
          </a:bodyPr>
          <a:lstStyle>
            <a:lvl1pPr marL="0" indent="0">
              <a:lnSpc>
                <a:spcPct val="100000"/>
              </a:lnSpc>
              <a:spcBef>
                <a:spcPts val="0"/>
              </a:spcBef>
              <a:spcAft>
                <a:spcPts val="0"/>
              </a:spcAft>
              <a:buNone/>
              <a:defRPr sz="2400">
                <a:solidFill>
                  <a:schemeClr val="accent2"/>
                </a:solidFill>
              </a:defRPr>
            </a:lvl1pPr>
            <a:lvl2pPr>
              <a:defRPr sz="1200"/>
            </a:lvl2pPr>
            <a:lvl3pPr>
              <a:defRPr sz="1050"/>
            </a:lvl3pPr>
            <a:lvl4pPr>
              <a:defRPr sz="900"/>
            </a:lvl4pPr>
            <a:lvl5pPr>
              <a:defRPr sz="900"/>
            </a:lvl5pPr>
          </a:lstStyle>
          <a:p>
            <a:pPr lvl="0"/>
            <a:r>
              <a:rPr lang="en-US" noProof="0"/>
              <a:t>Important Content</a:t>
            </a:r>
          </a:p>
        </p:txBody>
      </p:sp>
      <p:sp>
        <p:nvSpPr>
          <p:cNvPr id="8" name="Picture Placeholder 7">
            <a:extLst>
              <a:ext uri="{FF2B5EF4-FFF2-40B4-BE49-F238E27FC236}">
                <a16:creationId xmlns:a16="http://schemas.microsoft.com/office/drawing/2014/main" id="{1EC81B64-070E-43F3-BCB5-833AB965D638}"/>
              </a:ext>
              <a:ext uri="{C183D7F6-B498-43B3-948B-1728B52AA6E4}">
                <adec:decorative xmlns:adec="http://schemas.microsoft.com/office/drawing/2017/decorative" val="1"/>
              </a:ext>
            </a:extLst>
          </p:cNvPr>
          <p:cNvSpPr>
            <a:spLocks noGrp="1"/>
          </p:cNvSpPr>
          <p:nvPr>
            <p:ph type="pic" sz="quarter" idx="21" hasCustomPrompt="1"/>
          </p:nvPr>
        </p:nvSpPr>
        <p:spPr>
          <a:xfrm>
            <a:off x="411708" y="2788444"/>
            <a:ext cx="685800" cy="697706"/>
          </a:xfrm>
        </p:spPr>
        <p:txBody>
          <a:bodyPr anchor="ctr"/>
          <a:lstStyle>
            <a:lvl1pPr marL="0" indent="0" algn="ctr">
              <a:buNone/>
              <a:defRPr/>
            </a:lvl1pPr>
          </a:lstStyle>
          <a:p>
            <a:r>
              <a:rPr lang="en-US" noProof="0" dirty="0"/>
              <a:t>Icon</a:t>
            </a:r>
          </a:p>
        </p:txBody>
      </p:sp>
      <p:sp>
        <p:nvSpPr>
          <p:cNvPr id="15" name="Slide Number Placeholder 5">
            <a:extLst>
              <a:ext uri="{FF2B5EF4-FFF2-40B4-BE49-F238E27FC236}">
                <a16:creationId xmlns:a16="http://schemas.microsoft.com/office/drawing/2014/main" id="{8D5893EC-1256-429B-9581-379342C2368B}"/>
              </a:ext>
            </a:extLst>
          </p:cNvPr>
          <p:cNvSpPr>
            <a:spLocks noGrp="1"/>
          </p:cNvSpPr>
          <p:nvPr>
            <p:ph type="sldNum" sz="quarter" idx="4"/>
          </p:nvPr>
        </p:nvSpPr>
        <p:spPr>
          <a:xfrm>
            <a:off x="471591" y="4754880"/>
            <a:ext cx="226711" cy="27432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75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Tree>
    <p:extLst>
      <p:ext uri="{BB962C8B-B14F-4D97-AF65-F5344CB8AC3E}">
        <p14:creationId xmlns:p14="http://schemas.microsoft.com/office/powerpoint/2010/main" val="144829850"/>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Segue">
    <p:spTree>
      <p:nvGrpSpPr>
        <p:cNvPr id="1" name=""/>
        <p:cNvGrpSpPr/>
        <p:nvPr/>
      </p:nvGrpSpPr>
      <p:grpSpPr>
        <a:xfrm>
          <a:off x="0" y="0"/>
          <a:ext cx="0" cy="0"/>
          <a:chOff x="0" y="0"/>
          <a:chExt cx="0" cy="0"/>
        </a:xfrm>
      </p:grpSpPr>
      <p:sp>
        <p:nvSpPr>
          <p:cNvPr id="9" name="Text Placeholder 16">
            <a:extLst>
              <a:ext uri="{FF2B5EF4-FFF2-40B4-BE49-F238E27FC236}">
                <a16:creationId xmlns:a16="http://schemas.microsoft.com/office/drawing/2014/main" id="{7B86D83E-A097-4B71-82C6-197A18DD32D9}"/>
              </a:ext>
              <a:ext uri="{C183D7F6-B498-43B3-948B-1728B52AA6E4}">
                <adec:decorative xmlns:adec="http://schemas.microsoft.com/office/drawing/2017/decorative" val="1"/>
              </a:ext>
            </a:extLst>
          </p:cNvPr>
          <p:cNvSpPr>
            <a:spLocks noGrp="1"/>
          </p:cNvSpPr>
          <p:nvPr>
            <p:ph type="body" sz="quarter" idx="13" hasCustomPrompt="1"/>
          </p:nvPr>
        </p:nvSpPr>
        <p:spPr>
          <a:xfrm rot="10800000" flipH="1" flipV="1">
            <a:off x="7578241" y="2690477"/>
            <a:ext cx="1565759" cy="2453022"/>
          </a:xfrm>
          <a:prstGeom prst="triangle">
            <a:avLst>
              <a:gd name="adj" fmla="val 100000"/>
            </a:avLst>
          </a:prstGeom>
          <a:solidFill>
            <a:schemeClr val="accent2"/>
          </a:solidFill>
          <a:effectLst>
            <a:outerShdw blurRad="508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7" name="Text Placeholder 16">
            <a:extLst>
              <a:ext uri="{FF2B5EF4-FFF2-40B4-BE49-F238E27FC236}">
                <a16:creationId xmlns:a16="http://schemas.microsoft.com/office/drawing/2014/main" id="{A2552DEC-1A1C-4055-B5AF-D7C796522FED}"/>
              </a:ext>
              <a:ext uri="{C183D7F6-B498-43B3-948B-1728B52AA6E4}">
                <adec:decorative xmlns:adec="http://schemas.microsoft.com/office/drawing/2017/decorative" val="1"/>
              </a:ext>
            </a:extLst>
          </p:cNvPr>
          <p:cNvSpPr>
            <a:spLocks noGrp="1"/>
          </p:cNvSpPr>
          <p:nvPr>
            <p:ph type="body" sz="quarter" idx="22" hasCustomPrompt="1"/>
          </p:nvPr>
        </p:nvSpPr>
        <p:spPr>
          <a:xfrm>
            <a:off x="214313" y="0"/>
            <a:ext cx="8715375" cy="4943475"/>
          </a:xfrm>
          <a:solidFill>
            <a:schemeClr val="accent1"/>
          </a:solidFill>
          <a:effectLst>
            <a:outerShdw blurRad="3556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2" name="Title 1">
            <a:extLst>
              <a:ext uri="{FF2B5EF4-FFF2-40B4-BE49-F238E27FC236}">
                <a16:creationId xmlns:a16="http://schemas.microsoft.com/office/drawing/2014/main" id="{2F2E942B-4297-4570-B120-E2ACA52D126E}"/>
              </a:ext>
            </a:extLst>
          </p:cNvPr>
          <p:cNvSpPr>
            <a:spLocks noGrp="1"/>
          </p:cNvSpPr>
          <p:nvPr>
            <p:ph type="title"/>
          </p:nvPr>
        </p:nvSpPr>
        <p:spPr>
          <a:xfrm>
            <a:off x="814387" y="2009394"/>
            <a:ext cx="7472363" cy="1124712"/>
          </a:xfrm>
          <a:noFill/>
        </p:spPr>
        <p:txBody>
          <a:bodyPr>
            <a:normAutofit/>
          </a:bodyPr>
          <a:lstStyle>
            <a:lvl1pPr>
              <a:defRPr sz="4500">
                <a:solidFill>
                  <a:schemeClr val="bg1"/>
                </a:solidFill>
              </a:defRPr>
            </a:lvl1pPr>
          </a:lstStyle>
          <a:p>
            <a:r>
              <a:rPr lang="en-US"/>
              <a:t>Click to edit Master title style</a:t>
            </a:r>
            <a:endParaRPr lang="en-GB" dirty="0"/>
          </a:p>
        </p:txBody>
      </p:sp>
      <p:sp>
        <p:nvSpPr>
          <p:cNvPr id="8" name="Text Placeholder 16">
            <a:extLst>
              <a:ext uri="{FF2B5EF4-FFF2-40B4-BE49-F238E27FC236}">
                <a16:creationId xmlns:a16="http://schemas.microsoft.com/office/drawing/2014/main" id="{565D4960-2277-429C-B87B-08014535398C}"/>
              </a:ext>
              <a:ext uri="{C183D7F6-B498-43B3-948B-1728B52AA6E4}">
                <adec:decorative xmlns:adec="http://schemas.microsoft.com/office/drawing/2017/decorative" val="1"/>
              </a:ext>
            </a:extLst>
          </p:cNvPr>
          <p:cNvSpPr>
            <a:spLocks noGrp="1"/>
          </p:cNvSpPr>
          <p:nvPr>
            <p:ph type="body" sz="quarter" idx="23" hasCustomPrompt="1"/>
          </p:nvPr>
        </p:nvSpPr>
        <p:spPr>
          <a:xfrm>
            <a:off x="0" y="2009394"/>
            <a:ext cx="400050" cy="1124712"/>
          </a:xfrm>
          <a:solidFill>
            <a:schemeClr val="accent2"/>
          </a:solidFill>
          <a:effectLst>
            <a:outerShdw blurRad="3556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Tree>
    <p:extLst>
      <p:ext uri="{BB962C8B-B14F-4D97-AF65-F5344CB8AC3E}">
        <p14:creationId xmlns:p14="http://schemas.microsoft.com/office/powerpoint/2010/main" val="379494666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Side patch Icon Content 3 rows">
    <p:spTree>
      <p:nvGrpSpPr>
        <p:cNvPr id="1" name=""/>
        <p:cNvGrpSpPr/>
        <p:nvPr/>
      </p:nvGrpSpPr>
      <p:grpSpPr>
        <a:xfrm>
          <a:off x="0" y="0"/>
          <a:ext cx="0" cy="0"/>
          <a:chOff x="0" y="0"/>
          <a:chExt cx="0" cy="0"/>
        </a:xfrm>
      </p:grpSpPr>
      <p:sp>
        <p:nvSpPr>
          <p:cNvPr id="34" name="Freeform: Shape 33">
            <a:extLst>
              <a:ext uri="{FF2B5EF4-FFF2-40B4-BE49-F238E27FC236}">
                <a16:creationId xmlns:a16="http://schemas.microsoft.com/office/drawing/2014/main" id="{724AA86D-A811-42CE-8C83-8053DFC66751}"/>
              </a:ext>
              <a:ext uri="{C183D7F6-B498-43B3-948B-1728B52AA6E4}">
                <adec:decorative xmlns:adec="http://schemas.microsoft.com/office/drawing/2017/decorative" val="1"/>
              </a:ext>
            </a:extLst>
          </p:cNvPr>
          <p:cNvSpPr/>
          <p:nvPr userDrawn="1"/>
        </p:nvSpPr>
        <p:spPr>
          <a:xfrm>
            <a:off x="-1" y="0"/>
            <a:ext cx="6246965" cy="5143500"/>
          </a:xfrm>
          <a:custGeom>
            <a:avLst/>
            <a:gdLst>
              <a:gd name="connsiteX0" fmla="*/ 0 w 8329286"/>
              <a:gd name="connsiteY0" fmla="*/ 0 h 6858000"/>
              <a:gd name="connsiteX1" fmla="*/ 8329286 w 8329286"/>
              <a:gd name="connsiteY1" fmla="*/ 0 h 6858000"/>
              <a:gd name="connsiteX2" fmla="*/ 8329286 w 8329286"/>
              <a:gd name="connsiteY2" fmla="*/ 68183 h 6858000"/>
              <a:gd name="connsiteX3" fmla="*/ 3175958 w 8329286"/>
              <a:gd name="connsiteY3" fmla="*/ 6858000 h 6858000"/>
              <a:gd name="connsiteX4" fmla="*/ 0 w 8329286"/>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29286" h="6858000">
                <a:moveTo>
                  <a:pt x="0" y="0"/>
                </a:moveTo>
                <a:lnTo>
                  <a:pt x="8329286" y="0"/>
                </a:lnTo>
                <a:lnTo>
                  <a:pt x="8329286" y="68183"/>
                </a:lnTo>
                <a:lnTo>
                  <a:pt x="3175958" y="6858000"/>
                </a:lnTo>
                <a:lnTo>
                  <a:pt x="0" y="6858000"/>
                </a:lnTo>
                <a:close/>
              </a:path>
            </a:pathLst>
          </a:custGeom>
          <a:solidFill>
            <a:srgbClr val="EEEE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noProof="0" dirty="0"/>
          </a:p>
        </p:txBody>
      </p:sp>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9144000" cy="847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411480" y="742950"/>
            <a:ext cx="8103870" cy="530915"/>
          </a:xfrm>
        </p:spPr>
        <p:txBody>
          <a:bodyPr lIns="91440" anchor="t">
            <a:normAutofit/>
          </a:bodyPr>
          <a:lstStyle>
            <a:lvl1pPr>
              <a:lnSpc>
                <a:spcPct val="100000"/>
              </a:lnSpc>
              <a:defRPr sz="3000" b="0">
                <a:latin typeface="+mj-lt"/>
              </a:defRPr>
            </a:lvl1pPr>
          </a:lstStyle>
          <a:p>
            <a:r>
              <a:rPr lang="en-US" noProof="0"/>
              <a:t>Click to edit Master title style</a:t>
            </a:r>
          </a:p>
        </p:txBody>
      </p:sp>
      <p:sp>
        <p:nvSpPr>
          <p:cNvPr id="7" name="Content Placeholder 6">
            <a:extLst>
              <a:ext uri="{FF2B5EF4-FFF2-40B4-BE49-F238E27FC236}">
                <a16:creationId xmlns:a16="http://schemas.microsoft.com/office/drawing/2014/main" id="{35FB90DC-1879-4B22-883B-7444D1A858EC}"/>
              </a:ext>
            </a:extLst>
          </p:cNvPr>
          <p:cNvSpPr>
            <a:spLocks noGrp="1"/>
          </p:cNvSpPr>
          <p:nvPr>
            <p:ph sz="quarter" idx="13" hasCustomPrompt="1"/>
          </p:nvPr>
        </p:nvSpPr>
        <p:spPr>
          <a:xfrm>
            <a:off x="5363411" y="1526476"/>
            <a:ext cx="3234633" cy="685868"/>
          </a:xfrm>
        </p:spPr>
        <p:txBody>
          <a:bodyPr lIns="91440" rIns="91440" anchor="ctr">
            <a:noAutofit/>
          </a:bodyPr>
          <a:lstStyle>
            <a:lvl1pPr marL="0" indent="0">
              <a:buNone/>
              <a:defRPr sz="1050"/>
            </a:lvl1pPr>
          </a:lstStyle>
          <a:p>
            <a:pPr lvl="0"/>
            <a:r>
              <a:rPr lang="en-US" noProof="0"/>
              <a:t>Description text </a:t>
            </a:r>
          </a:p>
        </p:txBody>
      </p:sp>
      <p:sp>
        <p:nvSpPr>
          <p:cNvPr id="8" name="Text Placeholder 7">
            <a:extLst>
              <a:ext uri="{FF2B5EF4-FFF2-40B4-BE49-F238E27FC236}">
                <a16:creationId xmlns:a16="http://schemas.microsoft.com/office/drawing/2014/main" id="{4D8DAD49-E192-4934-8CF1-25E9CA66F761}"/>
              </a:ext>
            </a:extLst>
          </p:cNvPr>
          <p:cNvSpPr>
            <a:spLocks noGrp="1"/>
          </p:cNvSpPr>
          <p:nvPr>
            <p:ph type="body" sz="quarter" idx="16" hasCustomPrompt="1"/>
          </p:nvPr>
        </p:nvSpPr>
        <p:spPr>
          <a:xfrm>
            <a:off x="468630" y="1710136"/>
            <a:ext cx="3703320" cy="318549"/>
          </a:xfrm>
          <a:noFill/>
        </p:spPr>
        <p:txBody>
          <a:bodyPr wrap="square" lIns="91440" rIns="91440" anchor="ctr">
            <a:noAutofit/>
          </a:bodyPr>
          <a:lstStyle>
            <a:lvl1pPr marL="0" indent="0" algn="r">
              <a:buNone/>
              <a:defRPr sz="1500" b="1">
                <a:solidFill>
                  <a:schemeClr val="tx2"/>
                </a:solidFill>
              </a:defRPr>
            </a:lvl1pPr>
          </a:lstStyle>
          <a:p>
            <a:pPr lvl="0"/>
            <a:r>
              <a:rPr lang="en-US" noProof="0"/>
              <a:t>ADD TEXT </a:t>
            </a:r>
          </a:p>
        </p:txBody>
      </p:sp>
      <p:sp>
        <p:nvSpPr>
          <p:cNvPr id="14" name="Picture Placeholder 7">
            <a:extLst>
              <a:ext uri="{FF2B5EF4-FFF2-40B4-BE49-F238E27FC236}">
                <a16:creationId xmlns:a16="http://schemas.microsoft.com/office/drawing/2014/main" id="{37CF37DF-A8A3-42D8-BAFE-0F56DCEC7657}"/>
              </a:ext>
              <a:ext uri="{C183D7F6-B498-43B3-948B-1728B52AA6E4}">
                <adec:decorative xmlns:adec="http://schemas.microsoft.com/office/drawing/2017/decorative" val="1"/>
              </a:ext>
            </a:extLst>
          </p:cNvPr>
          <p:cNvSpPr>
            <a:spLocks noGrp="1"/>
          </p:cNvSpPr>
          <p:nvPr>
            <p:ph type="pic" sz="quarter" idx="21" hasCustomPrompt="1"/>
          </p:nvPr>
        </p:nvSpPr>
        <p:spPr>
          <a:xfrm>
            <a:off x="4317320" y="1451995"/>
            <a:ext cx="820587" cy="834831"/>
          </a:xfrm>
          <a:prstGeom prst="ellipse">
            <a:avLst/>
          </a:prstGeom>
          <a:solidFill>
            <a:schemeClr val="bg1"/>
          </a:solidFill>
          <a:effectLst>
            <a:outerShdw blurRad="50800" dist="38100" dir="2700000" algn="tl" rotWithShape="0">
              <a:prstClr val="black">
                <a:alpha val="40000"/>
              </a:prstClr>
            </a:outerShdw>
          </a:effectLst>
        </p:spPr>
        <p:txBody>
          <a:bodyPr anchor="ctr"/>
          <a:lstStyle>
            <a:lvl1pPr marL="0" indent="0" algn="ctr">
              <a:buNone/>
              <a:defRPr/>
            </a:lvl1pPr>
          </a:lstStyle>
          <a:p>
            <a:r>
              <a:rPr lang="en-US" noProof="0" dirty="0"/>
              <a:t>Icon</a:t>
            </a:r>
          </a:p>
        </p:txBody>
      </p:sp>
      <p:sp>
        <p:nvSpPr>
          <p:cNvPr id="20" name="Content Placeholder 6">
            <a:extLst>
              <a:ext uri="{FF2B5EF4-FFF2-40B4-BE49-F238E27FC236}">
                <a16:creationId xmlns:a16="http://schemas.microsoft.com/office/drawing/2014/main" id="{36B305EA-E44E-48DA-922F-20D8D3496709}"/>
              </a:ext>
            </a:extLst>
          </p:cNvPr>
          <p:cNvSpPr>
            <a:spLocks noGrp="1"/>
          </p:cNvSpPr>
          <p:nvPr>
            <p:ph sz="quarter" idx="22" hasCustomPrompt="1"/>
          </p:nvPr>
        </p:nvSpPr>
        <p:spPr>
          <a:xfrm>
            <a:off x="4553349" y="2682192"/>
            <a:ext cx="4044694" cy="685868"/>
          </a:xfrm>
        </p:spPr>
        <p:txBody>
          <a:bodyPr lIns="91440" rIns="91440" anchor="ctr">
            <a:noAutofit/>
          </a:bodyPr>
          <a:lstStyle>
            <a:lvl1pPr marL="0" indent="0">
              <a:buNone/>
              <a:defRPr sz="1050"/>
            </a:lvl1pPr>
          </a:lstStyle>
          <a:p>
            <a:pPr lvl="0"/>
            <a:r>
              <a:rPr lang="en-US" noProof="0"/>
              <a:t>Description text </a:t>
            </a:r>
          </a:p>
        </p:txBody>
      </p:sp>
      <p:sp>
        <p:nvSpPr>
          <p:cNvPr id="21" name="Text Placeholder 7">
            <a:extLst>
              <a:ext uri="{FF2B5EF4-FFF2-40B4-BE49-F238E27FC236}">
                <a16:creationId xmlns:a16="http://schemas.microsoft.com/office/drawing/2014/main" id="{038D7323-C655-4E9F-A5C0-AE44AF907081}"/>
              </a:ext>
            </a:extLst>
          </p:cNvPr>
          <p:cNvSpPr>
            <a:spLocks noGrp="1"/>
          </p:cNvSpPr>
          <p:nvPr>
            <p:ph type="body" sz="quarter" idx="23" hasCustomPrompt="1"/>
          </p:nvPr>
        </p:nvSpPr>
        <p:spPr>
          <a:xfrm>
            <a:off x="411480" y="2885249"/>
            <a:ext cx="3017520" cy="318549"/>
          </a:xfrm>
          <a:noFill/>
        </p:spPr>
        <p:txBody>
          <a:bodyPr wrap="square" lIns="91440" rIns="91440" anchor="ctr">
            <a:noAutofit/>
          </a:bodyPr>
          <a:lstStyle>
            <a:lvl1pPr marL="0" indent="0" algn="r">
              <a:buNone/>
              <a:defRPr sz="1500" b="1">
                <a:solidFill>
                  <a:schemeClr val="accent5"/>
                </a:solidFill>
              </a:defRPr>
            </a:lvl1pPr>
          </a:lstStyle>
          <a:p>
            <a:pPr lvl="0"/>
            <a:r>
              <a:rPr lang="en-US" noProof="0"/>
              <a:t>ADD TEXT </a:t>
            </a:r>
          </a:p>
        </p:txBody>
      </p:sp>
      <p:sp>
        <p:nvSpPr>
          <p:cNvPr id="22" name="Picture Placeholder 7">
            <a:extLst>
              <a:ext uri="{FF2B5EF4-FFF2-40B4-BE49-F238E27FC236}">
                <a16:creationId xmlns:a16="http://schemas.microsoft.com/office/drawing/2014/main" id="{F79C998E-1F82-4AC1-AD39-82F45A05CED8}"/>
              </a:ext>
              <a:ext uri="{C183D7F6-B498-43B3-948B-1728B52AA6E4}">
                <adec:decorative xmlns:adec="http://schemas.microsoft.com/office/drawing/2017/decorative" val="1"/>
              </a:ext>
            </a:extLst>
          </p:cNvPr>
          <p:cNvSpPr>
            <a:spLocks noGrp="1"/>
          </p:cNvSpPr>
          <p:nvPr>
            <p:ph type="pic" sz="quarter" idx="24" hasCustomPrompt="1"/>
          </p:nvPr>
        </p:nvSpPr>
        <p:spPr>
          <a:xfrm>
            <a:off x="3580881" y="2627108"/>
            <a:ext cx="820587" cy="834831"/>
          </a:xfrm>
          <a:prstGeom prst="ellipse">
            <a:avLst/>
          </a:prstGeom>
          <a:solidFill>
            <a:schemeClr val="bg1"/>
          </a:solidFill>
          <a:effectLst>
            <a:outerShdw blurRad="50800" dist="38100" dir="2700000" algn="tl" rotWithShape="0">
              <a:prstClr val="black">
                <a:alpha val="40000"/>
              </a:prstClr>
            </a:outerShdw>
          </a:effectLst>
        </p:spPr>
        <p:txBody>
          <a:bodyPr anchor="ctr"/>
          <a:lstStyle>
            <a:lvl1pPr marL="0" indent="0" algn="ctr">
              <a:buNone/>
              <a:defRPr/>
            </a:lvl1pPr>
          </a:lstStyle>
          <a:p>
            <a:r>
              <a:rPr lang="en-US" noProof="0" dirty="0"/>
              <a:t>Icon</a:t>
            </a:r>
          </a:p>
        </p:txBody>
      </p:sp>
      <p:sp>
        <p:nvSpPr>
          <p:cNvPr id="16" name="Slide Number Placeholder 5">
            <a:extLst>
              <a:ext uri="{FF2B5EF4-FFF2-40B4-BE49-F238E27FC236}">
                <a16:creationId xmlns:a16="http://schemas.microsoft.com/office/drawing/2014/main" id="{E0693782-2388-4647-A185-375373970194}"/>
              </a:ext>
            </a:extLst>
          </p:cNvPr>
          <p:cNvSpPr>
            <a:spLocks noGrp="1"/>
          </p:cNvSpPr>
          <p:nvPr>
            <p:ph type="sldNum" sz="quarter" idx="4"/>
          </p:nvPr>
        </p:nvSpPr>
        <p:spPr>
          <a:xfrm>
            <a:off x="471591" y="4754880"/>
            <a:ext cx="226711" cy="27432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75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
        <p:nvSpPr>
          <p:cNvPr id="13" name="Content Placeholder 6">
            <a:extLst>
              <a:ext uri="{FF2B5EF4-FFF2-40B4-BE49-F238E27FC236}">
                <a16:creationId xmlns:a16="http://schemas.microsoft.com/office/drawing/2014/main" id="{3FD6DDB9-4D92-43F8-B746-ABBAB109CA1E}"/>
              </a:ext>
            </a:extLst>
          </p:cNvPr>
          <p:cNvSpPr>
            <a:spLocks noGrp="1"/>
          </p:cNvSpPr>
          <p:nvPr>
            <p:ph sz="quarter" idx="25" hasCustomPrompt="1"/>
          </p:nvPr>
        </p:nvSpPr>
        <p:spPr>
          <a:xfrm>
            <a:off x="3712275" y="3837907"/>
            <a:ext cx="4885769" cy="685868"/>
          </a:xfrm>
        </p:spPr>
        <p:txBody>
          <a:bodyPr lIns="91440" rIns="91440" anchor="ctr">
            <a:noAutofit/>
          </a:bodyPr>
          <a:lstStyle>
            <a:lvl1pPr marL="0" indent="0">
              <a:buNone/>
              <a:defRPr sz="1050"/>
            </a:lvl1pPr>
          </a:lstStyle>
          <a:p>
            <a:pPr lvl="0"/>
            <a:r>
              <a:rPr lang="en-US" noProof="0"/>
              <a:t>Description text </a:t>
            </a:r>
          </a:p>
        </p:txBody>
      </p:sp>
      <p:sp>
        <p:nvSpPr>
          <p:cNvPr id="17" name="Text Placeholder 7">
            <a:extLst>
              <a:ext uri="{FF2B5EF4-FFF2-40B4-BE49-F238E27FC236}">
                <a16:creationId xmlns:a16="http://schemas.microsoft.com/office/drawing/2014/main" id="{13E2F95F-BD26-4AA8-941E-3993C9F1DBBC}"/>
              </a:ext>
            </a:extLst>
          </p:cNvPr>
          <p:cNvSpPr>
            <a:spLocks noGrp="1"/>
          </p:cNvSpPr>
          <p:nvPr>
            <p:ph type="body" sz="quarter" idx="26" hasCustomPrompt="1"/>
          </p:nvPr>
        </p:nvSpPr>
        <p:spPr>
          <a:xfrm>
            <a:off x="411481" y="4021567"/>
            <a:ext cx="2217420" cy="318549"/>
          </a:xfrm>
          <a:noFill/>
        </p:spPr>
        <p:txBody>
          <a:bodyPr wrap="square" lIns="91440" rIns="91440" anchor="ctr">
            <a:noAutofit/>
          </a:bodyPr>
          <a:lstStyle>
            <a:lvl1pPr marL="0" indent="0" algn="r">
              <a:buNone/>
              <a:defRPr sz="1500" b="1">
                <a:solidFill>
                  <a:schemeClr val="accent6"/>
                </a:solidFill>
              </a:defRPr>
            </a:lvl1pPr>
          </a:lstStyle>
          <a:p>
            <a:pPr lvl="0"/>
            <a:r>
              <a:rPr lang="en-US" noProof="0"/>
              <a:t>ADD TEXT </a:t>
            </a:r>
          </a:p>
        </p:txBody>
      </p:sp>
      <p:sp>
        <p:nvSpPr>
          <p:cNvPr id="19" name="Picture Placeholder 7">
            <a:extLst>
              <a:ext uri="{FF2B5EF4-FFF2-40B4-BE49-F238E27FC236}">
                <a16:creationId xmlns:a16="http://schemas.microsoft.com/office/drawing/2014/main" id="{68F52DD2-B3F0-4652-8C7B-96406F99FC14}"/>
              </a:ext>
              <a:ext uri="{C183D7F6-B498-43B3-948B-1728B52AA6E4}">
                <adec:decorative xmlns:adec="http://schemas.microsoft.com/office/drawing/2017/decorative" val="1"/>
              </a:ext>
            </a:extLst>
          </p:cNvPr>
          <p:cNvSpPr>
            <a:spLocks noGrp="1"/>
          </p:cNvSpPr>
          <p:nvPr>
            <p:ph type="pic" sz="quarter" idx="27" hasCustomPrompt="1"/>
          </p:nvPr>
        </p:nvSpPr>
        <p:spPr>
          <a:xfrm>
            <a:off x="2760294" y="3763426"/>
            <a:ext cx="820587" cy="834831"/>
          </a:xfrm>
          <a:prstGeom prst="ellipse">
            <a:avLst/>
          </a:prstGeom>
          <a:solidFill>
            <a:schemeClr val="bg1"/>
          </a:solidFill>
          <a:effectLst>
            <a:outerShdw blurRad="50800" dist="38100" dir="2700000" algn="tl" rotWithShape="0">
              <a:prstClr val="black">
                <a:alpha val="40000"/>
              </a:prstClr>
            </a:outerShdw>
          </a:effectLst>
        </p:spPr>
        <p:txBody>
          <a:bodyPr anchor="ctr"/>
          <a:lstStyle>
            <a:lvl1pPr marL="0" indent="0" algn="ctr">
              <a:buNone/>
              <a:defRPr/>
            </a:lvl1pPr>
          </a:lstStyle>
          <a:p>
            <a:r>
              <a:rPr lang="en-US" noProof="0" dirty="0"/>
              <a:t>Icon</a:t>
            </a:r>
          </a:p>
        </p:txBody>
      </p:sp>
      <p:sp>
        <p:nvSpPr>
          <p:cNvPr id="35" name="Freeform: Shape 34">
            <a:extLst>
              <a:ext uri="{FF2B5EF4-FFF2-40B4-BE49-F238E27FC236}">
                <a16:creationId xmlns:a16="http://schemas.microsoft.com/office/drawing/2014/main" id="{79F57DF2-7AB9-4D3A-AADE-E93D5621B0F8}"/>
              </a:ext>
              <a:ext uri="{C183D7F6-B498-43B3-948B-1728B52AA6E4}">
                <adec:decorative xmlns:adec="http://schemas.microsoft.com/office/drawing/2017/decorative" val="1"/>
              </a:ext>
            </a:extLst>
          </p:cNvPr>
          <p:cNvSpPr/>
          <p:nvPr userDrawn="1"/>
        </p:nvSpPr>
        <p:spPr>
          <a:xfrm>
            <a:off x="0" y="0"/>
            <a:ext cx="6246965" cy="342900"/>
          </a:xfrm>
          <a:custGeom>
            <a:avLst/>
            <a:gdLst>
              <a:gd name="connsiteX0" fmla="*/ 0 w 8329286"/>
              <a:gd name="connsiteY0" fmla="*/ 0 h 457200"/>
              <a:gd name="connsiteX1" fmla="*/ 8329286 w 8329286"/>
              <a:gd name="connsiteY1" fmla="*/ 0 h 457200"/>
              <a:gd name="connsiteX2" fmla="*/ 7982281 w 8329286"/>
              <a:gd name="connsiteY2" fmla="*/ 457200 h 457200"/>
              <a:gd name="connsiteX3" fmla="*/ 0 w 832928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8329286" h="457200">
                <a:moveTo>
                  <a:pt x="0" y="0"/>
                </a:moveTo>
                <a:lnTo>
                  <a:pt x="8329286" y="0"/>
                </a:lnTo>
                <a:lnTo>
                  <a:pt x="7982281" y="457200"/>
                </a:lnTo>
                <a:lnTo>
                  <a:pt x="0" y="457200"/>
                </a:lnTo>
                <a:close/>
              </a:path>
            </a:pathLst>
          </a:cu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noProof="0" dirty="0"/>
          </a:p>
        </p:txBody>
      </p:sp>
    </p:spTree>
    <p:extLst>
      <p:ext uri="{BB962C8B-B14F-4D97-AF65-F5344CB8AC3E}">
        <p14:creationId xmlns:p14="http://schemas.microsoft.com/office/powerpoint/2010/main" val="3431087301"/>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3"/>
        <p:cNvGrpSpPr/>
        <p:nvPr/>
      </p:nvGrpSpPr>
      <p:grpSpPr>
        <a:xfrm>
          <a:off x="0" y="0"/>
          <a:ext cx="0" cy="0"/>
          <a:chOff x="0" y="0"/>
          <a:chExt cx="0" cy="0"/>
        </a:xfrm>
      </p:grpSpPr>
      <p:grpSp>
        <p:nvGrpSpPr>
          <p:cNvPr id="44" name="Google Shape;44;p3"/>
          <p:cNvGrpSpPr/>
          <p:nvPr/>
        </p:nvGrpSpPr>
        <p:grpSpPr>
          <a:xfrm>
            <a:off x="2132649" y="713253"/>
            <a:ext cx="4878702" cy="3717004"/>
            <a:chOff x="399425" y="238125"/>
            <a:chExt cx="6810025" cy="5187000"/>
          </a:xfrm>
        </p:grpSpPr>
        <p:sp>
          <p:nvSpPr>
            <p:cNvPr id="45" name="Google Shape;45;p3"/>
            <p:cNvSpPr/>
            <p:nvPr/>
          </p:nvSpPr>
          <p:spPr>
            <a:xfrm>
              <a:off x="399425" y="238325"/>
              <a:ext cx="6810025" cy="5186100"/>
            </a:xfrm>
            <a:custGeom>
              <a:avLst/>
              <a:gdLst/>
              <a:ahLst/>
              <a:cxnLst/>
              <a:rect l="l" t="t" r="r" b="b"/>
              <a:pathLst>
                <a:path w="272401" h="207444" extrusionOk="0">
                  <a:moveTo>
                    <a:pt x="143525" y="0"/>
                  </a:moveTo>
                  <a:cubicBezTo>
                    <a:pt x="130816" y="0"/>
                    <a:pt x="118065" y="708"/>
                    <a:pt x="105367" y="1397"/>
                  </a:cubicBezTo>
                  <a:cubicBezTo>
                    <a:pt x="85699" y="2506"/>
                    <a:pt x="65661" y="3689"/>
                    <a:pt x="47175" y="10640"/>
                  </a:cubicBezTo>
                  <a:cubicBezTo>
                    <a:pt x="28764" y="17590"/>
                    <a:pt x="11832" y="31343"/>
                    <a:pt x="5990" y="50198"/>
                  </a:cubicBezTo>
                  <a:cubicBezTo>
                    <a:pt x="1" y="69867"/>
                    <a:pt x="6877" y="90940"/>
                    <a:pt x="13680" y="110387"/>
                  </a:cubicBezTo>
                  <a:cubicBezTo>
                    <a:pt x="22479" y="135305"/>
                    <a:pt x="31870" y="161332"/>
                    <a:pt x="51390" y="179152"/>
                  </a:cubicBezTo>
                  <a:cubicBezTo>
                    <a:pt x="67098" y="193557"/>
                    <a:pt x="97572" y="207444"/>
                    <a:pt x="121591" y="207444"/>
                  </a:cubicBezTo>
                  <a:cubicBezTo>
                    <a:pt x="124820" y="207444"/>
                    <a:pt x="127933" y="207193"/>
                    <a:pt x="130877" y="206658"/>
                  </a:cubicBezTo>
                  <a:cubicBezTo>
                    <a:pt x="145739" y="204070"/>
                    <a:pt x="159714" y="191205"/>
                    <a:pt x="171840" y="182923"/>
                  </a:cubicBezTo>
                  <a:cubicBezTo>
                    <a:pt x="188625" y="171314"/>
                    <a:pt x="205484" y="159705"/>
                    <a:pt x="222268" y="148097"/>
                  </a:cubicBezTo>
                  <a:cubicBezTo>
                    <a:pt x="236909" y="138041"/>
                    <a:pt x="252067" y="127319"/>
                    <a:pt x="260348" y="111644"/>
                  </a:cubicBezTo>
                  <a:cubicBezTo>
                    <a:pt x="272400" y="88722"/>
                    <a:pt x="266411" y="59071"/>
                    <a:pt x="249996" y="39033"/>
                  </a:cubicBezTo>
                  <a:cubicBezTo>
                    <a:pt x="233507" y="18995"/>
                    <a:pt x="208367" y="7756"/>
                    <a:pt x="182858" y="3098"/>
                  </a:cubicBezTo>
                  <a:cubicBezTo>
                    <a:pt x="169864" y="762"/>
                    <a:pt x="156717" y="0"/>
                    <a:pt x="14352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3"/>
            <p:cNvSpPr/>
            <p:nvPr/>
          </p:nvSpPr>
          <p:spPr>
            <a:xfrm>
              <a:off x="491875" y="238125"/>
              <a:ext cx="6575225" cy="5187000"/>
            </a:xfrm>
            <a:custGeom>
              <a:avLst/>
              <a:gdLst/>
              <a:ahLst/>
              <a:cxnLst/>
              <a:rect l="l" t="t" r="r" b="b"/>
              <a:pathLst>
                <a:path w="263009" h="207480" extrusionOk="0">
                  <a:moveTo>
                    <a:pt x="139601" y="0"/>
                  </a:moveTo>
                  <a:cubicBezTo>
                    <a:pt x="126957" y="0"/>
                    <a:pt x="114313" y="739"/>
                    <a:pt x="101669" y="1405"/>
                  </a:cubicBezTo>
                  <a:cubicBezTo>
                    <a:pt x="82001" y="2514"/>
                    <a:pt x="61963" y="3697"/>
                    <a:pt x="43477" y="10648"/>
                  </a:cubicBezTo>
                  <a:cubicBezTo>
                    <a:pt x="25066" y="17598"/>
                    <a:pt x="8134" y="31351"/>
                    <a:pt x="2292" y="50206"/>
                  </a:cubicBezTo>
                  <a:cubicBezTo>
                    <a:pt x="665" y="55530"/>
                    <a:pt x="0" y="60928"/>
                    <a:pt x="0" y="66399"/>
                  </a:cubicBezTo>
                  <a:cubicBezTo>
                    <a:pt x="0" y="81114"/>
                    <a:pt x="5028" y="96198"/>
                    <a:pt x="9982" y="110395"/>
                  </a:cubicBezTo>
                  <a:cubicBezTo>
                    <a:pt x="18781" y="135313"/>
                    <a:pt x="28172" y="161340"/>
                    <a:pt x="47692" y="179160"/>
                  </a:cubicBezTo>
                  <a:cubicBezTo>
                    <a:pt x="63442" y="193579"/>
                    <a:pt x="93979" y="207480"/>
                    <a:pt x="118010" y="207480"/>
                  </a:cubicBezTo>
                  <a:cubicBezTo>
                    <a:pt x="121190" y="207480"/>
                    <a:pt x="124221" y="207258"/>
                    <a:pt x="127179" y="206666"/>
                  </a:cubicBezTo>
                  <a:cubicBezTo>
                    <a:pt x="142041" y="204078"/>
                    <a:pt x="156016" y="191213"/>
                    <a:pt x="168142" y="182931"/>
                  </a:cubicBezTo>
                  <a:cubicBezTo>
                    <a:pt x="184927" y="171322"/>
                    <a:pt x="201786" y="159713"/>
                    <a:pt x="218570" y="148105"/>
                  </a:cubicBezTo>
                  <a:cubicBezTo>
                    <a:pt x="233211" y="138049"/>
                    <a:pt x="248369" y="127327"/>
                    <a:pt x="256650" y="111652"/>
                  </a:cubicBezTo>
                  <a:cubicBezTo>
                    <a:pt x="261013" y="103370"/>
                    <a:pt x="263009" y="94127"/>
                    <a:pt x="263009" y="84885"/>
                  </a:cubicBezTo>
                  <a:cubicBezTo>
                    <a:pt x="263009" y="68544"/>
                    <a:pt x="256798" y="51833"/>
                    <a:pt x="246298" y="39041"/>
                  </a:cubicBezTo>
                  <a:cubicBezTo>
                    <a:pt x="229809" y="19003"/>
                    <a:pt x="204669" y="7764"/>
                    <a:pt x="179160" y="3106"/>
                  </a:cubicBezTo>
                  <a:cubicBezTo>
                    <a:pt x="166146" y="813"/>
                    <a:pt x="152910" y="0"/>
                    <a:pt x="13960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 name="Google Shape;47;p3"/>
          <p:cNvSpPr txBox="1">
            <a:spLocks noGrp="1"/>
          </p:cNvSpPr>
          <p:nvPr>
            <p:ph type="title"/>
          </p:nvPr>
        </p:nvSpPr>
        <p:spPr>
          <a:xfrm>
            <a:off x="2971800" y="2231136"/>
            <a:ext cx="3200400" cy="804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48" name="Google Shape;48;p3"/>
          <p:cNvSpPr txBox="1">
            <a:spLocks noGrp="1"/>
          </p:cNvSpPr>
          <p:nvPr>
            <p:ph type="title" idx="2" hasCustomPrompt="1"/>
          </p:nvPr>
        </p:nvSpPr>
        <p:spPr>
          <a:xfrm>
            <a:off x="2971800" y="1161288"/>
            <a:ext cx="2967600" cy="1069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9600"/>
              <a:buNone/>
              <a:defRPr sz="9600"/>
            </a:lvl1pPr>
            <a:lvl2pPr lvl="1" algn="ctr" rtl="0">
              <a:spcBef>
                <a:spcPts val="0"/>
              </a:spcBef>
              <a:spcAft>
                <a:spcPts val="0"/>
              </a:spcAft>
              <a:buSzPts val="9600"/>
              <a:buNone/>
              <a:defRPr sz="9600"/>
            </a:lvl2pPr>
            <a:lvl3pPr lvl="2" algn="ctr" rtl="0">
              <a:spcBef>
                <a:spcPts val="0"/>
              </a:spcBef>
              <a:spcAft>
                <a:spcPts val="0"/>
              </a:spcAft>
              <a:buSzPts val="9600"/>
              <a:buNone/>
              <a:defRPr sz="9600"/>
            </a:lvl3pPr>
            <a:lvl4pPr lvl="3" algn="ctr" rtl="0">
              <a:spcBef>
                <a:spcPts val="0"/>
              </a:spcBef>
              <a:spcAft>
                <a:spcPts val="0"/>
              </a:spcAft>
              <a:buSzPts val="9600"/>
              <a:buNone/>
              <a:defRPr sz="9600"/>
            </a:lvl4pPr>
            <a:lvl5pPr lvl="4" algn="ctr" rtl="0">
              <a:spcBef>
                <a:spcPts val="0"/>
              </a:spcBef>
              <a:spcAft>
                <a:spcPts val="0"/>
              </a:spcAft>
              <a:buSzPts val="9600"/>
              <a:buNone/>
              <a:defRPr sz="9600"/>
            </a:lvl5pPr>
            <a:lvl6pPr lvl="5" algn="ctr" rtl="0">
              <a:spcBef>
                <a:spcPts val="0"/>
              </a:spcBef>
              <a:spcAft>
                <a:spcPts val="0"/>
              </a:spcAft>
              <a:buSzPts val="9600"/>
              <a:buNone/>
              <a:defRPr sz="9600"/>
            </a:lvl6pPr>
            <a:lvl7pPr lvl="6" algn="ctr" rtl="0">
              <a:spcBef>
                <a:spcPts val="0"/>
              </a:spcBef>
              <a:spcAft>
                <a:spcPts val="0"/>
              </a:spcAft>
              <a:buSzPts val="9600"/>
              <a:buNone/>
              <a:defRPr sz="9600"/>
            </a:lvl7pPr>
            <a:lvl8pPr lvl="7" algn="ctr" rtl="0">
              <a:spcBef>
                <a:spcPts val="0"/>
              </a:spcBef>
              <a:spcAft>
                <a:spcPts val="0"/>
              </a:spcAft>
              <a:buSzPts val="9600"/>
              <a:buNone/>
              <a:defRPr sz="9600"/>
            </a:lvl8pPr>
            <a:lvl9pPr lvl="8" algn="ctr" rtl="0">
              <a:spcBef>
                <a:spcPts val="0"/>
              </a:spcBef>
              <a:spcAft>
                <a:spcPts val="0"/>
              </a:spcAft>
              <a:buSzPts val="9600"/>
              <a:buNone/>
              <a:defRPr sz="9600"/>
            </a:lvl9pPr>
          </a:lstStyle>
          <a:p>
            <a:r>
              <a:t>xx%</a:t>
            </a:r>
          </a:p>
        </p:txBody>
      </p:sp>
      <p:sp>
        <p:nvSpPr>
          <p:cNvPr id="49" name="Google Shape;49;p3"/>
          <p:cNvSpPr txBox="1">
            <a:spLocks noGrp="1"/>
          </p:cNvSpPr>
          <p:nvPr>
            <p:ph type="subTitle" idx="1"/>
          </p:nvPr>
        </p:nvSpPr>
        <p:spPr>
          <a:xfrm>
            <a:off x="2973225" y="2999232"/>
            <a:ext cx="3200400" cy="6858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grpSp>
        <p:nvGrpSpPr>
          <p:cNvPr id="50" name="Google Shape;50;p3"/>
          <p:cNvGrpSpPr/>
          <p:nvPr/>
        </p:nvGrpSpPr>
        <p:grpSpPr>
          <a:xfrm>
            <a:off x="432850" y="0"/>
            <a:ext cx="8278300" cy="5165700"/>
            <a:chOff x="432850" y="0"/>
            <a:chExt cx="8278300" cy="5165700"/>
          </a:xfrm>
        </p:grpSpPr>
        <p:cxnSp>
          <p:nvCxnSpPr>
            <p:cNvPr id="51" name="Google Shape;51;p3"/>
            <p:cNvCxnSpPr/>
            <p:nvPr/>
          </p:nvCxnSpPr>
          <p:spPr>
            <a:xfrm rot="10800000">
              <a:off x="8420275" y="2664300"/>
              <a:ext cx="0" cy="2501400"/>
            </a:xfrm>
            <a:prstGeom prst="straightConnector1">
              <a:avLst/>
            </a:prstGeom>
            <a:noFill/>
            <a:ln w="9525" cap="flat" cmpd="sng">
              <a:solidFill>
                <a:schemeClr val="dk1"/>
              </a:solidFill>
              <a:prstDash val="solid"/>
              <a:round/>
              <a:headEnd type="none" w="med" len="med"/>
              <a:tailEnd type="none" w="med" len="med"/>
            </a:ln>
          </p:spPr>
        </p:cxnSp>
        <p:grpSp>
          <p:nvGrpSpPr>
            <p:cNvPr id="52" name="Google Shape;52;p3"/>
            <p:cNvGrpSpPr/>
            <p:nvPr/>
          </p:nvGrpSpPr>
          <p:grpSpPr>
            <a:xfrm>
              <a:off x="8129350" y="4292175"/>
              <a:ext cx="581800" cy="582350"/>
              <a:chOff x="8064275" y="887850"/>
              <a:chExt cx="581800" cy="582350"/>
            </a:xfrm>
          </p:grpSpPr>
          <p:sp>
            <p:nvSpPr>
              <p:cNvPr id="53" name="Google Shape;53;p3"/>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3"/>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3"/>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3"/>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3"/>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3"/>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 name="Google Shape;59;p3"/>
            <p:cNvGrpSpPr/>
            <p:nvPr/>
          </p:nvGrpSpPr>
          <p:grpSpPr>
            <a:xfrm>
              <a:off x="8274238" y="3720600"/>
              <a:ext cx="292025" cy="292575"/>
              <a:chOff x="7353050" y="316275"/>
              <a:chExt cx="292025" cy="292575"/>
            </a:xfrm>
          </p:grpSpPr>
          <p:sp>
            <p:nvSpPr>
              <p:cNvPr id="60" name="Google Shape;60;p3"/>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3"/>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3"/>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3"/>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 name="Google Shape;64;p3"/>
            <p:cNvGrpSpPr/>
            <p:nvPr/>
          </p:nvGrpSpPr>
          <p:grpSpPr>
            <a:xfrm>
              <a:off x="8332763" y="3212475"/>
              <a:ext cx="175000" cy="175000"/>
              <a:chOff x="8792300" y="321275"/>
              <a:chExt cx="175000" cy="175000"/>
            </a:xfrm>
          </p:grpSpPr>
          <p:sp>
            <p:nvSpPr>
              <p:cNvPr id="65" name="Google Shape;65;p3"/>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3"/>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3"/>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3"/>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69" name="Google Shape;69;p3"/>
            <p:cNvCxnSpPr/>
            <p:nvPr/>
          </p:nvCxnSpPr>
          <p:spPr>
            <a:xfrm>
              <a:off x="723725" y="613"/>
              <a:ext cx="0" cy="2501400"/>
            </a:xfrm>
            <a:prstGeom prst="straightConnector1">
              <a:avLst/>
            </a:prstGeom>
            <a:noFill/>
            <a:ln w="9525" cap="flat" cmpd="sng">
              <a:solidFill>
                <a:schemeClr val="dk1"/>
              </a:solidFill>
              <a:prstDash val="solid"/>
              <a:round/>
              <a:headEnd type="none" w="med" len="med"/>
              <a:tailEnd type="none" w="med" len="med"/>
            </a:ln>
          </p:spPr>
        </p:cxnSp>
        <p:grpSp>
          <p:nvGrpSpPr>
            <p:cNvPr id="70" name="Google Shape;70;p3"/>
            <p:cNvGrpSpPr/>
            <p:nvPr/>
          </p:nvGrpSpPr>
          <p:grpSpPr>
            <a:xfrm rot="10800000">
              <a:off x="432850" y="291788"/>
              <a:ext cx="581800" cy="582350"/>
              <a:chOff x="8064275" y="887850"/>
              <a:chExt cx="581800" cy="582350"/>
            </a:xfrm>
          </p:grpSpPr>
          <p:sp>
            <p:nvSpPr>
              <p:cNvPr id="71" name="Google Shape;71;p3"/>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3"/>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3"/>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3"/>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3"/>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3"/>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 name="Google Shape;77;p3"/>
            <p:cNvGrpSpPr/>
            <p:nvPr/>
          </p:nvGrpSpPr>
          <p:grpSpPr>
            <a:xfrm rot="10800000">
              <a:off x="577738" y="1153138"/>
              <a:ext cx="292025" cy="292575"/>
              <a:chOff x="7353050" y="316275"/>
              <a:chExt cx="292025" cy="292575"/>
            </a:xfrm>
          </p:grpSpPr>
          <p:sp>
            <p:nvSpPr>
              <p:cNvPr id="78" name="Google Shape;78;p3"/>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3"/>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3"/>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3"/>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 name="Google Shape;82;p3"/>
            <p:cNvGrpSpPr/>
            <p:nvPr/>
          </p:nvGrpSpPr>
          <p:grpSpPr>
            <a:xfrm rot="10800000">
              <a:off x="636238" y="1778838"/>
              <a:ext cx="175000" cy="175000"/>
              <a:chOff x="8792300" y="321275"/>
              <a:chExt cx="175000" cy="175000"/>
            </a:xfrm>
          </p:grpSpPr>
          <p:sp>
            <p:nvSpPr>
              <p:cNvPr id="83" name="Google Shape;83;p3"/>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3"/>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3"/>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3"/>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 name="Google Shape;87;p3"/>
            <p:cNvGrpSpPr/>
            <p:nvPr/>
          </p:nvGrpSpPr>
          <p:grpSpPr>
            <a:xfrm>
              <a:off x="432850" y="2003163"/>
              <a:ext cx="175013" cy="27000"/>
              <a:chOff x="5662375" y="212375"/>
              <a:chExt cx="175013" cy="27000"/>
            </a:xfrm>
          </p:grpSpPr>
          <p:sp>
            <p:nvSpPr>
              <p:cNvPr id="88" name="Google Shape;88;p3"/>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3"/>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3"/>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 name="Google Shape;91;p3"/>
            <p:cNvGrpSpPr/>
            <p:nvPr/>
          </p:nvGrpSpPr>
          <p:grpSpPr>
            <a:xfrm>
              <a:off x="788100" y="208488"/>
              <a:ext cx="175013" cy="27000"/>
              <a:chOff x="5662375" y="212375"/>
              <a:chExt cx="175013" cy="27000"/>
            </a:xfrm>
          </p:grpSpPr>
          <p:sp>
            <p:nvSpPr>
              <p:cNvPr id="92" name="Google Shape;92;p3"/>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3"/>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3"/>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 name="Google Shape;95;p3"/>
            <p:cNvGrpSpPr/>
            <p:nvPr/>
          </p:nvGrpSpPr>
          <p:grpSpPr>
            <a:xfrm>
              <a:off x="8129350" y="4988725"/>
              <a:ext cx="175013" cy="27000"/>
              <a:chOff x="5662375" y="212375"/>
              <a:chExt cx="175013" cy="27000"/>
            </a:xfrm>
          </p:grpSpPr>
          <p:sp>
            <p:nvSpPr>
              <p:cNvPr id="96" name="Google Shape;96;p3"/>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3"/>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3"/>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 name="Google Shape;99;p3"/>
            <p:cNvGrpSpPr/>
            <p:nvPr/>
          </p:nvGrpSpPr>
          <p:grpSpPr>
            <a:xfrm>
              <a:off x="8497550" y="3429425"/>
              <a:ext cx="175013" cy="27000"/>
              <a:chOff x="5662375" y="212375"/>
              <a:chExt cx="175013" cy="27000"/>
            </a:xfrm>
          </p:grpSpPr>
          <p:sp>
            <p:nvSpPr>
              <p:cNvPr id="100" name="Google Shape;100;p3"/>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3"/>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3"/>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03" name="Google Shape;103;p3"/>
            <p:cNvCxnSpPr/>
            <p:nvPr/>
          </p:nvCxnSpPr>
          <p:spPr>
            <a:xfrm>
              <a:off x="8407225" y="0"/>
              <a:ext cx="0" cy="2160900"/>
            </a:xfrm>
            <a:prstGeom prst="straightConnector1">
              <a:avLst/>
            </a:prstGeom>
            <a:noFill/>
            <a:ln w="9525" cap="flat" cmpd="sng">
              <a:solidFill>
                <a:schemeClr val="dk1"/>
              </a:solidFill>
              <a:prstDash val="solid"/>
              <a:round/>
              <a:headEnd type="none" w="med" len="med"/>
              <a:tailEnd type="none" w="med" len="med"/>
            </a:ln>
          </p:spPr>
        </p:cxnSp>
        <p:cxnSp>
          <p:nvCxnSpPr>
            <p:cNvPr id="104" name="Google Shape;104;p3"/>
            <p:cNvCxnSpPr/>
            <p:nvPr/>
          </p:nvCxnSpPr>
          <p:spPr>
            <a:xfrm>
              <a:off x="718025" y="2985634"/>
              <a:ext cx="0" cy="2160900"/>
            </a:xfrm>
            <a:prstGeom prst="straightConnector1">
              <a:avLst/>
            </a:prstGeom>
            <a:noFill/>
            <a:ln w="9525" cap="flat" cmpd="sng">
              <a:solidFill>
                <a:schemeClr val="dk1"/>
              </a:solidFill>
              <a:prstDash val="solid"/>
              <a:round/>
              <a:headEnd type="none" w="med" len="med"/>
              <a:tailEnd type="none" w="med" len="med"/>
            </a:ln>
          </p:spPr>
        </p:cxnSp>
        <p:sp>
          <p:nvSpPr>
            <p:cNvPr id="105" name="Google Shape;105;p3"/>
            <p:cNvSpPr/>
            <p:nvPr/>
          </p:nvSpPr>
          <p:spPr>
            <a:xfrm>
              <a:off x="671825" y="458788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3"/>
            <p:cNvSpPr/>
            <p:nvPr/>
          </p:nvSpPr>
          <p:spPr>
            <a:xfrm>
              <a:off x="671825" y="394033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3"/>
            <p:cNvSpPr/>
            <p:nvPr/>
          </p:nvSpPr>
          <p:spPr>
            <a:xfrm>
              <a:off x="8361025" y="1453500"/>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3"/>
            <p:cNvSpPr/>
            <p:nvPr/>
          </p:nvSpPr>
          <p:spPr>
            <a:xfrm>
              <a:off x="8361025" y="234875"/>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42"/>
        <p:cNvGrpSpPr/>
        <p:nvPr/>
      </p:nvGrpSpPr>
      <p:grpSpPr>
        <a:xfrm>
          <a:off x="0" y="0"/>
          <a:ext cx="0" cy="0"/>
          <a:chOff x="0" y="0"/>
          <a:chExt cx="0" cy="0"/>
        </a:xfrm>
      </p:grpSpPr>
      <p:sp>
        <p:nvSpPr>
          <p:cNvPr id="243" name="Google Shape;243;p6"/>
          <p:cNvSpPr txBox="1">
            <a:spLocks noGrp="1"/>
          </p:cNvSpPr>
          <p:nvPr>
            <p:ph type="title"/>
          </p:nvPr>
        </p:nvSpPr>
        <p:spPr>
          <a:xfrm>
            <a:off x="1823475" y="338328"/>
            <a:ext cx="5496900" cy="572700"/>
          </a:xfrm>
          <a:prstGeom prst="rect">
            <a:avLst/>
          </a:prstGeom>
        </p:spPr>
        <p:txBody>
          <a:bodyPr spcFirstLastPara="1" wrap="square" lIns="91425" tIns="91425" rIns="91425" bIns="91425" anchor="t" anchorCtr="0">
            <a:noAutofit/>
          </a:bodyPr>
          <a:lstStyle>
            <a:lvl1pPr lvl="0" algn="ctr">
              <a:spcBef>
                <a:spcPts val="0"/>
              </a:spcBef>
              <a:spcAft>
                <a:spcPts val="0"/>
              </a:spcAft>
              <a:buSzPts val="2800"/>
              <a:buNone/>
              <a:defRPr/>
            </a:lvl1pPr>
            <a:lvl2pPr lvl="1" algn="ctr">
              <a:spcBef>
                <a:spcPts val="0"/>
              </a:spcBef>
              <a:spcAft>
                <a:spcPts val="0"/>
              </a:spcAft>
              <a:buSzPts val="2800"/>
              <a:buNone/>
              <a:defRPr/>
            </a:lvl2pPr>
            <a:lvl3pPr lvl="2" algn="ctr">
              <a:spcBef>
                <a:spcPts val="0"/>
              </a:spcBef>
              <a:spcAft>
                <a:spcPts val="0"/>
              </a:spcAft>
              <a:buSzPts val="2800"/>
              <a:buNone/>
              <a:defRPr/>
            </a:lvl3pPr>
            <a:lvl4pPr lvl="3" algn="ctr">
              <a:spcBef>
                <a:spcPts val="0"/>
              </a:spcBef>
              <a:spcAft>
                <a:spcPts val="0"/>
              </a:spcAft>
              <a:buSzPts val="2800"/>
              <a:buNone/>
              <a:defRPr/>
            </a:lvl4pPr>
            <a:lvl5pPr lvl="4" algn="ctr">
              <a:spcBef>
                <a:spcPts val="0"/>
              </a:spcBef>
              <a:spcAft>
                <a:spcPts val="0"/>
              </a:spcAft>
              <a:buSzPts val="2800"/>
              <a:buNone/>
              <a:defRPr/>
            </a:lvl5pPr>
            <a:lvl6pPr lvl="5" algn="ctr">
              <a:spcBef>
                <a:spcPts val="0"/>
              </a:spcBef>
              <a:spcAft>
                <a:spcPts val="0"/>
              </a:spcAft>
              <a:buSzPts val="2800"/>
              <a:buNone/>
              <a:defRPr/>
            </a:lvl6pPr>
            <a:lvl7pPr lvl="6" algn="ctr">
              <a:spcBef>
                <a:spcPts val="0"/>
              </a:spcBef>
              <a:spcAft>
                <a:spcPts val="0"/>
              </a:spcAft>
              <a:buSzPts val="2800"/>
              <a:buNone/>
              <a:defRPr/>
            </a:lvl7pPr>
            <a:lvl8pPr lvl="7" algn="ctr">
              <a:spcBef>
                <a:spcPts val="0"/>
              </a:spcBef>
              <a:spcAft>
                <a:spcPts val="0"/>
              </a:spcAft>
              <a:buSzPts val="2800"/>
              <a:buNone/>
              <a:defRPr/>
            </a:lvl8pPr>
            <a:lvl9pPr lvl="8" algn="ctr">
              <a:spcBef>
                <a:spcPts val="0"/>
              </a:spcBef>
              <a:spcAft>
                <a:spcPts val="0"/>
              </a:spcAft>
              <a:buSzPts val="2800"/>
              <a:buNone/>
              <a:defRPr/>
            </a:lvl9pPr>
          </a:lstStyle>
          <a:p>
            <a:endParaRPr/>
          </a:p>
        </p:txBody>
      </p:sp>
      <p:grpSp>
        <p:nvGrpSpPr>
          <p:cNvPr id="244" name="Google Shape;244;p6"/>
          <p:cNvGrpSpPr/>
          <p:nvPr/>
        </p:nvGrpSpPr>
        <p:grpSpPr>
          <a:xfrm>
            <a:off x="432850" y="0"/>
            <a:ext cx="8278300" cy="5165700"/>
            <a:chOff x="432850" y="0"/>
            <a:chExt cx="8278300" cy="5165700"/>
          </a:xfrm>
        </p:grpSpPr>
        <p:cxnSp>
          <p:nvCxnSpPr>
            <p:cNvPr id="245" name="Google Shape;245;p6"/>
            <p:cNvCxnSpPr/>
            <p:nvPr/>
          </p:nvCxnSpPr>
          <p:spPr>
            <a:xfrm rot="10800000">
              <a:off x="8420275" y="2664300"/>
              <a:ext cx="0" cy="2501400"/>
            </a:xfrm>
            <a:prstGeom prst="straightConnector1">
              <a:avLst/>
            </a:prstGeom>
            <a:noFill/>
            <a:ln w="9525" cap="flat" cmpd="sng">
              <a:solidFill>
                <a:schemeClr val="dk1"/>
              </a:solidFill>
              <a:prstDash val="solid"/>
              <a:round/>
              <a:headEnd type="none" w="med" len="med"/>
              <a:tailEnd type="none" w="med" len="med"/>
            </a:ln>
          </p:spPr>
        </p:cxnSp>
        <p:grpSp>
          <p:nvGrpSpPr>
            <p:cNvPr id="246" name="Google Shape;246;p6"/>
            <p:cNvGrpSpPr/>
            <p:nvPr/>
          </p:nvGrpSpPr>
          <p:grpSpPr>
            <a:xfrm>
              <a:off x="8129350" y="4292175"/>
              <a:ext cx="581800" cy="582350"/>
              <a:chOff x="8064275" y="887850"/>
              <a:chExt cx="581800" cy="582350"/>
            </a:xfrm>
          </p:grpSpPr>
          <p:sp>
            <p:nvSpPr>
              <p:cNvPr id="247" name="Google Shape;247;p6"/>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6"/>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6"/>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6"/>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6"/>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6"/>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3" name="Google Shape;253;p6"/>
            <p:cNvGrpSpPr/>
            <p:nvPr/>
          </p:nvGrpSpPr>
          <p:grpSpPr>
            <a:xfrm>
              <a:off x="8274238" y="3720600"/>
              <a:ext cx="292025" cy="292575"/>
              <a:chOff x="7353050" y="316275"/>
              <a:chExt cx="292025" cy="292575"/>
            </a:xfrm>
          </p:grpSpPr>
          <p:sp>
            <p:nvSpPr>
              <p:cNvPr id="254" name="Google Shape;254;p6"/>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6"/>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6"/>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6"/>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8" name="Google Shape;258;p6"/>
            <p:cNvGrpSpPr/>
            <p:nvPr/>
          </p:nvGrpSpPr>
          <p:grpSpPr>
            <a:xfrm>
              <a:off x="8332763" y="3212475"/>
              <a:ext cx="175000" cy="175000"/>
              <a:chOff x="8792300" y="321275"/>
              <a:chExt cx="175000" cy="175000"/>
            </a:xfrm>
          </p:grpSpPr>
          <p:sp>
            <p:nvSpPr>
              <p:cNvPr id="259" name="Google Shape;259;p6"/>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6"/>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6"/>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6"/>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63" name="Google Shape;263;p6"/>
            <p:cNvCxnSpPr/>
            <p:nvPr/>
          </p:nvCxnSpPr>
          <p:spPr>
            <a:xfrm>
              <a:off x="723725" y="613"/>
              <a:ext cx="0" cy="2501400"/>
            </a:xfrm>
            <a:prstGeom prst="straightConnector1">
              <a:avLst/>
            </a:prstGeom>
            <a:noFill/>
            <a:ln w="9525" cap="flat" cmpd="sng">
              <a:solidFill>
                <a:schemeClr val="dk1"/>
              </a:solidFill>
              <a:prstDash val="solid"/>
              <a:round/>
              <a:headEnd type="none" w="med" len="med"/>
              <a:tailEnd type="none" w="med" len="med"/>
            </a:ln>
          </p:spPr>
        </p:cxnSp>
        <p:grpSp>
          <p:nvGrpSpPr>
            <p:cNvPr id="264" name="Google Shape;264;p6"/>
            <p:cNvGrpSpPr/>
            <p:nvPr/>
          </p:nvGrpSpPr>
          <p:grpSpPr>
            <a:xfrm rot="10800000">
              <a:off x="432850" y="291788"/>
              <a:ext cx="581800" cy="582350"/>
              <a:chOff x="8064275" y="887850"/>
              <a:chExt cx="581800" cy="582350"/>
            </a:xfrm>
          </p:grpSpPr>
          <p:sp>
            <p:nvSpPr>
              <p:cNvPr id="265" name="Google Shape;265;p6"/>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6"/>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6"/>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6"/>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6"/>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6"/>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1" name="Google Shape;271;p6"/>
            <p:cNvGrpSpPr/>
            <p:nvPr/>
          </p:nvGrpSpPr>
          <p:grpSpPr>
            <a:xfrm rot="10800000">
              <a:off x="577738" y="1153138"/>
              <a:ext cx="292025" cy="292575"/>
              <a:chOff x="7353050" y="316275"/>
              <a:chExt cx="292025" cy="292575"/>
            </a:xfrm>
          </p:grpSpPr>
          <p:sp>
            <p:nvSpPr>
              <p:cNvPr id="272" name="Google Shape;272;p6"/>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6"/>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6"/>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6"/>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6" name="Google Shape;276;p6"/>
            <p:cNvGrpSpPr/>
            <p:nvPr/>
          </p:nvGrpSpPr>
          <p:grpSpPr>
            <a:xfrm rot="10800000">
              <a:off x="636238" y="1778838"/>
              <a:ext cx="175000" cy="175000"/>
              <a:chOff x="8792300" y="321275"/>
              <a:chExt cx="175000" cy="175000"/>
            </a:xfrm>
          </p:grpSpPr>
          <p:sp>
            <p:nvSpPr>
              <p:cNvPr id="277" name="Google Shape;277;p6"/>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6"/>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6"/>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6"/>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1" name="Google Shape;281;p6"/>
            <p:cNvGrpSpPr/>
            <p:nvPr/>
          </p:nvGrpSpPr>
          <p:grpSpPr>
            <a:xfrm>
              <a:off x="432850" y="2003163"/>
              <a:ext cx="175013" cy="27000"/>
              <a:chOff x="5662375" y="212375"/>
              <a:chExt cx="175013" cy="27000"/>
            </a:xfrm>
          </p:grpSpPr>
          <p:sp>
            <p:nvSpPr>
              <p:cNvPr id="282" name="Google Shape;282;p6"/>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6"/>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6"/>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5" name="Google Shape;285;p6"/>
            <p:cNvGrpSpPr/>
            <p:nvPr/>
          </p:nvGrpSpPr>
          <p:grpSpPr>
            <a:xfrm>
              <a:off x="788100" y="208488"/>
              <a:ext cx="175013" cy="27000"/>
              <a:chOff x="5662375" y="212375"/>
              <a:chExt cx="175013" cy="27000"/>
            </a:xfrm>
          </p:grpSpPr>
          <p:sp>
            <p:nvSpPr>
              <p:cNvPr id="286" name="Google Shape;286;p6"/>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6"/>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6"/>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9" name="Google Shape;289;p6"/>
            <p:cNvGrpSpPr/>
            <p:nvPr/>
          </p:nvGrpSpPr>
          <p:grpSpPr>
            <a:xfrm>
              <a:off x="8129350" y="4988725"/>
              <a:ext cx="175013" cy="27000"/>
              <a:chOff x="5662375" y="212375"/>
              <a:chExt cx="175013" cy="27000"/>
            </a:xfrm>
          </p:grpSpPr>
          <p:sp>
            <p:nvSpPr>
              <p:cNvPr id="290" name="Google Shape;290;p6"/>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6"/>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6"/>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3" name="Google Shape;293;p6"/>
            <p:cNvGrpSpPr/>
            <p:nvPr/>
          </p:nvGrpSpPr>
          <p:grpSpPr>
            <a:xfrm>
              <a:off x="8497550" y="3429425"/>
              <a:ext cx="175013" cy="27000"/>
              <a:chOff x="5662375" y="212375"/>
              <a:chExt cx="175013" cy="27000"/>
            </a:xfrm>
          </p:grpSpPr>
          <p:sp>
            <p:nvSpPr>
              <p:cNvPr id="294" name="Google Shape;294;p6"/>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6"/>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6"/>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97" name="Google Shape;297;p6"/>
            <p:cNvCxnSpPr/>
            <p:nvPr/>
          </p:nvCxnSpPr>
          <p:spPr>
            <a:xfrm>
              <a:off x="8407225" y="0"/>
              <a:ext cx="0" cy="2160900"/>
            </a:xfrm>
            <a:prstGeom prst="straightConnector1">
              <a:avLst/>
            </a:prstGeom>
            <a:noFill/>
            <a:ln w="9525" cap="flat" cmpd="sng">
              <a:solidFill>
                <a:schemeClr val="dk1"/>
              </a:solidFill>
              <a:prstDash val="solid"/>
              <a:round/>
              <a:headEnd type="none" w="med" len="med"/>
              <a:tailEnd type="none" w="med" len="med"/>
            </a:ln>
          </p:spPr>
        </p:cxnSp>
        <p:cxnSp>
          <p:nvCxnSpPr>
            <p:cNvPr id="298" name="Google Shape;298;p6"/>
            <p:cNvCxnSpPr/>
            <p:nvPr/>
          </p:nvCxnSpPr>
          <p:spPr>
            <a:xfrm>
              <a:off x="718025" y="2985634"/>
              <a:ext cx="0" cy="2160900"/>
            </a:xfrm>
            <a:prstGeom prst="straightConnector1">
              <a:avLst/>
            </a:prstGeom>
            <a:noFill/>
            <a:ln w="9525" cap="flat" cmpd="sng">
              <a:solidFill>
                <a:schemeClr val="dk1"/>
              </a:solidFill>
              <a:prstDash val="solid"/>
              <a:round/>
              <a:headEnd type="none" w="med" len="med"/>
              <a:tailEnd type="none" w="med" len="med"/>
            </a:ln>
          </p:spPr>
        </p:cxnSp>
        <p:sp>
          <p:nvSpPr>
            <p:cNvPr id="299" name="Google Shape;299;p6"/>
            <p:cNvSpPr/>
            <p:nvPr/>
          </p:nvSpPr>
          <p:spPr>
            <a:xfrm>
              <a:off x="671825" y="458788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6"/>
            <p:cNvSpPr/>
            <p:nvPr/>
          </p:nvSpPr>
          <p:spPr>
            <a:xfrm>
              <a:off x="671825" y="394033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6"/>
            <p:cNvSpPr/>
            <p:nvPr/>
          </p:nvSpPr>
          <p:spPr>
            <a:xfrm>
              <a:off x="8361025" y="1453500"/>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6"/>
            <p:cNvSpPr/>
            <p:nvPr/>
          </p:nvSpPr>
          <p:spPr>
            <a:xfrm>
              <a:off x="8361025" y="234875"/>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03"/>
        <p:cNvGrpSpPr/>
        <p:nvPr/>
      </p:nvGrpSpPr>
      <p:grpSpPr>
        <a:xfrm>
          <a:off x="0" y="0"/>
          <a:ext cx="0" cy="0"/>
          <a:chOff x="0" y="0"/>
          <a:chExt cx="0" cy="0"/>
        </a:xfrm>
      </p:grpSpPr>
      <p:sp>
        <p:nvSpPr>
          <p:cNvPr id="304" name="Google Shape;304;p7"/>
          <p:cNvSpPr txBox="1">
            <a:spLocks noGrp="1"/>
          </p:cNvSpPr>
          <p:nvPr>
            <p:ph type="subTitle" idx="1"/>
          </p:nvPr>
        </p:nvSpPr>
        <p:spPr>
          <a:xfrm>
            <a:off x="804672" y="1984248"/>
            <a:ext cx="3291900" cy="13716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None/>
              <a:defRPr sz="1900">
                <a:solidFill>
                  <a:schemeClr val="dk2"/>
                </a:solidFill>
                <a:latin typeface="Barlow Semi Condensed"/>
                <a:ea typeface="Barlow Semi Condensed"/>
                <a:cs typeface="Barlow Semi Condensed"/>
                <a:sym typeface="Barlow Semi Condensed"/>
              </a:defRPr>
            </a:lvl1pPr>
            <a:lvl2pPr lvl="1">
              <a:spcBef>
                <a:spcPts val="0"/>
              </a:spcBef>
              <a:spcAft>
                <a:spcPts val="0"/>
              </a:spcAft>
              <a:buNone/>
              <a:defRPr sz="1900">
                <a:solidFill>
                  <a:schemeClr val="dk2"/>
                </a:solidFill>
                <a:latin typeface="Barlow Semi Condensed"/>
                <a:ea typeface="Barlow Semi Condensed"/>
                <a:cs typeface="Barlow Semi Condensed"/>
                <a:sym typeface="Barlow Semi Condensed"/>
              </a:defRPr>
            </a:lvl2pPr>
            <a:lvl3pPr lvl="2">
              <a:spcBef>
                <a:spcPts val="0"/>
              </a:spcBef>
              <a:spcAft>
                <a:spcPts val="0"/>
              </a:spcAft>
              <a:buNone/>
              <a:defRPr sz="1900">
                <a:solidFill>
                  <a:schemeClr val="dk2"/>
                </a:solidFill>
                <a:latin typeface="Barlow Semi Condensed"/>
                <a:ea typeface="Barlow Semi Condensed"/>
                <a:cs typeface="Barlow Semi Condensed"/>
                <a:sym typeface="Barlow Semi Condensed"/>
              </a:defRPr>
            </a:lvl3pPr>
            <a:lvl4pPr lvl="3">
              <a:spcBef>
                <a:spcPts val="0"/>
              </a:spcBef>
              <a:spcAft>
                <a:spcPts val="0"/>
              </a:spcAft>
              <a:buNone/>
              <a:defRPr sz="1900">
                <a:solidFill>
                  <a:schemeClr val="dk2"/>
                </a:solidFill>
                <a:latin typeface="Barlow Semi Condensed"/>
                <a:ea typeface="Barlow Semi Condensed"/>
                <a:cs typeface="Barlow Semi Condensed"/>
                <a:sym typeface="Barlow Semi Condensed"/>
              </a:defRPr>
            </a:lvl4pPr>
            <a:lvl5pPr lvl="4">
              <a:spcBef>
                <a:spcPts val="0"/>
              </a:spcBef>
              <a:spcAft>
                <a:spcPts val="0"/>
              </a:spcAft>
              <a:buNone/>
              <a:defRPr sz="1900">
                <a:solidFill>
                  <a:schemeClr val="dk2"/>
                </a:solidFill>
                <a:latin typeface="Barlow Semi Condensed"/>
                <a:ea typeface="Barlow Semi Condensed"/>
                <a:cs typeface="Barlow Semi Condensed"/>
                <a:sym typeface="Barlow Semi Condensed"/>
              </a:defRPr>
            </a:lvl5pPr>
            <a:lvl6pPr lvl="5">
              <a:spcBef>
                <a:spcPts val="0"/>
              </a:spcBef>
              <a:spcAft>
                <a:spcPts val="0"/>
              </a:spcAft>
              <a:buNone/>
              <a:defRPr sz="1900">
                <a:solidFill>
                  <a:schemeClr val="dk2"/>
                </a:solidFill>
                <a:latin typeface="Barlow Semi Condensed"/>
                <a:ea typeface="Barlow Semi Condensed"/>
                <a:cs typeface="Barlow Semi Condensed"/>
                <a:sym typeface="Barlow Semi Condensed"/>
              </a:defRPr>
            </a:lvl6pPr>
            <a:lvl7pPr lvl="6">
              <a:spcBef>
                <a:spcPts val="0"/>
              </a:spcBef>
              <a:spcAft>
                <a:spcPts val="0"/>
              </a:spcAft>
              <a:buNone/>
              <a:defRPr sz="1900">
                <a:solidFill>
                  <a:schemeClr val="dk2"/>
                </a:solidFill>
                <a:latin typeface="Barlow Semi Condensed"/>
                <a:ea typeface="Barlow Semi Condensed"/>
                <a:cs typeface="Barlow Semi Condensed"/>
                <a:sym typeface="Barlow Semi Condensed"/>
              </a:defRPr>
            </a:lvl7pPr>
            <a:lvl8pPr lvl="7">
              <a:spcBef>
                <a:spcPts val="0"/>
              </a:spcBef>
              <a:spcAft>
                <a:spcPts val="0"/>
              </a:spcAft>
              <a:buNone/>
              <a:defRPr sz="1900">
                <a:solidFill>
                  <a:schemeClr val="dk2"/>
                </a:solidFill>
                <a:latin typeface="Barlow Semi Condensed"/>
                <a:ea typeface="Barlow Semi Condensed"/>
                <a:cs typeface="Barlow Semi Condensed"/>
                <a:sym typeface="Barlow Semi Condensed"/>
              </a:defRPr>
            </a:lvl8pPr>
            <a:lvl9pPr lvl="8">
              <a:spcBef>
                <a:spcPts val="0"/>
              </a:spcBef>
              <a:spcAft>
                <a:spcPts val="0"/>
              </a:spcAft>
              <a:buNone/>
              <a:defRPr sz="1900">
                <a:solidFill>
                  <a:schemeClr val="dk2"/>
                </a:solidFill>
                <a:latin typeface="Barlow Semi Condensed"/>
                <a:ea typeface="Barlow Semi Condensed"/>
                <a:cs typeface="Barlow Semi Condensed"/>
                <a:sym typeface="Barlow Semi Condensed"/>
              </a:defRPr>
            </a:lvl9pPr>
          </a:lstStyle>
          <a:p>
            <a:endParaRPr/>
          </a:p>
        </p:txBody>
      </p:sp>
      <p:sp>
        <p:nvSpPr>
          <p:cNvPr id="305" name="Google Shape;305;p7"/>
          <p:cNvSpPr txBox="1">
            <a:spLocks noGrp="1"/>
          </p:cNvSpPr>
          <p:nvPr>
            <p:ph type="title"/>
          </p:nvPr>
        </p:nvSpPr>
        <p:spPr>
          <a:xfrm>
            <a:off x="804672" y="3319272"/>
            <a:ext cx="3291900" cy="402300"/>
          </a:xfrm>
          <a:prstGeom prst="rect">
            <a:avLst/>
          </a:prstGeom>
        </p:spPr>
        <p:txBody>
          <a:bodyPr spcFirstLastPara="1" wrap="square" lIns="91425" tIns="91425" rIns="91425" bIns="91425" anchor="b" anchorCtr="0">
            <a:noAutofit/>
          </a:bodyPr>
          <a:lstStyle>
            <a:lvl1pPr lvl="0"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1pPr>
            <a:lvl2pPr lvl="1"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2pPr>
            <a:lvl3pPr lvl="2"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3pPr>
            <a:lvl4pPr lvl="3"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4pPr>
            <a:lvl5pPr lvl="4"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5pPr>
            <a:lvl6pPr lvl="5"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6pPr>
            <a:lvl7pPr lvl="6"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7pPr>
            <a:lvl8pPr lvl="7"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8pPr>
            <a:lvl9pPr lvl="8"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9pPr>
          </a:lstStyle>
          <a:p>
            <a:endParaRPr/>
          </a:p>
        </p:txBody>
      </p:sp>
      <p:cxnSp>
        <p:nvCxnSpPr>
          <p:cNvPr id="306" name="Google Shape;306;p7"/>
          <p:cNvCxnSpPr/>
          <p:nvPr/>
        </p:nvCxnSpPr>
        <p:spPr>
          <a:xfrm>
            <a:off x="1645925" y="523125"/>
            <a:ext cx="1672500" cy="126000"/>
          </a:xfrm>
          <a:prstGeom prst="straightConnector1">
            <a:avLst/>
          </a:prstGeom>
          <a:noFill/>
          <a:ln w="9525" cap="flat" cmpd="sng">
            <a:solidFill>
              <a:schemeClr val="dk1"/>
            </a:solidFill>
            <a:prstDash val="solid"/>
            <a:round/>
            <a:headEnd type="none" w="med" len="med"/>
            <a:tailEnd type="none" w="med" len="med"/>
          </a:ln>
        </p:spPr>
      </p:cxnSp>
      <p:cxnSp>
        <p:nvCxnSpPr>
          <p:cNvPr id="307" name="Google Shape;307;p7"/>
          <p:cNvCxnSpPr/>
          <p:nvPr/>
        </p:nvCxnSpPr>
        <p:spPr>
          <a:xfrm rot="10800000" flipH="1">
            <a:off x="803050" y="529675"/>
            <a:ext cx="829500" cy="743400"/>
          </a:xfrm>
          <a:prstGeom prst="straightConnector1">
            <a:avLst/>
          </a:prstGeom>
          <a:noFill/>
          <a:ln w="9525" cap="flat" cmpd="sng">
            <a:solidFill>
              <a:schemeClr val="dk1"/>
            </a:solidFill>
            <a:prstDash val="solid"/>
            <a:round/>
            <a:headEnd type="none" w="med" len="med"/>
            <a:tailEnd type="none" w="med" len="med"/>
          </a:ln>
        </p:spPr>
      </p:cxnSp>
      <p:cxnSp>
        <p:nvCxnSpPr>
          <p:cNvPr id="308" name="Google Shape;308;p7"/>
          <p:cNvCxnSpPr/>
          <p:nvPr/>
        </p:nvCxnSpPr>
        <p:spPr>
          <a:xfrm>
            <a:off x="0" y="65200"/>
            <a:ext cx="796500" cy="1188000"/>
          </a:xfrm>
          <a:prstGeom prst="straightConnector1">
            <a:avLst/>
          </a:prstGeom>
          <a:noFill/>
          <a:ln w="9525" cap="flat" cmpd="sng">
            <a:solidFill>
              <a:schemeClr val="dk1"/>
            </a:solidFill>
            <a:prstDash val="solid"/>
            <a:round/>
            <a:headEnd type="none" w="med" len="med"/>
            <a:tailEnd type="none" w="med" len="med"/>
          </a:ln>
        </p:spPr>
      </p:cxnSp>
      <p:grpSp>
        <p:nvGrpSpPr>
          <p:cNvPr id="309" name="Google Shape;309;p7"/>
          <p:cNvGrpSpPr/>
          <p:nvPr/>
        </p:nvGrpSpPr>
        <p:grpSpPr>
          <a:xfrm flipH="1">
            <a:off x="499400" y="959675"/>
            <a:ext cx="581800" cy="582350"/>
            <a:chOff x="8064275" y="887850"/>
            <a:chExt cx="581800" cy="582350"/>
          </a:xfrm>
        </p:grpSpPr>
        <p:sp>
          <p:nvSpPr>
            <p:cNvPr id="310" name="Google Shape;310;p7"/>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7"/>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7"/>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7"/>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7"/>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7"/>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6" name="Google Shape;316;p7"/>
          <p:cNvGrpSpPr/>
          <p:nvPr/>
        </p:nvGrpSpPr>
        <p:grpSpPr>
          <a:xfrm flipH="1">
            <a:off x="1500400" y="388100"/>
            <a:ext cx="292025" cy="292575"/>
            <a:chOff x="7353050" y="316275"/>
            <a:chExt cx="292025" cy="292575"/>
          </a:xfrm>
        </p:grpSpPr>
        <p:sp>
          <p:nvSpPr>
            <p:cNvPr id="317" name="Google Shape;317;p7"/>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7"/>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7"/>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7"/>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1" name="Google Shape;321;p7"/>
          <p:cNvSpPr/>
          <p:nvPr/>
        </p:nvSpPr>
        <p:spPr>
          <a:xfrm flipH="1">
            <a:off x="3166281" y="497632"/>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7"/>
          <p:cNvSpPr/>
          <p:nvPr/>
        </p:nvSpPr>
        <p:spPr>
          <a:xfrm flipH="1">
            <a:off x="3164039" y="495100"/>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7"/>
          <p:cNvSpPr/>
          <p:nvPr/>
        </p:nvSpPr>
        <p:spPr>
          <a:xfrm flipH="1">
            <a:off x="3202780" y="534134"/>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7"/>
          <p:cNvSpPr/>
          <p:nvPr/>
        </p:nvSpPr>
        <p:spPr>
          <a:xfrm flipH="1">
            <a:off x="3200525" y="531602"/>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7"/>
          <p:cNvSpPr/>
          <p:nvPr/>
        </p:nvSpPr>
        <p:spPr>
          <a:xfrm flipH="1">
            <a:off x="3242641" y="573709"/>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7"/>
          <p:cNvSpPr/>
          <p:nvPr/>
        </p:nvSpPr>
        <p:spPr>
          <a:xfrm flipH="1">
            <a:off x="3240109" y="571467"/>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7" name="Google Shape;327;p7"/>
          <p:cNvGrpSpPr/>
          <p:nvPr/>
        </p:nvGrpSpPr>
        <p:grpSpPr>
          <a:xfrm flipH="1">
            <a:off x="3527112" y="361100"/>
            <a:ext cx="175013" cy="27000"/>
            <a:chOff x="5662375" y="212375"/>
            <a:chExt cx="175013" cy="27000"/>
          </a:xfrm>
        </p:grpSpPr>
        <p:sp>
          <p:nvSpPr>
            <p:cNvPr id="328" name="Google Shape;328;p7"/>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7"/>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7"/>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1" name="Google Shape;331;p7"/>
          <p:cNvGrpSpPr/>
          <p:nvPr/>
        </p:nvGrpSpPr>
        <p:grpSpPr>
          <a:xfrm flipH="1">
            <a:off x="480412" y="242700"/>
            <a:ext cx="175013" cy="27000"/>
            <a:chOff x="5662375" y="212375"/>
            <a:chExt cx="175013" cy="27000"/>
          </a:xfrm>
        </p:grpSpPr>
        <p:sp>
          <p:nvSpPr>
            <p:cNvPr id="332" name="Google Shape;332;p7"/>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7"/>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7"/>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5" name="Google Shape;335;p7"/>
          <p:cNvGrpSpPr/>
          <p:nvPr/>
        </p:nvGrpSpPr>
        <p:grpSpPr>
          <a:xfrm flipH="1">
            <a:off x="901712" y="1653625"/>
            <a:ext cx="175013" cy="27000"/>
            <a:chOff x="5662375" y="212375"/>
            <a:chExt cx="175013" cy="27000"/>
          </a:xfrm>
        </p:grpSpPr>
        <p:sp>
          <p:nvSpPr>
            <p:cNvPr id="336" name="Google Shape;336;p7"/>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7"/>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7"/>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339" name="Google Shape;339;p7"/>
          <p:cNvCxnSpPr/>
          <p:nvPr/>
        </p:nvCxnSpPr>
        <p:spPr>
          <a:xfrm>
            <a:off x="791400" y="4212400"/>
            <a:ext cx="1157100" cy="542700"/>
          </a:xfrm>
          <a:prstGeom prst="straightConnector1">
            <a:avLst/>
          </a:prstGeom>
          <a:noFill/>
          <a:ln w="9525" cap="flat" cmpd="sng">
            <a:solidFill>
              <a:schemeClr val="dk1"/>
            </a:solidFill>
            <a:prstDash val="solid"/>
            <a:round/>
            <a:headEnd type="none" w="med" len="med"/>
            <a:tailEnd type="none" w="med" len="med"/>
          </a:ln>
        </p:spPr>
      </p:cxnSp>
      <p:cxnSp>
        <p:nvCxnSpPr>
          <p:cNvPr id="340" name="Google Shape;340;p7"/>
          <p:cNvCxnSpPr/>
          <p:nvPr/>
        </p:nvCxnSpPr>
        <p:spPr>
          <a:xfrm rot="10800000" flipH="1">
            <a:off x="0" y="4220425"/>
            <a:ext cx="791400" cy="836400"/>
          </a:xfrm>
          <a:prstGeom prst="straightConnector1">
            <a:avLst/>
          </a:prstGeom>
          <a:noFill/>
          <a:ln w="9525" cap="flat" cmpd="sng">
            <a:solidFill>
              <a:schemeClr val="dk1"/>
            </a:solidFill>
            <a:prstDash val="solid"/>
            <a:round/>
            <a:headEnd type="none" w="med" len="med"/>
            <a:tailEnd type="none" w="med" len="med"/>
          </a:ln>
        </p:spPr>
      </p:cxnSp>
      <p:grpSp>
        <p:nvGrpSpPr>
          <p:cNvPr id="341" name="Google Shape;341;p7"/>
          <p:cNvGrpSpPr/>
          <p:nvPr/>
        </p:nvGrpSpPr>
        <p:grpSpPr>
          <a:xfrm rot="10800000">
            <a:off x="499400" y="3940925"/>
            <a:ext cx="581800" cy="582350"/>
            <a:chOff x="8064275" y="887850"/>
            <a:chExt cx="581800" cy="582350"/>
          </a:xfrm>
        </p:grpSpPr>
        <p:sp>
          <p:nvSpPr>
            <p:cNvPr id="342" name="Google Shape;342;p7"/>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7"/>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7"/>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7"/>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7"/>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7"/>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8" name="Google Shape;348;p7"/>
          <p:cNvGrpSpPr/>
          <p:nvPr/>
        </p:nvGrpSpPr>
        <p:grpSpPr>
          <a:xfrm rot="10800000">
            <a:off x="1819575" y="4586750"/>
            <a:ext cx="292025" cy="292575"/>
            <a:chOff x="7353050" y="316275"/>
            <a:chExt cx="292025" cy="292575"/>
          </a:xfrm>
        </p:grpSpPr>
        <p:sp>
          <p:nvSpPr>
            <p:cNvPr id="349" name="Google Shape;349;p7"/>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7"/>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7"/>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7"/>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3" name="Google Shape;353;p7"/>
          <p:cNvGrpSpPr/>
          <p:nvPr/>
        </p:nvGrpSpPr>
        <p:grpSpPr>
          <a:xfrm rot="10800000">
            <a:off x="212525" y="4645550"/>
            <a:ext cx="175000" cy="175000"/>
            <a:chOff x="8792300" y="321275"/>
            <a:chExt cx="175000" cy="175000"/>
          </a:xfrm>
        </p:grpSpPr>
        <p:sp>
          <p:nvSpPr>
            <p:cNvPr id="354" name="Google Shape;354;p7"/>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7"/>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7"/>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7"/>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8" name="Google Shape;358;p7"/>
          <p:cNvGrpSpPr/>
          <p:nvPr/>
        </p:nvGrpSpPr>
        <p:grpSpPr>
          <a:xfrm rot="10800000">
            <a:off x="480412" y="4852325"/>
            <a:ext cx="175013" cy="27000"/>
            <a:chOff x="5662375" y="212375"/>
            <a:chExt cx="175013" cy="27000"/>
          </a:xfrm>
        </p:grpSpPr>
        <p:sp>
          <p:nvSpPr>
            <p:cNvPr id="359" name="Google Shape;359;p7"/>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7"/>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7"/>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2" name="Google Shape;362;p7"/>
          <p:cNvGrpSpPr/>
          <p:nvPr/>
        </p:nvGrpSpPr>
        <p:grpSpPr>
          <a:xfrm rot="10800000">
            <a:off x="1054112" y="3898600"/>
            <a:ext cx="175013" cy="27000"/>
            <a:chOff x="5662375" y="212375"/>
            <a:chExt cx="175013" cy="27000"/>
          </a:xfrm>
        </p:grpSpPr>
        <p:sp>
          <p:nvSpPr>
            <p:cNvPr id="363" name="Google Shape;363;p7"/>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7"/>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7"/>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38"/>
        <p:cNvGrpSpPr/>
        <p:nvPr/>
      </p:nvGrpSpPr>
      <p:grpSpPr>
        <a:xfrm>
          <a:off x="0" y="0"/>
          <a:ext cx="0" cy="0"/>
          <a:chOff x="0" y="0"/>
          <a:chExt cx="0" cy="0"/>
        </a:xfrm>
      </p:grpSpPr>
      <p:sp>
        <p:nvSpPr>
          <p:cNvPr id="439" name="Google Shape;439;p9"/>
          <p:cNvSpPr txBox="1">
            <a:spLocks noGrp="1"/>
          </p:cNvSpPr>
          <p:nvPr>
            <p:ph type="title"/>
          </p:nvPr>
        </p:nvSpPr>
        <p:spPr>
          <a:xfrm>
            <a:off x="896112" y="2039112"/>
            <a:ext cx="3566100" cy="13626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40" name="Google Shape;440;p9"/>
          <p:cNvSpPr txBox="1">
            <a:spLocks noGrp="1"/>
          </p:cNvSpPr>
          <p:nvPr>
            <p:ph type="body" idx="1"/>
          </p:nvPr>
        </p:nvSpPr>
        <p:spPr>
          <a:xfrm>
            <a:off x="4899150" y="821850"/>
            <a:ext cx="3096000" cy="3478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1pPr>
            <a:lvl2pPr marL="914400" lvl="1"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2pPr>
            <a:lvl3pPr marL="1371600" lvl="2"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3pPr>
            <a:lvl4pPr marL="1828800" lvl="3"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4pPr>
            <a:lvl5pPr marL="2286000" lvl="4"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5pPr>
            <a:lvl6pPr marL="2743200" lvl="5"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6pPr>
            <a:lvl7pPr marL="3200400" lvl="6"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7pPr>
            <a:lvl8pPr marL="3657600" lvl="7"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8pPr>
            <a:lvl9pPr marL="4114800" lvl="8"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9pPr>
          </a:lstStyle>
          <a:p>
            <a:endParaRPr/>
          </a:p>
        </p:txBody>
      </p:sp>
      <p:cxnSp>
        <p:nvCxnSpPr>
          <p:cNvPr id="441" name="Google Shape;441;p9"/>
          <p:cNvCxnSpPr/>
          <p:nvPr/>
        </p:nvCxnSpPr>
        <p:spPr>
          <a:xfrm>
            <a:off x="1645925" y="523125"/>
            <a:ext cx="1672500" cy="126000"/>
          </a:xfrm>
          <a:prstGeom prst="straightConnector1">
            <a:avLst/>
          </a:prstGeom>
          <a:noFill/>
          <a:ln w="9525" cap="flat" cmpd="sng">
            <a:solidFill>
              <a:schemeClr val="dk1"/>
            </a:solidFill>
            <a:prstDash val="solid"/>
            <a:round/>
            <a:headEnd type="none" w="med" len="med"/>
            <a:tailEnd type="none" w="med" len="med"/>
          </a:ln>
        </p:spPr>
      </p:cxnSp>
      <p:cxnSp>
        <p:nvCxnSpPr>
          <p:cNvPr id="442" name="Google Shape;442;p9"/>
          <p:cNvCxnSpPr/>
          <p:nvPr/>
        </p:nvCxnSpPr>
        <p:spPr>
          <a:xfrm rot="10800000" flipH="1">
            <a:off x="803050" y="529675"/>
            <a:ext cx="829500" cy="743400"/>
          </a:xfrm>
          <a:prstGeom prst="straightConnector1">
            <a:avLst/>
          </a:prstGeom>
          <a:noFill/>
          <a:ln w="9525" cap="flat" cmpd="sng">
            <a:solidFill>
              <a:schemeClr val="dk1"/>
            </a:solidFill>
            <a:prstDash val="solid"/>
            <a:round/>
            <a:headEnd type="none" w="med" len="med"/>
            <a:tailEnd type="none" w="med" len="med"/>
          </a:ln>
        </p:spPr>
      </p:cxnSp>
      <p:cxnSp>
        <p:nvCxnSpPr>
          <p:cNvPr id="443" name="Google Shape;443;p9"/>
          <p:cNvCxnSpPr/>
          <p:nvPr/>
        </p:nvCxnSpPr>
        <p:spPr>
          <a:xfrm>
            <a:off x="0" y="65200"/>
            <a:ext cx="796500" cy="1188000"/>
          </a:xfrm>
          <a:prstGeom prst="straightConnector1">
            <a:avLst/>
          </a:prstGeom>
          <a:noFill/>
          <a:ln w="9525" cap="flat" cmpd="sng">
            <a:solidFill>
              <a:schemeClr val="dk1"/>
            </a:solidFill>
            <a:prstDash val="solid"/>
            <a:round/>
            <a:headEnd type="none" w="med" len="med"/>
            <a:tailEnd type="none" w="med" len="med"/>
          </a:ln>
        </p:spPr>
      </p:cxnSp>
      <p:grpSp>
        <p:nvGrpSpPr>
          <p:cNvPr id="444" name="Google Shape;444;p9"/>
          <p:cNvGrpSpPr/>
          <p:nvPr/>
        </p:nvGrpSpPr>
        <p:grpSpPr>
          <a:xfrm flipH="1">
            <a:off x="499400" y="959675"/>
            <a:ext cx="581800" cy="582350"/>
            <a:chOff x="8064275" y="887850"/>
            <a:chExt cx="581800" cy="582350"/>
          </a:xfrm>
        </p:grpSpPr>
        <p:sp>
          <p:nvSpPr>
            <p:cNvPr id="445" name="Google Shape;445;p9"/>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9"/>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9"/>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9"/>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9"/>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9"/>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 name="Google Shape;451;p9"/>
          <p:cNvGrpSpPr/>
          <p:nvPr/>
        </p:nvGrpSpPr>
        <p:grpSpPr>
          <a:xfrm flipH="1">
            <a:off x="1500400" y="388100"/>
            <a:ext cx="292025" cy="292575"/>
            <a:chOff x="7353050" y="316275"/>
            <a:chExt cx="292025" cy="292575"/>
          </a:xfrm>
        </p:grpSpPr>
        <p:sp>
          <p:nvSpPr>
            <p:cNvPr id="452" name="Google Shape;452;p9"/>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9"/>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9"/>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9"/>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6" name="Google Shape;456;p9"/>
          <p:cNvSpPr/>
          <p:nvPr/>
        </p:nvSpPr>
        <p:spPr>
          <a:xfrm flipH="1">
            <a:off x="3166281" y="497632"/>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9"/>
          <p:cNvSpPr/>
          <p:nvPr/>
        </p:nvSpPr>
        <p:spPr>
          <a:xfrm flipH="1">
            <a:off x="3164039" y="495100"/>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9"/>
          <p:cNvSpPr/>
          <p:nvPr/>
        </p:nvSpPr>
        <p:spPr>
          <a:xfrm flipH="1">
            <a:off x="3202780" y="534134"/>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9"/>
          <p:cNvSpPr/>
          <p:nvPr/>
        </p:nvSpPr>
        <p:spPr>
          <a:xfrm flipH="1">
            <a:off x="3200525" y="531602"/>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9"/>
          <p:cNvSpPr/>
          <p:nvPr/>
        </p:nvSpPr>
        <p:spPr>
          <a:xfrm flipH="1">
            <a:off x="3242641" y="573709"/>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9"/>
          <p:cNvSpPr/>
          <p:nvPr/>
        </p:nvSpPr>
        <p:spPr>
          <a:xfrm flipH="1">
            <a:off x="3240109" y="571467"/>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2" name="Google Shape;462;p9"/>
          <p:cNvGrpSpPr/>
          <p:nvPr/>
        </p:nvGrpSpPr>
        <p:grpSpPr>
          <a:xfrm flipH="1">
            <a:off x="3527112" y="361100"/>
            <a:ext cx="175013" cy="27000"/>
            <a:chOff x="5662375" y="212375"/>
            <a:chExt cx="175013" cy="27000"/>
          </a:xfrm>
        </p:grpSpPr>
        <p:sp>
          <p:nvSpPr>
            <p:cNvPr id="463" name="Google Shape;463;p9"/>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9"/>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9"/>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 name="Google Shape;466;p9"/>
          <p:cNvGrpSpPr/>
          <p:nvPr/>
        </p:nvGrpSpPr>
        <p:grpSpPr>
          <a:xfrm flipH="1">
            <a:off x="480412" y="242700"/>
            <a:ext cx="175013" cy="27000"/>
            <a:chOff x="5662375" y="212375"/>
            <a:chExt cx="175013" cy="27000"/>
          </a:xfrm>
        </p:grpSpPr>
        <p:sp>
          <p:nvSpPr>
            <p:cNvPr id="467" name="Google Shape;467;p9"/>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9"/>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9"/>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 name="Google Shape;470;p9"/>
          <p:cNvGrpSpPr/>
          <p:nvPr/>
        </p:nvGrpSpPr>
        <p:grpSpPr>
          <a:xfrm flipH="1">
            <a:off x="901712" y="1653625"/>
            <a:ext cx="175013" cy="27000"/>
            <a:chOff x="5662375" y="212375"/>
            <a:chExt cx="175013" cy="27000"/>
          </a:xfrm>
        </p:grpSpPr>
        <p:sp>
          <p:nvSpPr>
            <p:cNvPr id="471" name="Google Shape;471;p9"/>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9"/>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9"/>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474" name="Google Shape;474;p9"/>
          <p:cNvCxnSpPr/>
          <p:nvPr/>
        </p:nvCxnSpPr>
        <p:spPr>
          <a:xfrm>
            <a:off x="791400" y="4212400"/>
            <a:ext cx="1157100" cy="542700"/>
          </a:xfrm>
          <a:prstGeom prst="straightConnector1">
            <a:avLst/>
          </a:prstGeom>
          <a:noFill/>
          <a:ln w="9525" cap="flat" cmpd="sng">
            <a:solidFill>
              <a:schemeClr val="dk1"/>
            </a:solidFill>
            <a:prstDash val="solid"/>
            <a:round/>
            <a:headEnd type="none" w="med" len="med"/>
            <a:tailEnd type="none" w="med" len="med"/>
          </a:ln>
        </p:spPr>
      </p:cxnSp>
      <p:cxnSp>
        <p:nvCxnSpPr>
          <p:cNvPr id="475" name="Google Shape;475;p9"/>
          <p:cNvCxnSpPr/>
          <p:nvPr/>
        </p:nvCxnSpPr>
        <p:spPr>
          <a:xfrm rot="10800000" flipH="1">
            <a:off x="0" y="4220425"/>
            <a:ext cx="791400" cy="836400"/>
          </a:xfrm>
          <a:prstGeom prst="straightConnector1">
            <a:avLst/>
          </a:prstGeom>
          <a:noFill/>
          <a:ln w="9525" cap="flat" cmpd="sng">
            <a:solidFill>
              <a:schemeClr val="dk1"/>
            </a:solidFill>
            <a:prstDash val="solid"/>
            <a:round/>
            <a:headEnd type="none" w="med" len="med"/>
            <a:tailEnd type="none" w="med" len="med"/>
          </a:ln>
        </p:spPr>
      </p:cxnSp>
      <p:grpSp>
        <p:nvGrpSpPr>
          <p:cNvPr id="476" name="Google Shape;476;p9"/>
          <p:cNvGrpSpPr/>
          <p:nvPr/>
        </p:nvGrpSpPr>
        <p:grpSpPr>
          <a:xfrm rot="10800000">
            <a:off x="499400" y="3940925"/>
            <a:ext cx="581800" cy="582350"/>
            <a:chOff x="8064275" y="887850"/>
            <a:chExt cx="581800" cy="582350"/>
          </a:xfrm>
        </p:grpSpPr>
        <p:sp>
          <p:nvSpPr>
            <p:cNvPr id="477" name="Google Shape;477;p9"/>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9"/>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9"/>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9"/>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9"/>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9"/>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 name="Google Shape;483;p9"/>
          <p:cNvGrpSpPr/>
          <p:nvPr/>
        </p:nvGrpSpPr>
        <p:grpSpPr>
          <a:xfrm rot="10800000">
            <a:off x="1819575" y="4586750"/>
            <a:ext cx="292025" cy="292575"/>
            <a:chOff x="7353050" y="316275"/>
            <a:chExt cx="292025" cy="292575"/>
          </a:xfrm>
        </p:grpSpPr>
        <p:sp>
          <p:nvSpPr>
            <p:cNvPr id="484" name="Google Shape;484;p9"/>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9"/>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9"/>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9"/>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8" name="Google Shape;488;p9"/>
          <p:cNvGrpSpPr/>
          <p:nvPr/>
        </p:nvGrpSpPr>
        <p:grpSpPr>
          <a:xfrm rot="10800000">
            <a:off x="212525" y="4645550"/>
            <a:ext cx="175000" cy="175000"/>
            <a:chOff x="8792300" y="321275"/>
            <a:chExt cx="175000" cy="175000"/>
          </a:xfrm>
        </p:grpSpPr>
        <p:sp>
          <p:nvSpPr>
            <p:cNvPr id="489" name="Google Shape;489;p9"/>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9"/>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9"/>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9"/>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 name="Google Shape;493;p9"/>
          <p:cNvGrpSpPr/>
          <p:nvPr/>
        </p:nvGrpSpPr>
        <p:grpSpPr>
          <a:xfrm rot="10800000">
            <a:off x="480412" y="4852325"/>
            <a:ext cx="175013" cy="27000"/>
            <a:chOff x="5662375" y="212375"/>
            <a:chExt cx="175013" cy="27000"/>
          </a:xfrm>
        </p:grpSpPr>
        <p:sp>
          <p:nvSpPr>
            <p:cNvPr id="494" name="Google Shape;494;p9"/>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9"/>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9"/>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 name="Google Shape;497;p9"/>
          <p:cNvGrpSpPr/>
          <p:nvPr/>
        </p:nvGrpSpPr>
        <p:grpSpPr>
          <a:xfrm rot="10800000">
            <a:off x="1054112" y="3898600"/>
            <a:ext cx="175013" cy="27000"/>
            <a:chOff x="5662375" y="212375"/>
            <a:chExt cx="175013" cy="27000"/>
          </a:xfrm>
        </p:grpSpPr>
        <p:sp>
          <p:nvSpPr>
            <p:cNvPr id="498" name="Google Shape;498;p9"/>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9"/>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9"/>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01"/>
        <p:cNvGrpSpPr/>
        <p:nvPr/>
      </p:nvGrpSpPr>
      <p:grpSpPr>
        <a:xfrm>
          <a:off x="0" y="0"/>
          <a:ext cx="0" cy="0"/>
          <a:chOff x="0" y="0"/>
          <a:chExt cx="0" cy="0"/>
        </a:xfrm>
      </p:grpSpPr>
      <p:sp>
        <p:nvSpPr>
          <p:cNvPr id="502" name="Google Shape;502;p10"/>
          <p:cNvSpPr txBox="1">
            <a:spLocks noGrp="1"/>
          </p:cNvSpPr>
          <p:nvPr>
            <p:ph type="body" idx="1"/>
          </p:nvPr>
        </p:nvSpPr>
        <p:spPr>
          <a:xfrm>
            <a:off x="1122050" y="1947672"/>
            <a:ext cx="2788800" cy="1362600"/>
          </a:xfrm>
          <a:prstGeom prst="rect">
            <a:avLst/>
          </a:prstGeom>
          <a:noFill/>
          <a:ln>
            <a:noFill/>
          </a:ln>
        </p:spPr>
        <p:txBody>
          <a:bodyPr spcFirstLastPara="1" wrap="square" lIns="91425" tIns="91425" rIns="91425" bIns="91425" anchor="ctr" anchorCtr="0">
            <a:noAutofit/>
          </a:bodyPr>
          <a:lstStyle>
            <a:lvl1pPr marL="457200" lvl="0" indent="-228600">
              <a:lnSpc>
                <a:spcPct val="100000"/>
              </a:lnSpc>
              <a:spcBef>
                <a:spcPts val="0"/>
              </a:spcBef>
              <a:spcAft>
                <a:spcPts val="0"/>
              </a:spcAft>
              <a:buClr>
                <a:schemeClr val="dk2"/>
              </a:buClr>
              <a:buSzPts val="1600"/>
              <a:buFont typeface="Barlow Semi Condensed"/>
              <a:buNone/>
              <a:defRPr sz="1600">
                <a:solidFill>
                  <a:schemeClr val="dk2"/>
                </a:solidFill>
                <a:latin typeface="Barlow Semi Condensed"/>
                <a:ea typeface="Barlow Semi Condensed"/>
                <a:cs typeface="Barlow Semi Condensed"/>
                <a:sym typeface="Barlow Semi Condensed"/>
              </a:defRPr>
            </a:lvl1pPr>
          </a:lstStyle>
          <a:p>
            <a:endParaRPr/>
          </a:p>
        </p:txBody>
      </p:sp>
      <p:sp>
        <p:nvSpPr>
          <p:cNvPr id="503" name="Google Shape;503;p10"/>
          <p:cNvSpPr txBox="1">
            <a:spLocks noGrp="1"/>
          </p:cNvSpPr>
          <p:nvPr>
            <p:ph type="title"/>
          </p:nvPr>
        </p:nvSpPr>
        <p:spPr>
          <a:xfrm>
            <a:off x="2100600" y="347472"/>
            <a:ext cx="4947000" cy="585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cxnSp>
        <p:nvCxnSpPr>
          <p:cNvPr id="504" name="Google Shape;504;p10"/>
          <p:cNvCxnSpPr/>
          <p:nvPr/>
        </p:nvCxnSpPr>
        <p:spPr>
          <a:xfrm>
            <a:off x="590450" y="4340600"/>
            <a:ext cx="1212900" cy="422700"/>
          </a:xfrm>
          <a:prstGeom prst="straightConnector1">
            <a:avLst/>
          </a:prstGeom>
          <a:noFill/>
          <a:ln w="9525" cap="flat" cmpd="sng">
            <a:solidFill>
              <a:schemeClr val="dk1"/>
            </a:solidFill>
            <a:prstDash val="solid"/>
            <a:round/>
            <a:headEnd type="none" w="med" len="med"/>
            <a:tailEnd type="none" w="med" len="med"/>
          </a:ln>
        </p:spPr>
      </p:cxnSp>
      <p:cxnSp>
        <p:nvCxnSpPr>
          <p:cNvPr id="505" name="Google Shape;505;p10"/>
          <p:cNvCxnSpPr/>
          <p:nvPr/>
        </p:nvCxnSpPr>
        <p:spPr>
          <a:xfrm rot="10800000" flipH="1">
            <a:off x="7975" y="4332600"/>
            <a:ext cx="582600" cy="654300"/>
          </a:xfrm>
          <a:prstGeom prst="straightConnector1">
            <a:avLst/>
          </a:prstGeom>
          <a:noFill/>
          <a:ln w="9525" cap="flat" cmpd="sng">
            <a:solidFill>
              <a:schemeClr val="dk1"/>
            </a:solidFill>
            <a:prstDash val="solid"/>
            <a:round/>
            <a:headEnd type="none" w="med" len="med"/>
            <a:tailEnd type="none" w="med" len="med"/>
          </a:ln>
        </p:spPr>
      </p:cxnSp>
      <p:grpSp>
        <p:nvGrpSpPr>
          <p:cNvPr id="506" name="Google Shape;506;p10"/>
          <p:cNvGrpSpPr/>
          <p:nvPr/>
        </p:nvGrpSpPr>
        <p:grpSpPr>
          <a:xfrm flipH="1">
            <a:off x="431725" y="4183775"/>
            <a:ext cx="292025" cy="292575"/>
            <a:chOff x="7353050" y="316275"/>
            <a:chExt cx="292025" cy="292575"/>
          </a:xfrm>
        </p:grpSpPr>
        <p:sp>
          <p:nvSpPr>
            <p:cNvPr id="507" name="Google Shape;507;p10"/>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10"/>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10"/>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10"/>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 name="Google Shape;511;p10"/>
          <p:cNvGrpSpPr/>
          <p:nvPr/>
        </p:nvGrpSpPr>
        <p:grpSpPr>
          <a:xfrm>
            <a:off x="1646714" y="4616575"/>
            <a:ext cx="293111" cy="293388"/>
            <a:chOff x="3164039" y="430875"/>
            <a:chExt cx="293111" cy="293388"/>
          </a:xfrm>
        </p:grpSpPr>
        <p:sp>
          <p:nvSpPr>
            <p:cNvPr id="512" name="Google Shape;512;p10"/>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10"/>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10"/>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10"/>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10"/>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10"/>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518" name="Google Shape;518;p10"/>
          <p:cNvCxnSpPr/>
          <p:nvPr/>
        </p:nvCxnSpPr>
        <p:spPr>
          <a:xfrm rot="10800000">
            <a:off x="7196975" y="295100"/>
            <a:ext cx="1157100" cy="542700"/>
          </a:xfrm>
          <a:prstGeom prst="straightConnector1">
            <a:avLst/>
          </a:prstGeom>
          <a:noFill/>
          <a:ln w="9525" cap="flat" cmpd="sng">
            <a:solidFill>
              <a:schemeClr val="dk1"/>
            </a:solidFill>
            <a:prstDash val="solid"/>
            <a:round/>
            <a:headEnd type="none" w="med" len="med"/>
            <a:tailEnd type="none" w="med" len="med"/>
          </a:ln>
        </p:spPr>
      </p:cxnSp>
      <p:cxnSp>
        <p:nvCxnSpPr>
          <p:cNvPr id="519" name="Google Shape;519;p10"/>
          <p:cNvCxnSpPr/>
          <p:nvPr/>
        </p:nvCxnSpPr>
        <p:spPr>
          <a:xfrm flipH="1">
            <a:off x="8354075" y="-6625"/>
            <a:ext cx="791400" cy="836400"/>
          </a:xfrm>
          <a:prstGeom prst="straightConnector1">
            <a:avLst/>
          </a:prstGeom>
          <a:noFill/>
          <a:ln w="9525" cap="flat" cmpd="sng">
            <a:solidFill>
              <a:schemeClr val="dk1"/>
            </a:solidFill>
            <a:prstDash val="solid"/>
            <a:round/>
            <a:headEnd type="none" w="med" len="med"/>
            <a:tailEnd type="none" w="med" len="med"/>
          </a:ln>
        </p:spPr>
      </p:cxnSp>
      <p:grpSp>
        <p:nvGrpSpPr>
          <p:cNvPr id="520" name="Google Shape;520;p10"/>
          <p:cNvGrpSpPr/>
          <p:nvPr/>
        </p:nvGrpSpPr>
        <p:grpSpPr>
          <a:xfrm>
            <a:off x="8064275" y="526925"/>
            <a:ext cx="581800" cy="582350"/>
            <a:chOff x="8064275" y="887850"/>
            <a:chExt cx="581800" cy="582350"/>
          </a:xfrm>
        </p:grpSpPr>
        <p:sp>
          <p:nvSpPr>
            <p:cNvPr id="521" name="Google Shape;521;p10"/>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10"/>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10"/>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10"/>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10"/>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10"/>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7" name="Google Shape;527;p10"/>
          <p:cNvGrpSpPr/>
          <p:nvPr/>
        </p:nvGrpSpPr>
        <p:grpSpPr>
          <a:xfrm>
            <a:off x="7033875" y="170875"/>
            <a:ext cx="292025" cy="292575"/>
            <a:chOff x="7353050" y="316275"/>
            <a:chExt cx="292025" cy="292575"/>
          </a:xfrm>
        </p:grpSpPr>
        <p:sp>
          <p:nvSpPr>
            <p:cNvPr id="528" name="Google Shape;528;p10"/>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10"/>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10"/>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10"/>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 name="Google Shape;532;p10"/>
          <p:cNvGrpSpPr/>
          <p:nvPr/>
        </p:nvGrpSpPr>
        <p:grpSpPr>
          <a:xfrm>
            <a:off x="8757950" y="229650"/>
            <a:ext cx="175000" cy="175000"/>
            <a:chOff x="8792300" y="321275"/>
            <a:chExt cx="175000" cy="175000"/>
          </a:xfrm>
        </p:grpSpPr>
        <p:sp>
          <p:nvSpPr>
            <p:cNvPr id="533" name="Google Shape;533;p10"/>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10"/>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10"/>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10"/>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7" name="Google Shape;537;p10"/>
          <p:cNvGrpSpPr/>
          <p:nvPr/>
        </p:nvGrpSpPr>
        <p:grpSpPr>
          <a:xfrm>
            <a:off x="8490050" y="170875"/>
            <a:ext cx="175013" cy="27000"/>
            <a:chOff x="5662375" y="212375"/>
            <a:chExt cx="175013" cy="27000"/>
          </a:xfrm>
        </p:grpSpPr>
        <p:sp>
          <p:nvSpPr>
            <p:cNvPr id="538" name="Google Shape;538;p10"/>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10"/>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10"/>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1" name="Google Shape;541;p10"/>
          <p:cNvGrpSpPr/>
          <p:nvPr/>
        </p:nvGrpSpPr>
        <p:grpSpPr>
          <a:xfrm>
            <a:off x="7916350" y="1124600"/>
            <a:ext cx="175013" cy="27000"/>
            <a:chOff x="5662375" y="212375"/>
            <a:chExt cx="175013" cy="27000"/>
          </a:xfrm>
        </p:grpSpPr>
        <p:sp>
          <p:nvSpPr>
            <p:cNvPr id="542" name="Google Shape;542;p10"/>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10"/>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10"/>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22"/>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Four columns of text">
  <p:cSld name="CUSTOM_2">
    <p:spTree>
      <p:nvGrpSpPr>
        <p:cNvPr id="1" name="Shape 665"/>
        <p:cNvGrpSpPr/>
        <p:nvPr/>
      </p:nvGrpSpPr>
      <p:grpSpPr>
        <a:xfrm>
          <a:off x="0" y="0"/>
          <a:ext cx="0" cy="0"/>
          <a:chOff x="0" y="0"/>
          <a:chExt cx="0" cy="0"/>
        </a:xfrm>
      </p:grpSpPr>
      <p:sp>
        <p:nvSpPr>
          <p:cNvPr id="666" name="Google Shape;666;p15"/>
          <p:cNvSpPr txBox="1">
            <a:spLocks noGrp="1"/>
          </p:cNvSpPr>
          <p:nvPr>
            <p:ph type="title"/>
          </p:nvPr>
        </p:nvSpPr>
        <p:spPr>
          <a:xfrm>
            <a:off x="1568775" y="442350"/>
            <a:ext cx="6006300" cy="595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667" name="Google Shape;667;p15"/>
          <p:cNvSpPr txBox="1">
            <a:spLocks noGrp="1"/>
          </p:cNvSpPr>
          <p:nvPr>
            <p:ph type="subTitle" idx="1"/>
          </p:nvPr>
        </p:nvSpPr>
        <p:spPr>
          <a:xfrm>
            <a:off x="1709928" y="1545336"/>
            <a:ext cx="1945200" cy="375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68" name="Google Shape;668;p15"/>
          <p:cNvSpPr txBox="1">
            <a:spLocks noGrp="1"/>
          </p:cNvSpPr>
          <p:nvPr>
            <p:ph type="subTitle" idx="2"/>
          </p:nvPr>
        </p:nvSpPr>
        <p:spPr>
          <a:xfrm>
            <a:off x="1709928" y="1938528"/>
            <a:ext cx="1945200" cy="759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2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2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2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2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2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2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2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2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200">
                <a:solidFill>
                  <a:schemeClr val="dk2"/>
                </a:solidFill>
                <a:latin typeface="Barlow Semi Condensed"/>
                <a:ea typeface="Barlow Semi Condensed"/>
                <a:cs typeface="Barlow Semi Condensed"/>
                <a:sym typeface="Barlow Semi Condensed"/>
              </a:defRPr>
            </a:lvl9pPr>
          </a:lstStyle>
          <a:p>
            <a:endParaRPr/>
          </a:p>
        </p:txBody>
      </p:sp>
      <p:sp>
        <p:nvSpPr>
          <p:cNvPr id="669" name="Google Shape;669;p15"/>
          <p:cNvSpPr txBox="1">
            <a:spLocks noGrp="1"/>
          </p:cNvSpPr>
          <p:nvPr>
            <p:ph type="subTitle" idx="3"/>
          </p:nvPr>
        </p:nvSpPr>
        <p:spPr>
          <a:xfrm>
            <a:off x="5468112" y="1545336"/>
            <a:ext cx="1947600" cy="375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70" name="Google Shape;670;p15"/>
          <p:cNvSpPr txBox="1">
            <a:spLocks noGrp="1"/>
          </p:cNvSpPr>
          <p:nvPr>
            <p:ph type="subTitle" idx="4"/>
          </p:nvPr>
        </p:nvSpPr>
        <p:spPr>
          <a:xfrm>
            <a:off x="5468112" y="1938528"/>
            <a:ext cx="1947600" cy="759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2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2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2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2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2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2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2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2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200">
                <a:solidFill>
                  <a:schemeClr val="dk2"/>
                </a:solidFill>
                <a:latin typeface="Barlow Semi Condensed"/>
                <a:ea typeface="Barlow Semi Condensed"/>
                <a:cs typeface="Barlow Semi Condensed"/>
                <a:sym typeface="Barlow Semi Condensed"/>
              </a:defRPr>
            </a:lvl9pPr>
          </a:lstStyle>
          <a:p>
            <a:endParaRPr/>
          </a:p>
        </p:txBody>
      </p:sp>
      <p:sp>
        <p:nvSpPr>
          <p:cNvPr id="671" name="Google Shape;671;p15"/>
          <p:cNvSpPr txBox="1">
            <a:spLocks noGrp="1"/>
          </p:cNvSpPr>
          <p:nvPr>
            <p:ph type="subTitle" idx="5"/>
          </p:nvPr>
        </p:nvSpPr>
        <p:spPr>
          <a:xfrm>
            <a:off x="2825496" y="3200400"/>
            <a:ext cx="1945200" cy="375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72" name="Google Shape;672;p15"/>
          <p:cNvSpPr txBox="1">
            <a:spLocks noGrp="1"/>
          </p:cNvSpPr>
          <p:nvPr>
            <p:ph type="subTitle" idx="6"/>
          </p:nvPr>
        </p:nvSpPr>
        <p:spPr>
          <a:xfrm>
            <a:off x="2825496" y="3593592"/>
            <a:ext cx="1945200" cy="759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2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2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2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2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2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2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2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2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200">
                <a:solidFill>
                  <a:schemeClr val="dk2"/>
                </a:solidFill>
                <a:latin typeface="Barlow Semi Condensed"/>
                <a:ea typeface="Barlow Semi Condensed"/>
                <a:cs typeface="Barlow Semi Condensed"/>
                <a:sym typeface="Barlow Semi Condensed"/>
              </a:defRPr>
            </a:lvl9pPr>
          </a:lstStyle>
          <a:p>
            <a:endParaRPr/>
          </a:p>
        </p:txBody>
      </p:sp>
      <p:sp>
        <p:nvSpPr>
          <p:cNvPr id="673" name="Google Shape;673;p15"/>
          <p:cNvSpPr txBox="1">
            <a:spLocks noGrp="1"/>
          </p:cNvSpPr>
          <p:nvPr>
            <p:ph type="subTitle" idx="7"/>
          </p:nvPr>
        </p:nvSpPr>
        <p:spPr>
          <a:xfrm>
            <a:off x="6464808" y="3200400"/>
            <a:ext cx="1993500" cy="375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74" name="Google Shape;674;p15"/>
          <p:cNvSpPr txBox="1">
            <a:spLocks noGrp="1"/>
          </p:cNvSpPr>
          <p:nvPr>
            <p:ph type="subTitle" idx="8"/>
          </p:nvPr>
        </p:nvSpPr>
        <p:spPr>
          <a:xfrm>
            <a:off x="6464808" y="3593592"/>
            <a:ext cx="1993500" cy="759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2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2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2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2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2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2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2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2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200">
                <a:solidFill>
                  <a:schemeClr val="dk2"/>
                </a:solidFill>
                <a:latin typeface="Barlow Semi Condensed"/>
                <a:ea typeface="Barlow Semi Condensed"/>
                <a:cs typeface="Barlow Semi Condensed"/>
                <a:sym typeface="Barlow Semi Condensed"/>
              </a:defRPr>
            </a:lvl9pPr>
          </a:lstStyle>
          <a:p>
            <a:endParaRPr/>
          </a:p>
        </p:txBody>
      </p:sp>
      <p:cxnSp>
        <p:nvCxnSpPr>
          <p:cNvPr id="675" name="Google Shape;675;p15"/>
          <p:cNvCxnSpPr/>
          <p:nvPr/>
        </p:nvCxnSpPr>
        <p:spPr>
          <a:xfrm rot="10800000">
            <a:off x="8109000" y="501275"/>
            <a:ext cx="737700" cy="737700"/>
          </a:xfrm>
          <a:prstGeom prst="straightConnector1">
            <a:avLst/>
          </a:prstGeom>
          <a:noFill/>
          <a:ln w="9525" cap="flat" cmpd="sng">
            <a:solidFill>
              <a:schemeClr val="dk1"/>
            </a:solidFill>
            <a:prstDash val="solid"/>
            <a:round/>
            <a:headEnd type="none" w="med" len="med"/>
            <a:tailEnd type="none" w="med" len="med"/>
          </a:ln>
        </p:spPr>
      </p:cxnSp>
      <p:cxnSp>
        <p:nvCxnSpPr>
          <p:cNvPr id="676" name="Google Shape;676;p15"/>
          <p:cNvCxnSpPr/>
          <p:nvPr/>
        </p:nvCxnSpPr>
        <p:spPr>
          <a:xfrm>
            <a:off x="582475" y="282188"/>
            <a:ext cx="1212900" cy="422700"/>
          </a:xfrm>
          <a:prstGeom prst="straightConnector1">
            <a:avLst/>
          </a:prstGeom>
          <a:noFill/>
          <a:ln w="9525" cap="flat" cmpd="sng">
            <a:solidFill>
              <a:schemeClr val="dk1"/>
            </a:solidFill>
            <a:prstDash val="solid"/>
            <a:round/>
            <a:headEnd type="none" w="med" len="med"/>
            <a:tailEnd type="none" w="med" len="med"/>
          </a:ln>
        </p:spPr>
      </p:cxnSp>
      <p:cxnSp>
        <p:nvCxnSpPr>
          <p:cNvPr id="677" name="Google Shape;677;p15"/>
          <p:cNvCxnSpPr/>
          <p:nvPr/>
        </p:nvCxnSpPr>
        <p:spPr>
          <a:xfrm rot="10800000" flipH="1">
            <a:off x="0" y="274188"/>
            <a:ext cx="582600" cy="654300"/>
          </a:xfrm>
          <a:prstGeom prst="straightConnector1">
            <a:avLst/>
          </a:prstGeom>
          <a:noFill/>
          <a:ln w="9525" cap="flat" cmpd="sng">
            <a:solidFill>
              <a:schemeClr val="dk1"/>
            </a:solidFill>
            <a:prstDash val="solid"/>
            <a:round/>
            <a:headEnd type="none" w="med" len="med"/>
            <a:tailEnd type="none" w="med" len="med"/>
          </a:ln>
        </p:spPr>
      </p:cxnSp>
      <p:grpSp>
        <p:nvGrpSpPr>
          <p:cNvPr id="678" name="Google Shape;678;p15"/>
          <p:cNvGrpSpPr/>
          <p:nvPr/>
        </p:nvGrpSpPr>
        <p:grpSpPr>
          <a:xfrm flipH="1">
            <a:off x="423750" y="125363"/>
            <a:ext cx="292025" cy="292575"/>
            <a:chOff x="7353050" y="316275"/>
            <a:chExt cx="292025" cy="292575"/>
          </a:xfrm>
        </p:grpSpPr>
        <p:sp>
          <p:nvSpPr>
            <p:cNvPr id="679" name="Google Shape;679;p15"/>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15"/>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15"/>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15"/>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 name="Google Shape;683;p15"/>
          <p:cNvGrpSpPr/>
          <p:nvPr/>
        </p:nvGrpSpPr>
        <p:grpSpPr>
          <a:xfrm>
            <a:off x="1638739" y="558163"/>
            <a:ext cx="293111" cy="293388"/>
            <a:chOff x="3164039" y="430875"/>
            <a:chExt cx="293111" cy="293388"/>
          </a:xfrm>
        </p:grpSpPr>
        <p:sp>
          <p:nvSpPr>
            <p:cNvPr id="684" name="Google Shape;684;p15"/>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15"/>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15"/>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15"/>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15"/>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15"/>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 name="Google Shape;690;p15"/>
          <p:cNvGrpSpPr/>
          <p:nvPr/>
        </p:nvGrpSpPr>
        <p:grpSpPr>
          <a:xfrm>
            <a:off x="1591750" y="362600"/>
            <a:ext cx="175013" cy="27000"/>
            <a:chOff x="5662375" y="212375"/>
            <a:chExt cx="175013" cy="27000"/>
          </a:xfrm>
        </p:grpSpPr>
        <p:sp>
          <p:nvSpPr>
            <p:cNvPr id="691" name="Google Shape;691;p15"/>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15"/>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15"/>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694" name="Google Shape;694;p15"/>
          <p:cNvCxnSpPr/>
          <p:nvPr/>
        </p:nvCxnSpPr>
        <p:spPr>
          <a:xfrm flipH="1">
            <a:off x="8151325" y="6875"/>
            <a:ext cx="1002600" cy="494400"/>
          </a:xfrm>
          <a:prstGeom prst="straightConnector1">
            <a:avLst/>
          </a:prstGeom>
          <a:noFill/>
          <a:ln w="9525" cap="flat" cmpd="sng">
            <a:solidFill>
              <a:schemeClr val="dk1"/>
            </a:solidFill>
            <a:prstDash val="solid"/>
            <a:round/>
            <a:headEnd type="none" w="med" len="med"/>
            <a:tailEnd type="none" w="med" len="med"/>
          </a:ln>
        </p:spPr>
      </p:cxnSp>
      <p:grpSp>
        <p:nvGrpSpPr>
          <p:cNvPr id="695" name="Google Shape;695;p15"/>
          <p:cNvGrpSpPr/>
          <p:nvPr/>
        </p:nvGrpSpPr>
        <p:grpSpPr>
          <a:xfrm>
            <a:off x="7823875" y="202375"/>
            <a:ext cx="581800" cy="582350"/>
            <a:chOff x="8064275" y="887850"/>
            <a:chExt cx="581800" cy="582350"/>
          </a:xfrm>
        </p:grpSpPr>
        <p:sp>
          <p:nvSpPr>
            <p:cNvPr id="696" name="Google Shape;696;p15"/>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15"/>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15"/>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15"/>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15"/>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15"/>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 name="Google Shape;702;p15"/>
          <p:cNvGrpSpPr/>
          <p:nvPr/>
        </p:nvGrpSpPr>
        <p:grpSpPr>
          <a:xfrm flipH="1">
            <a:off x="8698650" y="1117488"/>
            <a:ext cx="292025" cy="292575"/>
            <a:chOff x="7353050" y="316275"/>
            <a:chExt cx="292025" cy="292575"/>
          </a:xfrm>
        </p:grpSpPr>
        <p:sp>
          <p:nvSpPr>
            <p:cNvPr id="703" name="Google Shape;703;p15"/>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15"/>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15"/>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15"/>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 name="Google Shape;707;p15"/>
          <p:cNvGrpSpPr/>
          <p:nvPr/>
        </p:nvGrpSpPr>
        <p:grpSpPr>
          <a:xfrm>
            <a:off x="8678350" y="1581800"/>
            <a:ext cx="175013" cy="27000"/>
            <a:chOff x="5662375" y="212375"/>
            <a:chExt cx="175013" cy="27000"/>
          </a:xfrm>
        </p:grpSpPr>
        <p:sp>
          <p:nvSpPr>
            <p:cNvPr id="708" name="Google Shape;708;p15"/>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15"/>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15"/>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body 3">
  <p:cSld name="TITLE_AND_BODY_1">
    <p:spTree>
      <p:nvGrpSpPr>
        <p:cNvPr id="1" name="Shape 1139"/>
        <p:cNvGrpSpPr/>
        <p:nvPr/>
      </p:nvGrpSpPr>
      <p:grpSpPr>
        <a:xfrm>
          <a:off x="0" y="0"/>
          <a:ext cx="0" cy="0"/>
          <a:chOff x="0" y="0"/>
          <a:chExt cx="0" cy="0"/>
        </a:xfrm>
      </p:grpSpPr>
      <p:sp>
        <p:nvSpPr>
          <p:cNvPr id="1140" name="Google Shape;1140;p23"/>
          <p:cNvSpPr txBox="1">
            <a:spLocks noGrp="1"/>
          </p:cNvSpPr>
          <p:nvPr>
            <p:ph type="title"/>
          </p:nvPr>
        </p:nvSpPr>
        <p:spPr>
          <a:xfrm>
            <a:off x="2532888" y="338328"/>
            <a:ext cx="4087500" cy="57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1141" name="Google Shape;1141;p23"/>
          <p:cNvSpPr txBox="1">
            <a:spLocks noGrp="1"/>
          </p:cNvSpPr>
          <p:nvPr>
            <p:ph type="body" idx="1"/>
          </p:nvPr>
        </p:nvSpPr>
        <p:spPr>
          <a:xfrm>
            <a:off x="714650" y="1152150"/>
            <a:ext cx="7705500" cy="3529500"/>
          </a:xfrm>
          <a:prstGeom prst="rect">
            <a:avLst/>
          </a:prstGeom>
          <a:noFill/>
          <a:ln>
            <a:noFill/>
          </a:ln>
        </p:spPr>
        <p:txBody>
          <a:bodyPr spcFirstLastPara="1" wrap="square" lIns="91425" tIns="91425" rIns="91425" bIns="91425" anchor="ctr" anchorCtr="0">
            <a:noAutofit/>
          </a:bodyPr>
          <a:lstStyle>
            <a:lvl1pPr marL="457200" lvl="0" indent="-304800" rtl="0">
              <a:spcBef>
                <a:spcPts val="0"/>
              </a:spcBef>
              <a:spcAft>
                <a:spcPts val="0"/>
              </a:spcAft>
              <a:buClr>
                <a:srgbClr val="434343"/>
              </a:buClr>
              <a:buSzPts val="1200"/>
              <a:buFont typeface="Barlow Semi Condensed Medium"/>
              <a:buAutoNum type="arabicPeriod"/>
              <a:defRPr sz="1200">
                <a:solidFill>
                  <a:schemeClr val="dk2"/>
                </a:solidFill>
                <a:latin typeface="Barlow Semi Condensed"/>
                <a:ea typeface="Barlow Semi Condensed"/>
                <a:cs typeface="Barlow Semi Condensed"/>
                <a:sym typeface="Barlow Semi Condensed"/>
              </a:defRPr>
            </a:lvl1pPr>
            <a:lvl2pPr marL="914400" lvl="1" indent="-304800" rtl="0">
              <a:spcBef>
                <a:spcPts val="0"/>
              </a:spcBef>
              <a:spcAft>
                <a:spcPts val="0"/>
              </a:spcAft>
              <a:buClr>
                <a:srgbClr val="434343"/>
              </a:buClr>
              <a:buSzPts val="1200"/>
              <a:buFont typeface="Roboto Condensed Light"/>
              <a:buAutoNum type="alphaLcPeriod"/>
              <a:defRPr>
                <a:solidFill>
                  <a:schemeClr val="dk2"/>
                </a:solidFill>
                <a:latin typeface="Barlow Semi Condensed"/>
                <a:ea typeface="Barlow Semi Condensed"/>
                <a:cs typeface="Barlow Semi Condensed"/>
                <a:sym typeface="Barlow Semi Condensed"/>
              </a:defRPr>
            </a:lvl2pPr>
            <a:lvl3pPr marL="1371600" lvl="2" indent="-304800" rtl="0">
              <a:spcBef>
                <a:spcPts val="0"/>
              </a:spcBef>
              <a:spcAft>
                <a:spcPts val="0"/>
              </a:spcAft>
              <a:buClr>
                <a:srgbClr val="434343"/>
              </a:buClr>
              <a:buSzPts val="1200"/>
              <a:buFont typeface="Roboto Condensed Light"/>
              <a:buAutoNum type="romanLcPeriod"/>
              <a:defRPr>
                <a:solidFill>
                  <a:schemeClr val="dk2"/>
                </a:solidFill>
                <a:latin typeface="Barlow Semi Condensed"/>
                <a:ea typeface="Barlow Semi Condensed"/>
                <a:cs typeface="Barlow Semi Condensed"/>
                <a:sym typeface="Barlow Semi Condensed"/>
              </a:defRPr>
            </a:lvl3pPr>
            <a:lvl4pPr marL="1828800" lvl="3" indent="-304800" rtl="0">
              <a:spcBef>
                <a:spcPts val="0"/>
              </a:spcBef>
              <a:spcAft>
                <a:spcPts val="0"/>
              </a:spcAft>
              <a:buClr>
                <a:srgbClr val="434343"/>
              </a:buClr>
              <a:buSzPts val="1200"/>
              <a:buFont typeface="Roboto Condensed Light"/>
              <a:buAutoNum type="arabicPeriod"/>
              <a:defRPr>
                <a:solidFill>
                  <a:schemeClr val="dk2"/>
                </a:solidFill>
                <a:latin typeface="Barlow Semi Condensed"/>
                <a:ea typeface="Barlow Semi Condensed"/>
                <a:cs typeface="Barlow Semi Condensed"/>
                <a:sym typeface="Barlow Semi Condensed"/>
              </a:defRPr>
            </a:lvl4pPr>
            <a:lvl5pPr marL="2286000" lvl="4" indent="-304800" rtl="0">
              <a:spcBef>
                <a:spcPts val="0"/>
              </a:spcBef>
              <a:spcAft>
                <a:spcPts val="0"/>
              </a:spcAft>
              <a:buClr>
                <a:srgbClr val="434343"/>
              </a:buClr>
              <a:buSzPts val="1200"/>
              <a:buFont typeface="Roboto Condensed Light"/>
              <a:buAutoNum type="alphaLcPeriod"/>
              <a:defRPr>
                <a:solidFill>
                  <a:schemeClr val="dk2"/>
                </a:solidFill>
                <a:latin typeface="Barlow Semi Condensed"/>
                <a:ea typeface="Barlow Semi Condensed"/>
                <a:cs typeface="Barlow Semi Condensed"/>
                <a:sym typeface="Barlow Semi Condensed"/>
              </a:defRPr>
            </a:lvl5pPr>
            <a:lvl6pPr marL="2743200" lvl="5" indent="-304800" rtl="0">
              <a:spcBef>
                <a:spcPts val="0"/>
              </a:spcBef>
              <a:spcAft>
                <a:spcPts val="0"/>
              </a:spcAft>
              <a:buClr>
                <a:srgbClr val="434343"/>
              </a:buClr>
              <a:buSzPts val="1200"/>
              <a:buFont typeface="Roboto Condensed Light"/>
              <a:buAutoNum type="romanLcPeriod"/>
              <a:defRPr>
                <a:solidFill>
                  <a:schemeClr val="dk2"/>
                </a:solidFill>
                <a:latin typeface="Barlow Semi Condensed"/>
                <a:ea typeface="Barlow Semi Condensed"/>
                <a:cs typeface="Barlow Semi Condensed"/>
                <a:sym typeface="Barlow Semi Condensed"/>
              </a:defRPr>
            </a:lvl6pPr>
            <a:lvl7pPr marL="3200400" lvl="6" indent="-304800" rtl="0">
              <a:spcBef>
                <a:spcPts val="0"/>
              </a:spcBef>
              <a:spcAft>
                <a:spcPts val="0"/>
              </a:spcAft>
              <a:buClr>
                <a:srgbClr val="434343"/>
              </a:buClr>
              <a:buSzPts val="1200"/>
              <a:buFont typeface="Roboto Condensed Light"/>
              <a:buAutoNum type="arabicPeriod"/>
              <a:defRPr>
                <a:solidFill>
                  <a:schemeClr val="dk2"/>
                </a:solidFill>
                <a:latin typeface="Barlow Semi Condensed"/>
                <a:ea typeface="Barlow Semi Condensed"/>
                <a:cs typeface="Barlow Semi Condensed"/>
                <a:sym typeface="Barlow Semi Condensed"/>
              </a:defRPr>
            </a:lvl7pPr>
            <a:lvl8pPr marL="3657600" lvl="7" indent="-304800" rtl="0">
              <a:spcBef>
                <a:spcPts val="0"/>
              </a:spcBef>
              <a:spcAft>
                <a:spcPts val="0"/>
              </a:spcAft>
              <a:buClr>
                <a:srgbClr val="434343"/>
              </a:buClr>
              <a:buSzPts val="1200"/>
              <a:buFont typeface="Roboto Condensed Light"/>
              <a:buAutoNum type="alphaLcPeriod"/>
              <a:defRPr>
                <a:solidFill>
                  <a:schemeClr val="dk2"/>
                </a:solidFill>
                <a:latin typeface="Barlow Semi Condensed"/>
                <a:ea typeface="Barlow Semi Condensed"/>
                <a:cs typeface="Barlow Semi Condensed"/>
                <a:sym typeface="Barlow Semi Condensed"/>
              </a:defRPr>
            </a:lvl8pPr>
            <a:lvl9pPr marL="4114800" lvl="8" indent="-304800" rtl="0">
              <a:spcBef>
                <a:spcPts val="0"/>
              </a:spcBef>
              <a:spcAft>
                <a:spcPts val="0"/>
              </a:spcAft>
              <a:buClr>
                <a:srgbClr val="434343"/>
              </a:buClr>
              <a:buSzPts val="1200"/>
              <a:buFont typeface="Roboto Condensed Light"/>
              <a:buAutoNum type="romanLcPeriod"/>
              <a:defRPr>
                <a:solidFill>
                  <a:schemeClr val="dk2"/>
                </a:solidFill>
                <a:latin typeface="Barlow Semi Condensed"/>
                <a:ea typeface="Barlow Semi Condensed"/>
                <a:cs typeface="Barlow Semi Condensed"/>
                <a:sym typeface="Barlow Semi Condensed"/>
              </a:defRPr>
            </a:lvl9pPr>
          </a:lstStyle>
          <a:p>
            <a:endParaRPr/>
          </a:p>
        </p:txBody>
      </p:sp>
      <p:cxnSp>
        <p:nvCxnSpPr>
          <p:cNvPr id="1142" name="Google Shape;1142;p23"/>
          <p:cNvCxnSpPr/>
          <p:nvPr/>
        </p:nvCxnSpPr>
        <p:spPr>
          <a:xfrm rot="10800000">
            <a:off x="303000" y="3359375"/>
            <a:ext cx="151800" cy="957300"/>
          </a:xfrm>
          <a:prstGeom prst="straightConnector1">
            <a:avLst/>
          </a:prstGeom>
          <a:noFill/>
          <a:ln w="9525" cap="flat" cmpd="sng">
            <a:solidFill>
              <a:schemeClr val="dk1"/>
            </a:solidFill>
            <a:prstDash val="solid"/>
            <a:round/>
            <a:headEnd type="none" w="med" len="med"/>
            <a:tailEnd type="none" w="med" len="med"/>
          </a:ln>
        </p:spPr>
      </p:cxnSp>
      <p:cxnSp>
        <p:nvCxnSpPr>
          <p:cNvPr id="1143" name="Google Shape;1143;p23"/>
          <p:cNvCxnSpPr/>
          <p:nvPr/>
        </p:nvCxnSpPr>
        <p:spPr>
          <a:xfrm rot="10800000" flipH="1">
            <a:off x="0" y="4332550"/>
            <a:ext cx="446700" cy="663900"/>
          </a:xfrm>
          <a:prstGeom prst="straightConnector1">
            <a:avLst/>
          </a:prstGeom>
          <a:noFill/>
          <a:ln w="9525" cap="flat" cmpd="sng">
            <a:solidFill>
              <a:schemeClr val="dk1"/>
            </a:solidFill>
            <a:prstDash val="solid"/>
            <a:round/>
            <a:headEnd type="none" w="med" len="med"/>
            <a:tailEnd type="none" w="med" len="med"/>
          </a:ln>
        </p:spPr>
      </p:cxnSp>
      <p:grpSp>
        <p:nvGrpSpPr>
          <p:cNvPr id="1144" name="Google Shape;1144;p23"/>
          <p:cNvGrpSpPr/>
          <p:nvPr/>
        </p:nvGrpSpPr>
        <p:grpSpPr>
          <a:xfrm flipH="1">
            <a:off x="300738" y="4167800"/>
            <a:ext cx="292025" cy="292575"/>
            <a:chOff x="7353050" y="316275"/>
            <a:chExt cx="292025" cy="292575"/>
          </a:xfrm>
        </p:grpSpPr>
        <p:sp>
          <p:nvSpPr>
            <p:cNvPr id="1145" name="Google Shape;1145;p23"/>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23"/>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23"/>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23"/>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9" name="Google Shape;1149;p23"/>
          <p:cNvGrpSpPr/>
          <p:nvPr/>
        </p:nvGrpSpPr>
        <p:grpSpPr>
          <a:xfrm>
            <a:off x="148789" y="3224300"/>
            <a:ext cx="293111" cy="293388"/>
            <a:chOff x="3164039" y="430875"/>
            <a:chExt cx="293111" cy="293388"/>
          </a:xfrm>
        </p:grpSpPr>
        <p:sp>
          <p:nvSpPr>
            <p:cNvPr id="1150" name="Google Shape;1150;p23"/>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23"/>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23"/>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23"/>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23"/>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23"/>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156" name="Google Shape;1156;p23"/>
          <p:cNvCxnSpPr/>
          <p:nvPr/>
        </p:nvCxnSpPr>
        <p:spPr>
          <a:xfrm rot="10800000">
            <a:off x="7196975" y="295100"/>
            <a:ext cx="1157100" cy="542700"/>
          </a:xfrm>
          <a:prstGeom prst="straightConnector1">
            <a:avLst/>
          </a:prstGeom>
          <a:noFill/>
          <a:ln w="9525" cap="flat" cmpd="sng">
            <a:solidFill>
              <a:schemeClr val="dk1"/>
            </a:solidFill>
            <a:prstDash val="solid"/>
            <a:round/>
            <a:headEnd type="none" w="med" len="med"/>
            <a:tailEnd type="none" w="med" len="med"/>
          </a:ln>
        </p:spPr>
      </p:cxnSp>
      <p:cxnSp>
        <p:nvCxnSpPr>
          <p:cNvPr id="1157" name="Google Shape;1157;p23"/>
          <p:cNvCxnSpPr/>
          <p:nvPr/>
        </p:nvCxnSpPr>
        <p:spPr>
          <a:xfrm flipH="1">
            <a:off x="8354075" y="-6625"/>
            <a:ext cx="791400" cy="836400"/>
          </a:xfrm>
          <a:prstGeom prst="straightConnector1">
            <a:avLst/>
          </a:prstGeom>
          <a:noFill/>
          <a:ln w="9525" cap="flat" cmpd="sng">
            <a:solidFill>
              <a:schemeClr val="dk1"/>
            </a:solidFill>
            <a:prstDash val="solid"/>
            <a:round/>
            <a:headEnd type="none" w="med" len="med"/>
            <a:tailEnd type="none" w="med" len="med"/>
          </a:ln>
        </p:spPr>
      </p:cxnSp>
      <p:grpSp>
        <p:nvGrpSpPr>
          <p:cNvPr id="1158" name="Google Shape;1158;p23"/>
          <p:cNvGrpSpPr/>
          <p:nvPr/>
        </p:nvGrpSpPr>
        <p:grpSpPr>
          <a:xfrm>
            <a:off x="8064275" y="526925"/>
            <a:ext cx="581800" cy="582350"/>
            <a:chOff x="8064275" y="887850"/>
            <a:chExt cx="581800" cy="582350"/>
          </a:xfrm>
        </p:grpSpPr>
        <p:sp>
          <p:nvSpPr>
            <p:cNvPr id="1159" name="Google Shape;1159;p23"/>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23"/>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23"/>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23"/>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23"/>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23"/>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5" name="Google Shape;1165;p23"/>
          <p:cNvGrpSpPr/>
          <p:nvPr/>
        </p:nvGrpSpPr>
        <p:grpSpPr>
          <a:xfrm>
            <a:off x="7033875" y="170875"/>
            <a:ext cx="292025" cy="292575"/>
            <a:chOff x="7353050" y="316275"/>
            <a:chExt cx="292025" cy="292575"/>
          </a:xfrm>
        </p:grpSpPr>
        <p:sp>
          <p:nvSpPr>
            <p:cNvPr id="1166" name="Google Shape;1166;p23"/>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23"/>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23"/>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23"/>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0" name="Google Shape;1170;p23"/>
          <p:cNvGrpSpPr/>
          <p:nvPr/>
        </p:nvGrpSpPr>
        <p:grpSpPr>
          <a:xfrm>
            <a:off x="8757950" y="229650"/>
            <a:ext cx="175000" cy="175000"/>
            <a:chOff x="8792300" y="321275"/>
            <a:chExt cx="175000" cy="175000"/>
          </a:xfrm>
        </p:grpSpPr>
        <p:sp>
          <p:nvSpPr>
            <p:cNvPr id="1171" name="Google Shape;1171;p23"/>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23"/>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23"/>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23"/>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5" name="Google Shape;1175;p23"/>
          <p:cNvGrpSpPr/>
          <p:nvPr/>
        </p:nvGrpSpPr>
        <p:grpSpPr>
          <a:xfrm>
            <a:off x="8490050" y="170875"/>
            <a:ext cx="175013" cy="27000"/>
            <a:chOff x="5662375" y="212375"/>
            <a:chExt cx="175013" cy="27000"/>
          </a:xfrm>
        </p:grpSpPr>
        <p:sp>
          <p:nvSpPr>
            <p:cNvPr id="1176" name="Google Shape;1176;p23"/>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23"/>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23"/>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9" name="Google Shape;1179;p23"/>
          <p:cNvGrpSpPr/>
          <p:nvPr/>
        </p:nvGrpSpPr>
        <p:grpSpPr>
          <a:xfrm>
            <a:off x="7916350" y="1124600"/>
            <a:ext cx="175013" cy="27000"/>
            <a:chOff x="5662375" y="212375"/>
            <a:chExt cx="175013" cy="27000"/>
          </a:xfrm>
        </p:grpSpPr>
        <p:sp>
          <p:nvSpPr>
            <p:cNvPr id="1180" name="Google Shape;1180;p23"/>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23"/>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23"/>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3750" y="526925"/>
            <a:ext cx="7696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1pPr>
            <a:lvl2pPr lvl="1"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2pPr>
            <a:lvl3pPr lvl="2"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3pPr>
            <a:lvl4pPr lvl="3"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4pPr>
            <a:lvl5pPr lvl="4"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5pPr>
            <a:lvl6pPr lvl="5"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6pPr>
            <a:lvl7pPr lvl="6"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7pPr>
            <a:lvl8pPr lvl="7"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8pPr>
            <a:lvl9pPr lvl="8"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6" r:id="rId7"/>
    <p:sldLayoutId id="2147483657" r:id="rId8"/>
    <p:sldLayoutId id="2147483659" r:id="rId9"/>
    <p:sldLayoutId id="2147483661" r:id="rId10"/>
    <p:sldLayoutId id="2147483662" r:id="rId11"/>
    <p:sldLayoutId id="2147483663" r:id="rId12"/>
    <p:sldLayoutId id="2147483670" r:id="rId13"/>
    <p:sldLayoutId id="2147483671" r:id="rId14"/>
    <p:sldLayoutId id="2147483672" r:id="rId15"/>
    <p:sldLayoutId id="2147483673" r:id="rId16"/>
    <p:sldLayoutId id="2147483674" r:id="rId17"/>
    <p:sldLayoutId id="2147483675" r:id="rId1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hyperlink" Target="Stack.py" TargetMode="External"/><Relationship Id="rId2" Type="http://schemas.openxmlformats.org/officeDocument/2006/relationships/notesSlide" Target="../notesSlides/notesSlide13.xml"/><Relationship Id="rId1" Type="http://schemas.openxmlformats.org/officeDocument/2006/relationships/slideLayout" Target="../slideLayouts/slideLayout14.xml"/><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hyperlink" Target="Queue.py" TargetMode="External"/><Relationship Id="rId2" Type="http://schemas.openxmlformats.org/officeDocument/2006/relationships/notesSlide" Target="../notesSlides/notesSlide20.xml"/><Relationship Id="rId1" Type="http://schemas.openxmlformats.org/officeDocument/2006/relationships/slideLayout" Target="../slideLayouts/slideLayout14.xml"/><Relationship Id="rId4" Type="http://schemas.openxmlformats.org/officeDocument/2006/relationships/image" Target="../media/image6.png"/></Relationships>
</file>

<file path=ppt/slides/_rels/slide21.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5.xml"/><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Layout" Target="../slideLayouts/slideLayout4.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3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4.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3.xml"/><Relationship Id="rId1" Type="http://schemas.openxmlformats.org/officeDocument/2006/relationships/slideLayout" Target="../slideLayouts/slideLayout3.xml"/><Relationship Id="rId4" Type="http://schemas.microsoft.com/office/2007/relationships/hdphoto" Target="../media/hdphoto1.wdp"/></Relationships>
</file>

<file path=ppt/slides/_rels/slide3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4.xml"/><Relationship Id="rId1" Type="http://schemas.openxmlformats.org/officeDocument/2006/relationships/slideLayout" Target="../slideLayouts/slideLayout3.xml"/><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xml"/><Relationship Id="rId1" Type="http://schemas.openxmlformats.org/officeDocument/2006/relationships/slideLayout" Target="../slideLayouts/slideLayout16.xml"/><Relationship Id="rId5" Type="http://schemas.openxmlformats.org/officeDocument/2006/relationships/image" Target="../media/image4.svg"/><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ashTable.py" TargetMode="Externa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_rels/slide6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689"/>
        <p:cNvGrpSpPr/>
        <p:nvPr/>
      </p:nvGrpSpPr>
      <p:grpSpPr>
        <a:xfrm>
          <a:off x="0" y="0"/>
          <a:ext cx="0" cy="0"/>
          <a:chOff x="0" y="0"/>
          <a:chExt cx="0" cy="0"/>
        </a:xfrm>
      </p:grpSpPr>
      <p:grpSp>
        <p:nvGrpSpPr>
          <p:cNvPr id="1690" name="Google Shape;1690;p35"/>
          <p:cNvGrpSpPr/>
          <p:nvPr/>
        </p:nvGrpSpPr>
        <p:grpSpPr>
          <a:xfrm>
            <a:off x="-187444" y="959820"/>
            <a:ext cx="5343540" cy="4183680"/>
            <a:chOff x="469775" y="238125"/>
            <a:chExt cx="6679425" cy="5229600"/>
          </a:xfrm>
        </p:grpSpPr>
        <p:sp>
          <p:nvSpPr>
            <p:cNvPr id="1691" name="Google Shape;1691;p35"/>
            <p:cNvSpPr/>
            <p:nvPr/>
          </p:nvSpPr>
          <p:spPr>
            <a:xfrm>
              <a:off x="830950" y="238200"/>
              <a:ext cx="6001825" cy="5109175"/>
            </a:xfrm>
            <a:custGeom>
              <a:avLst/>
              <a:gdLst/>
              <a:ahLst/>
              <a:cxnLst/>
              <a:rect l="l" t="t" r="r" b="b"/>
              <a:pathLst>
                <a:path w="240073" h="204367" extrusionOk="0">
                  <a:moveTo>
                    <a:pt x="98444" y="0"/>
                  </a:moveTo>
                  <a:cubicBezTo>
                    <a:pt x="66611" y="0"/>
                    <a:pt x="32985" y="23173"/>
                    <a:pt x="18273" y="58560"/>
                  </a:cubicBezTo>
                  <a:cubicBezTo>
                    <a:pt x="0" y="102473"/>
                    <a:pt x="9686" y="134990"/>
                    <a:pt x="9686" y="134990"/>
                  </a:cubicBezTo>
                  <a:cubicBezTo>
                    <a:pt x="9686" y="134990"/>
                    <a:pt x="19372" y="174100"/>
                    <a:pt x="57750" y="192861"/>
                  </a:cubicBezTo>
                  <a:cubicBezTo>
                    <a:pt x="75386" y="201502"/>
                    <a:pt x="94579" y="204367"/>
                    <a:pt x="113787" y="204367"/>
                  </a:cubicBezTo>
                  <a:cubicBezTo>
                    <a:pt x="136375" y="204367"/>
                    <a:pt x="158984" y="200405"/>
                    <a:pt x="179108" y="197216"/>
                  </a:cubicBezTo>
                  <a:cubicBezTo>
                    <a:pt x="216346" y="191315"/>
                    <a:pt x="240073" y="163925"/>
                    <a:pt x="237549" y="131408"/>
                  </a:cubicBezTo>
                  <a:cubicBezTo>
                    <a:pt x="235026" y="98851"/>
                    <a:pt x="204951" y="96002"/>
                    <a:pt x="182038" y="63525"/>
                  </a:cubicBezTo>
                  <a:cubicBezTo>
                    <a:pt x="159085" y="31090"/>
                    <a:pt x="157905" y="18962"/>
                    <a:pt x="120952" y="4230"/>
                  </a:cubicBezTo>
                  <a:cubicBezTo>
                    <a:pt x="113750" y="1358"/>
                    <a:pt x="106150" y="0"/>
                    <a:pt x="9844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35"/>
            <p:cNvSpPr/>
            <p:nvPr/>
          </p:nvSpPr>
          <p:spPr>
            <a:xfrm>
              <a:off x="1009000" y="238125"/>
              <a:ext cx="5764775" cy="5102425"/>
            </a:xfrm>
            <a:custGeom>
              <a:avLst/>
              <a:gdLst/>
              <a:ahLst/>
              <a:cxnLst/>
              <a:rect l="l" t="t" r="r" b="b"/>
              <a:pathLst>
                <a:path w="230591" h="204097" extrusionOk="0">
                  <a:moveTo>
                    <a:pt x="87011" y="99545"/>
                  </a:moveTo>
                  <a:cubicBezTo>
                    <a:pt x="86604" y="100766"/>
                    <a:pt x="86115" y="101947"/>
                    <a:pt x="85708" y="103005"/>
                  </a:cubicBezTo>
                  <a:lnTo>
                    <a:pt x="120749" y="103005"/>
                  </a:lnTo>
                  <a:cubicBezTo>
                    <a:pt x="120830" y="103005"/>
                    <a:pt x="120911" y="103045"/>
                    <a:pt x="120993" y="103086"/>
                  </a:cubicBezTo>
                  <a:cubicBezTo>
                    <a:pt x="121034" y="103167"/>
                    <a:pt x="121074" y="103249"/>
                    <a:pt x="121074" y="103330"/>
                  </a:cubicBezTo>
                  <a:lnTo>
                    <a:pt x="121074" y="156766"/>
                  </a:lnTo>
                  <a:cubicBezTo>
                    <a:pt x="121074" y="156847"/>
                    <a:pt x="121034" y="156928"/>
                    <a:pt x="120993" y="157010"/>
                  </a:cubicBezTo>
                  <a:cubicBezTo>
                    <a:pt x="120911" y="157051"/>
                    <a:pt x="120830" y="157091"/>
                    <a:pt x="120749" y="157091"/>
                  </a:cubicBezTo>
                  <a:lnTo>
                    <a:pt x="89697" y="157091"/>
                  </a:lnTo>
                  <a:cubicBezTo>
                    <a:pt x="90470" y="159940"/>
                    <a:pt x="91284" y="162870"/>
                    <a:pt x="92057" y="165556"/>
                  </a:cubicBezTo>
                  <a:cubicBezTo>
                    <a:pt x="92993" y="165068"/>
                    <a:pt x="93807" y="164783"/>
                    <a:pt x="94580" y="164254"/>
                  </a:cubicBezTo>
                  <a:cubicBezTo>
                    <a:pt x="95110" y="163888"/>
                    <a:pt x="95598" y="163806"/>
                    <a:pt x="96046" y="163806"/>
                  </a:cubicBezTo>
                  <a:cubicBezTo>
                    <a:pt x="96493" y="163806"/>
                    <a:pt x="96859" y="163888"/>
                    <a:pt x="97104" y="164010"/>
                  </a:cubicBezTo>
                  <a:cubicBezTo>
                    <a:pt x="97389" y="163725"/>
                    <a:pt x="98040" y="163237"/>
                    <a:pt x="98894" y="162992"/>
                  </a:cubicBezTo>
                  <a:lnTo>
                    <a:pt x="99139" y="162992"/>
                  </a:lnTo>
                  <a:cubicBezTo>
                    <a:pt x="99546" y="162992"/>
                    <a:pt x="99871" y="163155"/>
                    <a:pt x="100156" y="163359"/>
                  </a:cubicBezTo>
                  <a:cubicBezTo>
                    <a:pt x="100441" y="163603"/>
                    <a:pt x="100726" y="163888"/>
                    <a:pt x="100970" y="164173"/>
                  </a:cubicBezTo>
                  <a:cubicBezTo>
                    <a:pt x="101255" y="164498"/>
                    <a:pt x="101458" y="164824"/>
                    <a:pt x="101621" y="165027"/>
                  </a:cubicBezTo>
                  <a:cubicBezTo>
                    <a:pt x="101906" y="164946"/>
                    <a:pt x="102435" y="164783"/>
                    <a:pt x="103290" y="164702"/>
                  </a:cubicBezTo>
                  <a:lnTo>
                    <a:pt x="103656" y="164702"/>
                  </a:lnTo>
                  <a:cubicBezTo>
                    <a:pt x="105040" y="164702"/>
                    <a:pt x="106586" y="165353"/>
                    <a:pt x="107726" y="166207"/>
                  </a:cubicBezTo>
                  <a:cubicBezTo>
                    <a:pt x="108133" y="166533"/>
                    <a:pt x="108295" y="166940"/>
                    <a:pt x="108295" y="167347"/>
                  </a:cubicBezTo>
                  <a:cubicBezTo>
                    <a:pt x="108295" y="167428"/>
                    <a:pt x="108295" y="167510"/>
                    <a:pt x="108255" y="167591"/>
                  </a:cubicBezTo>
                  <a:lnTo>
                    <a:pt x="121725" y="167591"/>
                  </a:lnTo>
                  <a:cubicBezTo>
                    <a:pt x="121929" y="167306"/>
                    <a:pt x="122132" y="167062"/>
                    <a:pt x="122377" y="166859"/>
                  </a:cubicBezTo>
                  <a:cubicBezTo>
                    <a:pt x="122946" y="166248"/>
                    <a:pt x="123557" y="165963"/>
                    <a:pt x="124167" y="165963"/>
                  </a:cubicBezTo>
                  <a:cubicBezTo>
                    <a:pt x="124330" y="165963"/>
                    <a:pt x="124493" y="166004"/>
                    <a:pt x="124656" y="166045"/>
                  </a:cubicBezTo>
                  <a:cubicBezTo>
                    <a:pt x="125510" y="166207"/>
                    <a:pt x="126243" y="166248"/>
                    <a:pt x="126528" y="166289"/>
                  </a:cubicBezTo>
                  <a:lnTo>
                    <a:pt x="126568" y="166289"/>
                  </a:lnTo>
                  <a:cubicBezTo>
                    <a:pt x="127016" y="166045"/>
                    <a:pt x="129051" y="164824"/>
                    <a:pt x="130638" y="164091"/>
                  </a:cubicBezTo>
                  <a:cubicBezTo>
                    <a:pt x="131208" y="163806"/>
                    <a:pt x="131737" y="163603"/>
                    <a:pt x="132103" y="163521"/>
                  </a:cubicBezTo>
                  <a:lnTo>
                    <a:pt x="132347" y="163521"/>
                  </a:lnTo>
                  <a:cubicBezTo>
                    <a:pt x="132795" y="163521"/>
                    <a:pt x="133243" y="163725"/>
                    <a:pt x="133690" y="164010"/>
                  </a:cubicBezTo>
                  <a:cubicBezTo>
                    <a:pt x="134138" y="164295"/>
                    <a:pt x="134586" y="164661"/>
                    <a:pt x="134993" y="165068"/>
                  </a:cubicBezTo>
                  <a:cubicBezTo>
                    <a:pt x="135685" y="165719"/>
                    <a:pt x="136254" y="166370"/>
                    <a:pt x="136376" y="166492"/>
                  </a:cubicBezTo>
                  <a:cubicBezTo>
                    <a:pt x="136498" y="166614"/>
                    <a:pt x="137068" y="167062"/>
                    <a:pt x="137719" y="167591"/>
                  </a:cubicBezTo>
                  <a:lnTo>
                    <a:pt x="176056" y="167591"/>
                  </a:lnTo>
                  <a:lnTo>
                    <a:pt x="176056" y="99545"/>
                  </a:lnTo>
                  <a:close/>
                  <a:moveTo>
                    <a:pt x="88801" y="89371"/>
                  </a:moveTo>
                  <a:cubicBezTo>
                    <a:pt x="89086" y="89982"/>
                    <a:pt x="89331" y="90714"/>
                    <a:pt x="89331" y="91569"/>
                  </a:cubicBezTo>
                  <a:cubicBezTo>
                    <a:pt x="89331" y="92016"/>
                    <a:pt x="89208" y="92708"/>
                    <a:pt x="88964" y="93563"/>
                  </a:cubicBezTo>
                  <a:cubicBezTo>
                    <a:pt x="88761" y="94418"/>
                    <a:pt x="88435" y="95435"/>
                    <a:pt x="88069" y="96534"/>
                  </a:cubicBezTo>
                  <a:cubicBezTo>
                    <a:pt x="87825" y="97307"/>
                    <a:pt x="87540" y="98080"/>
                    <a:pt x="87296" y="98854"/>
                  </a:cubicBezTo>
                  <a:lnTo>
                    <a:pt x="176748" y="98854"/>
                  </a:lnTo>
                  <a:lnTo>
                    <a:pt x="176748" y="167591"/>
                  </a:lnTo>
                  <a:lnTo>
                    <a:pt x="185009" y="167591"/>
                  </a:lnTo>
                  <a:lnTo>
                    <a:pt x="185009" y="89371"/>
                  </a:lnTo>
                  <a:close/>
                  <a:moveTo>
                    <a:pt x="91365" y="0"/>
                  </a:moveTo>
                  <a:cubicBezTo>
                    <a:pt x="59500" y="0"/>
                    <a:pt x="25884" y="23157"/>
                    <a:pt x="11151" y="58563"/>
                  </a:cubicBezTo>
                  <a:cubicBezTo>
                    <a:pt x="2279" y="79889"/>
                    <a:pt x="0" y="98528"/>
                    <a:pt x="0" y="112080"/>
                  </a:cubicBezTo>
                  <a:cubicBezTo>
                    <a:pt x="0" y="126406"/>
                    <a:pt x="2564" y="134993"/>
                    <a:pt x="2564" y="134993"/>
                  </a:cubicBezTo>
                  <a:cubicBezTo>
                    <a:pt x="2564" y="134993"/>
                    <a:pt x="7896" y="156481"/>
                    <a:pt x="26250" y="175242"/>
                  </a:cubicBezTo>
                  <a:cubicBezTo>
                    <a:pt x="26657" y="171783"/>
                    <a:pt x="27064" y="168039"/>
                    <a:pt x="27430" y="164254"/>
                  </a:cubicBezTo>
                  <a:cubicBezTo>
                    <a:pt x="28692" y="152167"/>
                    <a:pt x="29872" y="139795"/>
                    <a:pt x="29994" y="136417"/>
                  </a:cubicBezTo>
                  <a:cubicBezTo>
                    <a:pt x="30157" y="132999"/>
                    <a:pt x="30320" y="129092"/>
                    <a:pt x="31215" y="125388"/>
                  </a:cubicBezTo>
                  <a:cubicBezTo>
                    <a:pt x="32110" y="121725"/>
                    <a:pt x="33738" y="118266"/>
                    <a:pt x="36831" y="115824"/>
                  </a:cubicBezTo>
                  <a:cubicBezTo>
                    <a:pt x="41186" y="112406"/>
                    <a:pt x="46680" y="108539"/>
                    <a:pt x="49447" y="106627"/>
                  </a:cubicBezTo>
                  <a:lnTo>
                    <a:pt x="52662" y="101255"/>
                  </a:lnTo>
                  <a:cubicBezTo>
                    <a:pt x="52662" y="101255"/>
                    <a:pt x="52988" y="101173"/>
                    <a:pt x="53680" y="101173"/>
                  </a:cubicBezTo>
                  <a:cubicBezTo>
                    <a:pt x="54250" y="101173"/>
                    <a:pt x="55104" y="101255"/>
                    <a:pt x="56203" y="101458"/>
                  </a:cubicBezTo>
                  <a:cubicBezTo>
                    <a:pt x="56285" y="101295"/>
                    <a:pt x="56407" y="101173"/>
                    <a:pt x="56529" y="100970"/>
                  </a:cubicBezTo>
                  <a:cubicBezTo>
                    <a:pt x="57343" y="99790"/>
                    <a:pt x="58319" y="98162"/>
                    <a:pt x="58889" y="96290"/>
                  </a:cubicBezTo>
                  <a:cubicBezTo>
                    <a:pt x="59174" y="95435"/>
                    <a:pt x="59296" y="94418"/>
                    <a:pt x="59296" y="93359"/>
                  </a:cubicBezTo>
                  <a:cubicBezTo>
                    <a:pt x="59296" y="90551"/>
                    <a:pt x="58482" y="87621"/>
                    <a:pt x="58279" y="86929"/>
                  </a:cubicBezTo>
                  <a:cubicBezTo>
                    <a:pt x="58238" y="86848"/>
                    <a:pt x="58238" y="86807"/>
                    <a:pt x="58238" y="86807"/>
                  </a:cubicBezTo>
                  <a:lnTo>
                    <a:pt x="58238" y="86726"/>
                  </a:lnTo>
                  <a:cubicBezTo>
                    <a:pt x="58238" y="86726"/>
                    <a:pt x="58034" y="85423"/>
                    <a:pt x="58034" y="83551"/>
                  </a:cubicBezTo>
                  <a:cubicBezTo>
                    <a:pt x="58034" y="81354"/>
                    <a:pt x="58279" y="78383"/>
                    <a:pt x="59255" y="75534"/>
                  </a:cubicBezTo>
                  <a:cubicBezTo>
                    <a:pt x="60232" y="72726"/>
                    <a:pt x="61941" y="70081"/>
                    <a:pt x="64994" y="68656"/>
                  </a:cubicBezTo>
                  <a:cubicBezTo>
                    <a:pt x="68290" y="67110"/>
                    <a:pt x="72156" y="66540"/>
                    <a:pt x="75778" y="66540"/>
                  </a:cubicBezTo>
                  <a:cubicBezTo>
                    <a:pt x="80052" y="66540"/>
                    <a:pt x="83999" y="67354"/>
                    <a:pt x="86238" y="68290"/>
                  </a:cubicBezTo>
                  <a:cubicBezTo>
                    <a:pt x="87011" y="68575"/>
                    <a:pt x="87581" y="68900"/>
                    <a:pt x="87947" y="69267"/>
                  </a:cubicBezTo>
                  <a:cubicBezTo>
                    <a:pt x="89005" y="70325"/>
                    <a:pt x="89493" y="71871"/>
                    <a:pt x="89738" y="73133"/>
                  </a:cubicBezTo>
                  <a:cubicBezTo>
                    <a:pt x="89982" y="74313"/>
                    <a:pt x="90022" y="75290"/>
                    <a:pt x="90022" y="75412"/>
                  </a:cubicBezTo>
                  <a:cubicBezTo>
                    <a:pt x="90022" y="75493"/>
                    <a:pt x="90063" y="76226"/>
                    <a:pt x="90063" y="77203"/>
                  </a:cubicBezTo>
                  <a:cubicBezTo>
                    <a:pt x="90063" y="78017"/>
                    <a:pt x="90022" y="78953"/>
                    <a:pt x="89941" y="79889"/>
                  </a:cubicBezTo>
                  <a:cubicBezTo>
                    <a:pt x="89860" y="80865"/>
                    <a:pt x="89697" y="81761"/>
                    <a:pt x="89453" y="82493"/>
                  </a:cubicBezTo>
                  <a:cubicBezTo>
                    <a:pt x="89046" y="83633"/>
                    <a:pt x="88598" y="84528"/>
                    <a:pt x="88232" y="85301"/>
                  </a:cubicBezTo>
                  <a:cubicBezTo>
                    <a:pt x="87865" y="86075"/>
                    <a:pt x="87621" y="86685"/>
                    <a:pt x="87662" y="87092"/>
                  </a:cubicBezTo>
                  <a:cubicBezTo>
                    <a:pt x="87662" y="87255"/>
                    <a:pt x="87703" y="87499"/>
                    <a:pt x="87865" y="87784"/>
                  </a:cubicBezTo>
                  <a:cubicBezTo>
                    <a:pt x="88028" y="88028"/>
                    <a:pt x="88191" y="88354"/>
                    <a:pt x="88395" y="88679"/>
                  </a:cubicBezTo>
                  <a:lnTo>
                    <a:pt x="185701" y="88679"/>
                  </a:lnTo>
                  <a:lnTo>
                    <a:pt x="185701" y="167591"/>
                  </a:lnTo>
                  <a:lnTo>
                    <a:pt x="218300" y="167591"/>
                  </a:lnTo>
                  <a:cubicBezTo>
                    <a:pt x="218462" y="167591"/>
                    <a:pt x="218584" y="167713"/>
                    <a:pt x="218625" y="167835"/>
                  </a:cubicBezTo>
                  <a:cubicBezTo>
                    <a:pt x="218625" y="167876"/>
                    <a:pt x="218625" y="167917"/>
                    <a:pt x="218625" y="167957"/>
                  </a:cubicBezTo>
                  <a:lnTo>
                    <a:pt x="218625" y="169382"/>
                  </a:lnTo>
                  <a:cubicBezTo>
                    <a:pt x="218625" y="169504"/>
                    <a:pt x="218584" y="169585"/>
                    <a:pt x="218503" y="169667"/>
                  </a:cubicBezTo>
                  <a:lnTo>
                    <a:pt x="190829" y="190911"/>
                  </a:lnTo>
                  <a:cubicBezTo>
                    <a:pt x="190788" y="190992"/>
                    <a:pt x="190707" y="190992"/>
                    <a:pt x="190626" y="190992"/>
                  </a:cubicBezTo>
                  <a:lnTo>
                    <a:pt x="185701" y="190992"/>
                  </a:lnTo>
                  <a:lnTo>
                    <a:pt x="185701" y="193882"/>
                  </a:lnTo>
                  <a:cubicBezTo>
                    <a:pt x="213294" y="184684"/>
                    <a:pt x="230590" y="162423"/>
                    <a:pt x="230590" y="136132"/>
                  </a:cubicBezTo>
                  <a:cubicBezTo>
                    <a:pt x="230590" y="134545"/>
                    <a:pt x="230549" y="132999"/>
                    <a:pt x="230427" y="131411"/>
                  </a:cubicBezTo>
                  <a:cubicBezTo>
                    <a:pt x="227904" y="98854"/>
                    <a:pt x="197829" y="96005"/>
                    <a:pt x="174916" y="63528"/>
                  </a:cubicBezTo>
                  <a:cubicBezTo>
                    <a:pt x="151963" y="31093"/>
                    <a:pt x="150783" y="18965"/>
                    <a:pt x="113830" y="4233"/>
                  </a:cubicBezTo>
                  <a:cubicBezTo>
                    <a:pt x="106667" y="1343"/>
                    <a:pt x="99057" y="0"/>
                    <a:pt x="91365" y="0"/>
                  </a:cubicBezTo>
                  <a:close/>
                  <a:moveTo>
                    <a:pt x="176748" y="190992"/>
                  </a:moveTo>
                  <a:lnTo>
                    <a:pt x="176748" y="196323"/>
                  </a:lnTo>
                  <a:cubicBezTo>
                    <a:pt x="179597" y="195713"/>
                    <a:pt x="182364" y="194980"/>
                    <a:pt x="185009" y="194126"/>
                  </a:cubicBezTo>
                  <a:lnTo>
                    <a:pt x="185009" y="190992"/>
                  </a:lnTo>
                  <a:close/>
                  <a:moveTo>
                    <a:pt x="75697" y="190992"/>
                  </a:moveTo>
                  <a:cubicBezTo>
                    <a:pt x="75697" y="191643"/>
                    <a:pt x="75575" y="192172"/>
                    <a:pt x="75371" y="192620"/>
                  </a:cubicBezTo>
                  <a:cubicBezTo>
                    <a:pt x="75331" y="192701"/>
                    <a:pt x="75290" y="192783"/>
                    <a:pt x="75209" y="192905"/>
                  </a:cubicBezTo>
                  <a:lnTo>
                    <a:pt x="76226" y="197056"/>
                  </a:lnTo>
                  <a:cubicBezTo>
                    <a:pt x="76674" y="197137"/>
                    <a:pt x="77813" y="197259"/>
                    <a:pt x="79360" y="197422"/>
                  </a:cubicBezTo>
                  <a:lnTo>
                    <a:pt x="79360" y="190992"/>
                  </a:lnTo>
                  <a:close/>
                  <a:moveTo>
                    <a:pt x="80052" y="190992"/>
                  </a:moveTo>
                  <a:lnTo>
                    <a:pt x="80052" y="197504"/>
                  </a:lnTo>
                  <a:cubicBezTo>
                    <a:pt x="81679" y="197707"/>
                    <a:pt x="83714" y="197951"/>
                    <a:pt x="85953" y="198236"/>
                  </a:cubicBezTo>
                  <a:cubicBezTo>
                    <a:pt x="85179" y="196730"/>
                    <a:pt x="83836" y="194166"/>
                    <a:pt x="82209" y="190992"/>
                  </a:cubicBezTo>
                  <a:close/>
                  <a:moveTo>
                    <a:pt x="110656" y="190992"/>
                  </a:moveTo>
                  <a:cubicBezTo>
                    <a:pt x="106749" y="193800"/>
                    <a:pt x="101784" y="197300"/>
                    <a:pt x="98121" y="199783"/>
                  </a:cubicBezTo>
                  <a:cubicBezTo>
                    <a:pt x="104144" y="200597"/>
                    <a:pt x="109679" y="201411"/>
                    <a:pt x="112162" y="202021"/>
                  </a:cubicBezTo>
                  <a:cubicBezTo>
                    <a:pt x="114074" y="202469"/>
                    <a:pt x="115824" y="203242"/>
                    <a:pt x="117412" y="204097"/>
                  </a:cubicBezTo>
                  <a:cubicBezTo>
                    <a:pt x="136336" y="203120"/>
                    <a:pt x="155056" y="199905"/>
                    <a:pt x="171986" y="197219"/>
                  </a:cubicBezTo>
                  <a:cubicBezTo>
                    <a:pt x="173370" y="197015"/>
                    <a:pt x="174713" y="196771"/>
                    <a:pt x="176056" y="196486"/>
                  </a:cubicBezTo>
                  <a:lnTo>
                    <a:pt x="176056" y="190992"/>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35"/>
            <p:cNvSpPr/>
            <p:nvPr/>
          </p:nvSpPr>
          <p:spPr>
            <a:xfrm>
              <a:off x="6155150" y="3211050"/>
              <a:ext cx="888225" cy="2247525"/>
            </a:xfrm>
            <a:custGeom>
              <a:avLst/>
              <a:gdLst/>
              <a:ahLst/>
              <a:cxnLst/>
              <a:rect l="l" t="t" r="r" b="b"/>
              <a:pathLst>
                <a:path w="35529" h="89901" extrusionOk="0">
                  <a:moveTo>
                    <a:pt x="7122" y="6430"/>
                  </a:moveTo>
                  <a:cubicBezTo>
                    <a:pt x="8221" y="11843"/>
                    <a:pt x="12698" y="13959"/>
                    <a:pt x="12779" y="13959"/>
                  </a:cubicBezTo>
                  <a:lnTo>
                    <a:pt x="12576" y="14407"/>
                  </a:lnTo>
                  <a:cubicBezTo>
                    <a:pt x="12535" y="14366"/>
                    <a:pt x="7814" y="12169"/>
                    <a:pt x="6675" y="6512"/>
                  </a:cubicBezTo>
                  <a:lnTo>
                    <a:pt x="7122" y="6430"/>
                  </a:lnTo>
                  <a:close/>
                  <a:moveTo>
                    <a:pt x="18314" y="31785"/>
                  </a:moveTo>
                  <a:lnTo>
                    <a:pt x="18314" y="31785"/>
                  </a:lnTo>
                  <a:cubicBezTo>
                    <a:pt x="18311" y="31785"/>
                    <a:pt x="18308" y="31785"/>
                    <a:pt x="18306" y="31785"/>
                  </a:cubicBezTo>
                  <a:lnTo>
                    <a:pt x="18306" y="31785"/>
                  </a:lnTo>
                  <a:cubicBezTo>
                    <a:pt x="18309" y="31787"/>
                    <a:pt x="18312" y="31788"/>
                    <a:pt x="18315" y="31789"/>
                  </a:cubicBezTo>
                  <a:lnTo>
                    <a:pt x="18315" y="31789"/>
                  </a:lnTo>
                  <a:cubicBezTo>
                    <a:pt x="18315" y="31788"/>
                    <a:pt x="18314" y="31786"/>
                    <a:pt x="18314" y="31785"/>
                  </a:cubicBezTo>
                  <a:close/>
                  <a:moveTo>
                    <a:pt x="6919" y="39599"/>
                  </a:moveTo>
                  <a:cubicBezTo>
                    <a:pt x="10012" y="45622"/>
                    <a:pt x="17012" y="48267"/>
                    <a:pt x="17093" y="48267"/>
                  </a:cubicBezTo>
                  <a:lnTo>
                    <a:pt x="16930" y="48715"/>
                  </a:lnTo>
                  <a:cubicBezTo>
                    <a:pt x="16849" y="48674"/>
                    <a:pt x="9686" y="45988"/>
                    <a:pt x="6512" y="39843"/>
                  </a:cubicBezTo>
                  <a:lnTo>
                    <a:pt x="6919" y="39599"/>
                  </a:lnTo>
                  <a:close/>
                  <a:moveTo>
                    <a:pt x="31052" y="0"/>
                  </a:moveTo>
                  <a:cubicBezTo>
                    <a:pt x="31052" y="0"/>
                    <a:pt x="29913" y="2930"/>
                    <a:pt x="27878" y="6512"/>
                  </a:cubicBezTo>
                  <a:cubicBezTo>
                    <a:pt x="25843" y="10134"/>
                    <a:pt x="19535" y="15750"/>
                    <a:pt x="18395" y="21855"/>
                  </a:cubicBezTo>
                  <a:cubicBezTo>
                    <a:pt x="18110" y="23564"/>
                    <a:pt x="17988" y="25110"/>
                    <a:pt x="17988" y="26453"/>
                  </a:cubicBezTo>
                  <a:cubicBezTo>
                    <a:pt x="16930" y="22913"/>
                    <a:pt x="15628" y="19576"/>
                    <a:pt x="14326" y="16483"/>
                  </a:cubicBezTo>
                  <a:cubicBezTo>
                    <a:pt x="13959" y="15669"/>
                    <a:pt x="13674" y="14733"/>
                    <a:pt x="13430" y="13797"/>
                  </a:cubicBezTo>
                  <a:lnTo>
                    <a:pt x="13227" y="13675"/>
                  </a:lnTo>
                  <a:cubicBezTo>
                    <a:pt x="13268" y="13634"/>
                    <a:pt x="17337" y="6756"/>
                    <a:pt x="17337" y="4803"/>
                  </a:cubicBezTo>
                  <a:lnTo>
                    <a:pt x="17785" y="4803"/>
                  </a:lnTo>
                  <a:cubicBezTo>
                    <a:pt x="17785" y="6634"/>
                    <a:pt x="14692" y="12087"/>
                    <a:pt x="13837" y="13552"/>
                  </a:cubicBezTo>
                  <a:cubicBezTo>
                    <a:pt x="15262" y="12698"/>
                    <a:pt x="17581" y="10948"/>
                    <a:pt x="18436" y="8262"/>
                  </a:cubicBezTo>
                  <a:cubicBezTo>
                    <a:pt x="19738" y="4233"/>
                    <a:pt x="17826" y="570"/>
                    <a:pt x="17826" y="570"/>
                  </a:cubicBezTo>
                  <a:cubicBezTo>
                    <a:pt x="17826" y="570"/>
                    <a:pt x="14366" y="5617"/>
                    <a:pt x="13430" y="8832"/>
                  </a:cubicBezTo>
                  <a:cubicBezTo>
                    <a:pt x="12861" y="10866"/>
                    <a:pt x="12698" y="12454"/>
                    <a:pt x="12657" y="13349"/>
                  </a:cubicBezTo>
                  <a:cubicBezTo>
                    <a:pt x="12006" y="11680"/>
                    <a:pt x="10988" y="9401"/>
                    <a:pt x="9849" y="7896"/>
                  </a:cubicBezTo>
                  <a:cubicBezTo>
                    <a:pt x="7814" y="5169"/>
                    <a:pt x="6471" y="1140"/>
                    <a:pt x="6471" y="1140"/>
                  </a:cubicBezTo>
                  <a:cubicBezTo>
                    <a:pt x="6471" y="1140"/>
                    <a:pt x="3989" y="5413"/>
                    <a:pt x="5779" y="9890"/>
                  </a:cubicBezTo>
                  <a:cubicBezTo>
                    <a:pt x="7285" y="13593"/>
                    <a:pt x="11477" y="15018"/>
                    <a:pt x="12942" y="15425"/>
                  </a:cubicBezTo>
                  <a:cubicBezTo>
                    <a:pt x="13105" y="15913"/>
                    <a:pt x="13308" y="16401"/>
                    <a:pt x="13471" y="16849"/>
                  </a:cubicBezTo>
                  <a:cubicBezTo>
                    <a:pt x="15262" y="21041"/>
                    <a:pt x="17052" y="25762"/>
                    <a:pt x="18110" y="30727"/>
                  </a:cubicBezTo>
                  <a:cubicBezTo>
                    <a:pt x="17052" y="29302"/>
                    <a:pt x="15058" y="26860"/>
                    <a:pt x="13186" y="25477"/>
                  </a:cubicBezTo>
                  <a:cubicBezTo>
                    <a:pt x="10460" y="23483"/>
                    <a:pt x="8018" y="19983"/>
                    <a:pt x="8018" y="19983"/>
                  </a:cubicBezTo>
                  <a:lnTo>
                    <a:pt x="8018" y="19983"/>
                  </a:lnTo>
                  <a:cubicBezTo>
                    <a:pt x="8017" y="19983"/>
                    <a:pt x="6878" y="24826"/>
                    <a:pt x="9890" y="28610"/>
                  </a:cubicBezTo>
                  <a:cubicBezTo>
                    <a:pt x="12110" y="31377"/>
                    <a:pt x="15862" y="31799"/>
                    <a:pt x="17735" y="31799"/>
                  </a:cubicBezTo>
                  <a:cubicBezTo>
                    <a:pt x="17952" y="31799"/>
                    <a:pt x="18144" y="31794"/>
                    <a:pt x="18306" y="31785"/>
                  </a:cubicBezTo>
                  <a:lnTo>
                    <a:pt x="18306" y="31785"/>
                  </a:lnTo>
                  <a:cubicBezTo>
                    <a:pt x="16823" y="31118"/>
                    <a:pt x="12173" y="28894"/>
                    <a:pt x="10093" y="25843"/>
                  </a:cubicBezTo>
                  <a:lnTo>
                    <a:pt x="10459" y="25599"/>
                  </a:lnTo>
                  <a:cubicBezTo>
                    <a:pt x="12616" y="28692"/>
                    <a:pt x="17785" y="31052"/>
                    <a:pt x="18762" y="31500"/>
                  </a:cubicBezTo>
                  <a:cubicBezTo>
                    <a:pt x="19535" y="30279"/>
                    <a:pt x="24419" y="22750"/>
                    <a:pt x="26128" y="17988"/>
                  </a:cubicBezTo>
                  <a:lnTo>
                    <a:pt x="26575" y="18151"/>
                  </a:lnTo>
                  <a:cubicBezTo>
                    <a:pt x="24703" y="23320"/>
                    <a:pt x="19128" y="31826"/>
                    <a:pt x="19047" y="31907"/>
                  </a:cubicBezTo>
                  <a:lnTo>
                    <a:pt x="18965" y="32070"/>
                  </a:lnTo>
                  <a:lnTo>
                    <a:pt x="18762" y="31988"/>
                  </a:lnTo>
                  <a:cubicBezTo>
                    <a:pt x="18726" y="31970"/>
                    <a:pt x="18567" y="31903"/>
                    <a:pt x="18315" y="31789"/>
                  </a:cubicBezTo>
                  <a:lnTo>
                    <a:pt x="18315" y="31789"/>
                  </a:lnTo>
                  <a:cubicBezTo>
                    <a:pt x="19372" y="37241"/>
                    <a:pt x="19494" y="42937"/>
                    <a:pt x="17704" y="48471"/>
                  </a:cubicBezTo>
                  <a:cubicBezTo>
                    <a:pt x="17581" y="47372"/>
                    <a:pt x="16971" y="44482"/>
                    <a:pt x="13430" y="41227"/>
                  </a:cubicBezTo>
                  <a:cubicBezTo>
                    <a:pt x="8954" y="37116"/>
                    <a:pt x="1" y="23972"/>
                    <a:pt x="0" y="23971"/>
                  </a:cubicBezTo>
                  <a:lnTo>
                    <a:pt x="0" y="23971"/>
                  </a:lnTo>
                  <a:cubicBezTo>
                    <a:pt x="0" y="23972"/>
                    <a:pt x="733" y="39477"/>
                    <a:pt x="5006" y="44604"/>
                  </a:cubicBezTo>
                  <a:cubicBezTo>
                    <a:pt x="8275" y="48486"/>
                    <a:pt x="14023" y="48949"/>
                    <a:pt x="16528" y="48949"/>
                  </a:cubicBezTo>
                  <a:cubicBezTo>
                    <a:pt x="17017" y="48949"/>
                    <a:pt x="17382" y="48932"/>
                    <a:pt x="17581" y="48918"/>
                  </a:cubicBezTo>
                  <a:lnTo>
                    <a:pt x="17581" y="48918"/>
                  </a:lnTo>
                  <a:cubicBezTo>
                    <a:pt x="17500" y="49163"/>
                    <a:pt x="17419" y="49407"/>
                    <a:pt x="17297" y="49651"/>
                  </a:cubicBezTo>
                  <a:cubicBezTo>
                    <a:pt x="14488" y="57221"/>
                    <a:pt x="13878" y="62552"/>
                    <a:pt x="13837" y="65360"/>
                  </a:cubicBezTo>
                  <a:lnTo>
                    <a:pt x="8506" y="65360"/>
                  </a:lnTo>
                  <a:lnTo>
                    <a:pt x="8506" y="89900"/>
                  </a:lnTo>
                  <a:lnTo>
                    <a:pt x="23157" y="89900"/>
                  </a:lnTo>
                  <a:lnTo>
                    <a:pt x="23157" y="65360"/>
                  </a:lnTo>
                  <a:lnTo>
                    <a:pt x="14733" y="65360"/>
                  </a:lnTo>
                  <a:cubicBezTo>
                    <a:pt x="14773" y="64180"/>
                    <a:pt x="14895" y="62593"/>
                    <a:pt x="15262" y="60558"/>
                  </a:cubicBezTo>
                  <a:lnTo>
                    <a:pt x="15262" y="60558"/>
                  </a:lnTo>
                  <a:cubicBezTo>
                    <a:pt x="15140" y="60598"/>
                    <a:pt x="15099" y="60598"/>
                    <a:pt x="15099" y="60598"/>
                  </a:cubicBezTo>
                  <a:lnTo>
                    <a:pt x="14977" y="60151"/>
                  </a:lnTo>
                  <a:cubicBezTo>
                    <a:pt x="15058" y="60151"/>
                    <a:pt x="24256" y="57546"/>
                    <a:pt x="30645" y="50953"/>
                  </a:cubicBezTo>
                  <a:lnTo>
                    <a:pt x="30971" y="51279"/>
                  </a:lnTo>
                  <a:cubicBezTo>
                    <a:pt x="25802" y="56610"/>
                    <a:pt x="18884" y="59337"/>
                    <a:pt x="16198" y="60273"/>
                  </a:cubicBezTo>
                  <a:cubicBezTo>
                    <a:pt x="18843" y="59907"/>
                    <a:pt x="25314" y="58971"/>
                    <a:pt x="28325" y="57017"/>
                  </a:cubicBezTo>
                  <a:cubicBezTo>
                    <a:pt x="32151" y="54535"/>
                    <a:pt x="35529" y="47087"/>
                    <a:pt x="35529" y="47087"/>
                  </a:cubicBezTo>
                  <a:lnTo>
                    <a:pt x="35529" y="47087"/>
                  </a:lnTo>
                  <a:cubicBezTo>
                    <a:pt x="35528" y="47087"/>
                    <a:pt x="23157" y="49814"/>
                    <a:pt x="19535" y="54290"/>
                  </a:cubicBezTo>
                  <a:cubicBezTo>
                    <a:pt x="17093" y="57383"/>
                    <a:pt x="15872" y="59093"/>
                    <a:pt x="15384" y="59866"/>
                  </a:cubicBezTo>
                  <a:cubicBezTo>
                    <a:pt x="15872" y="57180"/>
                    <a:pt x="16686" y="53883"/>
                    <a:pt x="18151" y="49976"/>
                  </a:cubicBezTo>
                  <a:cubicBezTo>
                    <a:pt x="19128" y="47413"/>
                    <a:pt x="19657" y="44808"/>
                    <a:pt x="19860" y="42203"/>
                  </a:cubicBezTo>
                  <a:lnTo>
                    <a:pt x="19860" y="42203"/>
                  </a:lnTo>
                  <a:cubicBezTo>
                    <a:pt x="19738" y="42285"/>
                    <a:pt x="19657" y="42325"/>
                    <a:pt x="19657" y="42325"/>
                  </a:cubicBezTo>
                  <a:lnTo>
                    <a:pt x="19453" y="41918"/>
                  </a:lnTo>
                  <a:cubicBezTo>
                    <a:pt x="19535" y="41878"/>
                    <a:pt x="27878" y="37442"/>
                    <a:pt x="30238" y="33250"/>
                  </a:cubicBezTo>
                  <a:lnTo>
                    <a:pt x="30645" y="33494"/>
                  </a:lnTo>
                  <a:cubicBezTo>
                    <a:pt x="28529" y="37279"/>
                    <a:pt x="21895" y="41104"/>
                    <a:pt x="20105" y="42081"/>
                  </a:cubicBezTo>
                  <a:cubicBezTo>
                    <a:pt x="21814" y="41918"/>
                    <a:pt x="27186" y="41104"/>
                    <a:pt x="30360" y="37157"/>
                  </a:cubicBezTo>
                  <a:cubicBezTo>
                    <a:pt x="34186" y="32436"/>
                    <a:pt x="33494" y="26576"/>
                    <a:pt x="33494" y="26576"/>
                  </a:cubicBezTo>
                  <a:lnTo>
                    <a:pt x="33494" y="26576"/>
                  </a:lnTo>
                  <a:cubicBezTo>
                    <a:pt x="33493" y="26576"/>
                    <a:pt x="26290" y="31541"/>
                    <a:pt x="23360" y="35366"/>
                  </a:cubicBezTo>
                  <a:cubicBezTo>
                    <a:pt x="21488" y="37808"/>
                    <a:pt x="20471" y="39884"/>
                    <a:pt x="19942" y="41064"/>
                  </a:cubicBezTo>
                  <a:cubicBezTo>
                    <a:pt x="20105" y="37930"/>
                    <a:pt x="19820" y="34796"/>
                    <a:pt x="19250" y="31744"/>
                  </a:cubicBezTo>
                  <a:cubicBezTo>
                    <a:pt x="21651" y="29872"/>
                    <a:pt x="30523" y="22587"/>
                    <a:pt x="31500" y="17134"/>
                  </a:cubicBezTo>
                  <a:cubicBezTo>
                    <a:pt x="32599" y="10826"/>
                    <a:pt x="31052" y="0"/>
                    <a:pt x="310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35"/>
            <p:cNvSpPr/>
            <p:nvPr/>
          </p:nvSpPr>
          <p:spPr>
            <a:xfrm>
              <a:off x="2992975" y="2455100"/>
              <a:ext cx="2658575" cy="3012625"/>
            </a:xfrm>
            <a:custGeom>
              <a:avLst/>
              <a:gdLst/>
              <a:ahLst/>
              <a:cxnLst/>
              <a:rect l="l" t="t" r="r" b="b"/>
              <a:pathLst>
                <a:path w="106343" h="120505" extrusionOk="0">
                  <a:moveTo>
                    <a:pt x="105650" y="692"/>
                  </a:moveTo>
                  <a:lnTo>
                    <a:pt x="105650" y="119813"/>
                  </a:lnTo>
                  <a:lnTo>
                    <a:pt x="693" y="119813"/>
                  </a:lnTo>
                  <a:lnTo>
                    <a:pt x="693" y="692"/>
                  </a:lnTo>
                  <a:close/>
                  <a:moveTo>
                    <a:pt x="1" y="0"/>
                  </a:moveTo>
                  <a:lnTo>
                    <a:pt x="1" y="367"/>
                  </a:lnTo>
                  <a:lnTo>
                    <a:pt x="1" y="120505"/>
                  </a:lnTo>
                  <a:lnTo>
                    <a:pt x="106342" y="120505"/>
                  </a:lnTo>
                  <a:lnTo>
                    <a:pt x="1063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35"/>
            <p:cNvSpPr/>
            <p:nvPr/>
          </p:nvSpPr>
          <p:spPr>
            <a:xfrm>
              <a:off x="2992975" y="2709450"/>
              <a:ext cx="2434725" cy="2758275"/>
            </a:xfrm>
            <a:custGeom>
              <a:avLst/>
              <a:gdLst/>
              <a:ahLst/>
              <a:cxnLst/>
              <a:rect l="l" t="t" r="r" b="b"/>
              <a:pathLst>
                <a:path w="97389" h="110331" extrusionOk="0">
                  <a:moveTo>
                    <a:pt x="96697" y="692"/>
                  </a:moveTo>
                  <a:lnTo>
                    <a:pt x="96697" y="109639"/>
                  </a:lnTo>
                  <a:lnTo>
                    <a:pt x="693" y="109639"/>
                  </a:lnTo>
                  <a:lnTo>
                    <a:pt x="693" y="692"/>
                  </a:lnTo>
                  <a:close/>
                  <a:moveTo>
                    <a:pt x="1" y="1"/>
                  </a:moveTo>
                  <a:lnTo>
                    <a:pt x="1" y="326"/>
                  </a:lnTo>
                  <a:lnTo>
                    <a:pt x="1" y="110331"/>
                  </a:lnTo>
                  <a:lnTo>
                    <a:pt x="97389" y="110331"/>
                  </a:lnTo>
                  <a:lnTo>
                    <a:pt x="973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35"/>
            <p:cNvSpPr/>
            <p:nvPr/>
          </p:nvSpPr>
          <p:spPr>
            <a:xfrm>
              <a:off x="5418525" y="2464250"/>
              <a:ext cx="224875" cy="2994325"/>
            </a:xfrm>
            <a:custGeom>
              <a:avLst/>
              <a:gdLst/>
              <a:ahLst/>
              <a:cxnLst/>
              <a:rect l="l" t="t" r="r" b="b"/>
              <a:pathLst>
                <a:path w="8995" h="119773" extrusionOk="0">
                  <a:moveTo>
                    <a:pt x="8995" y="1"/>
                  </a:moveTo>
                  <a:lnTo>
                    <a:pt x="1" y="10134"/>
                  </a:lnTo>
                  <a:lnTo>
                    <a:pt x="1" y="119772"/>
                  </a:lnTo>
                  <a:lnTo>
                    <a:pt x="8995" y="119772"/>
                  </a:lnTo>
                  <a:lnTo>
                    <a:pt x="899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35"/>
            <p:cNvSpPr/>
            <p:nvPr/>
          </p:nvSpPr>
          <p:spPr>
            <a:xfrm>
              <a:off x="5533500" y="4907100"/>
              <a:ext cx="109900" cy="551475"/>
            </a:xfrm>
            <a:custGeom>
              <a:avLst/>
              <a:gdLst/>
              <a:ahLst/>
              <a:cxnLst/>
              <a:rect l="l" t="t" r="r" b="b"/>
              <a:pathLst>
                <a:path w="4396" h="22059" extrusionOk="0">
                  <a:moveTo>
                    <a:pt x="0" y="1"/>
                  </a:moveTo>
                  <a:lnTo>
                    <a:pt x="0" y="22058"/>
                  </a:lnTo>
                  <a:lnTo>
                    <a:pt x="4396" y="22058"/>
                  </a:lnTo>
                  <a:lnTo>
                    <a:pt x="439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35"/>
            <p:cNvSpPr/>
            <p:nvPr/>
          </p:nvSpPr>
          <p:spPr>
            <a:xfrm>
              <a:off x="5525350" y="4898950"/>
              <a:ext cx="126200" cy="568775"/>
            </a:xfrm>
            <a:custGeom>
              <a:avLst/>
              <a:gdLst/>
              <a:ahLst/>
              <a:cxnLst/>
              <a:rect l="l" t="t" r="r" b="b"/>
              <a:pathLst>
                <a:path w="5048" h="22751" extrusionOk="0">
                  <a:moveTo>
                    <a:pt x="4355" y="652"/>
                  </a:moveTo>
                  <a:lnTo>
                    <a:pt x="4355" y="22059"/>
                  </a:lnTo>
                  <a:lnTo>
                    <a:pt x="693" y="22059"/>
                  </a:lnTo>
                  <a:lnTo>
                    <a:pt x="693" y="652"/>
                  </a:lnTo>
                  <a:close/>
                  <a:moveTo>
                    <a:pt x="326" y="1"/>
                  </a:moveTo>
                  <a:cubicBezTo>
                    <a:pt x="245" y="1"/>
                    <a:pt x="164" y="1"/>
                    <a:pt x="123" y="82"/>
                  </a:cubicBezTo>
                  <a:cubicBezTo>
                    <a:pt x="41" y="164"/>
                    <a:pt x="1" y="245"/>
                    <a:pt x="1" y="327"/>
                  </a:cubicBezTo>
                  <a:lnTo>
                    <a:pt x="1" y="22384"/>
                  </a:lnTo>
                  <a:cubicBezTo>
                    <a:pt x="1" y="22466"/>
                    <a:pt x="41" y="22588"/>
                    <a:pt x="123" y="22629"/>
                  </a:cubicBezTo>
                  <a:cubicBezTo>
                    <a:pt x="164" y="22710"/>
                    <a:pt x="245" y="22751"/>
                    <a:pt x="326" y="22751"/>
                  </a:cubicBezTo>
                  <a:lnTo>
                    <a:pt x="4722" y="22751"/>
                  </a:lnTo>
                  <a:cubicBezTo>
                    <a:pt x="4803" y="22751"/>
                    <a:pt x="4884" y="22710"/>
                    <a:pt x="4966" y="22629"/>
                  </a:cubicBezTo>
                  <a:cubicBezTo>
                    <a:pt x="5007" y="22547"/>
                    <a:pt x="5047" y="22466"/>
                    <a:pt x="5047" y="22384"/>
                  </a:cubicBezTo>
                  <a:lnTo>
                    <a:pt x="5047" y="327"/>
                  </a:lnTo>
                  <a:cubicBezTo>
                    <a:pt x="5047" y="245"/>
                    <a:pt x="5007" y="164"/>
                    <a:pt x="4966" y="82"/>
                  </a:cubicBezTo>
                  <a:cubicBezTo>
                    <a:pt x="4884" y="1"/>
                    <a:pt x="4803" y="1"/>
                    <a:pt x="47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35"/>
            <p:cNvSpPr/>
            <p:nvPr/>
          </p:nvSpPr>
          <p:spPr>
            <a:xfrm>
              <a:off x="5643375" y="4524550"/>
              <a:ext cx="474150" cy="934025"/>
            </a:xfrm>
            <a:custGeom>
              <a:avLst/>
              <a:gdLst/>
              <a:ahLst/>
              <a:cxnLst/>
              <a:rect l="l" t="t" r="r" b="b"/>
              <a:pathLst>
                <a:path w="18966" h="37361" extrusionOk="0">
                  <a:moveTo>
                    <a:pt x="18965" y="0"/>
                  </a:moveTo>
                  <a:lnTo>
                    <a:pt x="1" y="15303"/>
                  </a:lnTo>
                  <a:lnTo>
                    <a:pt x="1" y="37360"/>
                  </a:lnTo>
                  <a:lnTo>
                    <a:pt x="18965" y="37360"/>
                  </a:lnTo>
                  <a:lnTo>
                    <a:pt x="189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35"/>
            <p:cNvSpPr/>
            <p:nvPr/>
          </p:nvSpPr>
          <p:spPr>
            <a:xfrm>
              <a:off x="5634225" y="4516325"/>
              <a:ext cx="491450" cy="951400"/>
            </a:xfrm>
            <a:custGeom>
              <a:avLst/>
              <a:gdLst/>
              <a:ahLst/>
              <a:cxnLst/>
              <a:rect l="l" t="t" r="r" b="b"/>
              <a:pathLst>
                <a:path w="19658" h="38056" extrusionOk="0">
                  <a:moveTo>
                    <a:pt x="19006" y="1062"/>
                  </a:moveTo>
                  <a:lnTo>
                    <a:pt x="19006" y="37364"/>
                  </a:lnTo>
                  <a:lnTo>
                    <a:pt x="692" y="37364"/>
                  </a:lnTo>
                  <a:lnTo>
                    <a:pt x="692" y="15794"/>
                  </a:lnTo>
                  <a:lnTo>
                    <a:pt x="19006" y="1062"/>
                  </a:lnTo>
                  <a:close/>
                  <a:moveTo>
                    <a:pt x="19343" y="0"/>
                  </a:moveTo>
                  <a:cubicBezTo>
                    <a:pt x="19260" y="0"/>
                    <a:pt x="19178" y="35"/>
                    <a:pt x="19128" y="85"/>
                  </a:cubicBezTo>
                  <a:lnTo>
                    <a:pt x="163" y="15347"/>
                  </a:lnTo>
                  <a:cubicBezTo>
                    <a:pt x="82" y="15428"/>
                    <a:pt x="0" y="15509"/>
                    <a:pt x="0" y="15632"/>
                  </a:cubicBezTo>
                  <a:lnTo>
                    <a:pt x="0" y="37689"/>
                  </a:lnTo>
                  <a:cubicBezTo>
                    <a:pt x="0" y="37771"/>
                    <a:pt x="41" y="37893"/>
                    <a:pt x="122" y="37934"/>
                  </a:cubicBezTo>
                  <a:cubicBezTo>
                    <a:pt x="163" y="38015"/>
                    <a:pt x="285" y="38056"/>
                    <a:pt x="367" y="38056"/>
                  </a:cubicBezTo>
                  <a:lnTo>
                    <a:pt x="19331" y="38056"/>
                  </a:lnTo>
                  <a:cubicBezTo>
                    <a:pt x="19413" y="38056"/>
                    <a:pt x="19494" y="38015"/>
                    <a:pt x="19576" y="37934"/>
                  </a:cubicBezTo>
                  <a:cubicBezTo>
                    <a:pt x="19616" y="37852"/>
                    <a:pt x="19657" y="37771"/>
                    <a:pt x="19657" y="37689"/>
                  </a:cubicBezTo>
                  <a:lnTo>
                    <a:pt x="19657" y="329"/>
                  </a:lnTo>
                  <a:cubicBezTo>
                    <a:pt x="19657" y="207"/>
                    <a:pt x="19576" y="85"/>
                    <a:pt x="19494" y="45"/>
                  </a:cubicBezTo>
                  <a:cubicBezTo>
                    <a:pt x="19448" y="13"/>
                    <a:pt x="19395" y="0"/>
                    <a:pt x="193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35"/>
            <p:cNvSpPr/>
            <p:nvPr/>
          </p:nvSpPr>
          <p:spPr>
            <a:xfrm>
              <a:off x="1820900" y="4907100"/>
              <a:ext cx="109900" cy="551475"/>
            </a:xfrm>
            <a:custGeom>
              <a:avLst/>
              <a:gdLst/>
              <a:ahLst/>
              <a:cxnLst/>
              <a:rect l="l" t="t" r="r" b="b"/>
              <a:pathLst>
                <a:path w="4396" h="22059" extrusionOk="0">
                  <a:moveTo>
                    <a:pt x="1" y="1"/>
                  </a:moveTo>
                  <a:lnTo>
                    <a:pt x="1" y="22058"/>
                  </a:lnTo>
                  <a:lnTo>
                    <a:pt x="4396" y="22058"/>
                  </a:lnTo>
                  <a:lnTo>
                    <a:pt x="439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35"/>
            <p:cNvSpPr/>
            <p:nvPr/>
          </p:nvSpPr>
          <p:spPr>
            <a:xfrm>
              <a:off x="1812775" y="4898950"/>
              <a:ext cx="126175" cy="568775"/>
            </a:xfrm>
            <a:custGeom>
              <a:avLst/>
              <a:gdLst/>
              <a:ahLst/>
              <a:cxnLst/>
              <a:rect l="l" t="t" r="r" b="b"/>
              <a:pathLst>
                <a:path w="5047" h="22751" extrusionOk="0">
                  <a:moveTo>
                    <a:pt x="4355" y="652"/>
                  </a:moveTo>
                  <a:lnTo>
                    <a:pt x="4355" y="22059"/>
                  </a:lnTo>
                  <a:lnTo>
                    <a:pt x="692" y="22059"/>
                  </a:lnTo>
                  <a:lnTo>
                    <a:pt x="692" y="652"/>
                  </a:lnTo>
                  <a:close/>
                  <a:moveTo>
                    <a:pt x="326" y="1"/>
                  </a:moveTo>
                  <a:cubicBezTo>
                    <a:pt x="244" y="1"/>
                    <a:pt x="163" y="1"/>
                    <a:pt x="82" y="82"/>
                  </a:cubicBezTo>
                  <a:cubicBezTo>
                    <a:pt x="41" y="164"/>
                    <a:pt x="0" y="245"/>
                    <a:pt x="0" y="327"/>
                  </a:cubicBezTo>
                  <a:lnTo>
                    <a:pt x="0" y="22384"/>
                  </a:lnTo>
                  <a:cubicBezTo>
                    <a:pt x="0" y="22466"/>
                    <a:pt x="41" y="22588"/>
                    <a:pt x="82" y="22629"/>
                  </a:cubicBezTo>
                  <a:cubicBezTo>
                    <a:pt x="163" y="22710"/>
                    <a:pt x="244" y="22751"/>
                    <a:pt x="326" y="22751"/>
                  </a:cubicBezTo>
                  <a:lnTo>
                    <a:pt x="4721" y="22751"/>
                  </a:lnTo>
                  <a:cubicBezTo>
                    <a:pt x="4802" y="22751"/>
                    <a:pt x="4884" y="22710"/>
                    <a:pt x="4924" y="22629"/>
                  </a:cubicBezTo>
                  <a:cubicBezTo>
                    <a:pt x="5006" y="22547"/>
                    <a:pt x="5047" y="22466"/>
                    <a:pt x="5047" y="22384"/>
                  </a:cubicBezTo>
                  <a:lnTo>
                    <a:pt x="5047" y="327"/>
                  </a:lnTo>
                  <a:cubicBezTo>
                    <a:pt x="5047" y="245"/>
                    <a:pt x="5006" y="164"/>
                    <a:pt x="4924" y="82"/>
                  </a:cubicBezTo>
                  <a:cubicBezTo>
                    <a:pt x="4884" y="1"/>
                    <a:pt x="4802" y="1"/>
                    <a:pt x="47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35"/>
            <p:cNvSpPr/>
            <p:nvPr/>
          </p:nvSpPr>
          <p:spPr>
            <a:xfrm>
              <a:off x="1930800" y="4524550"/>
              <a:ext cx="474125" cy="934025"/>
            </a:xfrm>
            <a:custGeom>
              <a:avLst/>
              <a:gdLst/>
              <a:ahLst/>
              <a:cxnLst/>
              <a:rect l="l" t="t" r="r" b="b"/>
              <a:pathLst>
                <a:path w="18965" h="37361" extrusionOk="0">
                  <a:moveTo>
                    <a:pt x="18965" y="0"/>
                  </a:moveTo>
                  <a:lnTo>
                    <a:pt x="0" y="15303"/>
                  </a:lnTo>
                  <a:lnTo>
                    <a:pt x="0" y="37360"/>
                  </a:lnTo>
                  <a:lnTo>
                    <a:pt x="18965" y="37360"/>
                  </a:lnTo>
                  <a:lnTo>
                    <a:pt x="189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35"/>
            <p:cNvSpPr/>
            <p:nvPr/>
          </p:nvSpPr>
          <p:spPr>
            <a:xfrm>
              <a:off x="1921625" y="4516325"/>
              <a:ext cx="491450" cy="951400"/>
            </a:xfrm>
            <a:custGeom>
              <a:avLst/>
              <a:gdLst/>
              <a:ahLst/>
              <a:cxnLst/>
              <a:rect l="l" t="t" r="r" b="b"/>
              <a:pathLst>
                <a:path w="19658" h="38056" extrusionOk="0">
                  <a:moveTo>
                    <a:pt x="18966" y="1062"/>
                  </a:moveTo>
                  <a:lnTo>
                    <a:pt x="18966" y="37364"/>
                  </a:lnTo>
                  <a:lnTo>
                    <a:pt x="693" y="37364"/>
                  </a:lnTo>
                  <a:lnTo>
                    <a:pt x="693" y="15794"/>
                  </a:lnTo>
                  <a:lnTo>
                    <a:pt x="18966" y="1062"/>
                  </a:lnTo>
                  <a:close/>
                  <a:moveTo>
                    <a:pt x="19314" y="0"/>
                  </a:moveTo>
                  <a:cubicBezTo>
                    <a:pt x="19239" y="0"/>
                    <a:pt x="19163" y="35"/>
                    <a:pt x="19088" y="85"/>
                  </a:cubicBezTo>
                  <a:lnTo>
                    <a:pt x="123" y="15347"/>
                  </a:lnTo>
                  <a:cubicBezTo>
                    <a:pt x="41" y="15428"/>
                    <a:pt x="1" y="15509"/>
                    <a:pt x="1" y="15632"/>
                  </a:cubicBezTo>
                  <a:lnTo>
                    <a:pt x="1" y="37689"/>
                  </a:lnTo>
                  <a:cubicBezTo>
                    <a:pt x="1" y="37771"/>
                    <a:pt x="41" y="37893"/>
                    <a:pt x="123" y="37934"/>
                  </a:cubicBezTo>
                  <a:cubicBezTo>
                    <a:pt x="164" y="38015"/>
                    <a:pt x="245" y="38056"/>
                    <a:pt x="367" y="38056"/>
                  </a:cubicBezTo>
                  <a:lnTo>
                    <a:pt x="19332" y="38056"/>
                  </a:lnTo>
                  <a:cubicBezTo>
                    <a:pt x="19413" y="38056"/>
                    <a:pt x="19495" y="38015"/>
                    <a:pt x="19576" y="37934"/>
                  </a:cubicBezTo>
                  <a:cubicBezTo>
                    <a:pt x="19617" y="37852"/>
                    <a:pt x="19657" y="37771"/>
                    <a:pt x="19657" y="37689"/>
                  </a:cubicBezTo>
                  <a:lnTo>
                    <a:pt x="19657" y="329"/>
                  </a:lnTo>
                  <a:cubicBezTo>
                    <a:pt x="19657" y="207"/>
                    <a:pt x="19576" y="85"/>
                    <a:pt x="19454" y="45"/>
                  </a:cubicBezTo>
                  <a:cubicBezTo>
                    <a:pt x="19407" y="13"/>
                    <a:pt x="19361" y="0"/>
                    <a:pt x="193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35"/>
            <p:cNvSpPr/>
            <p:nvPr/>
          </p:nvSpPr>
          <p:spPr>
            <a:xfrm>
              <a:off x="1398675" y="4437050"/>
              <a:ext cx="5067825" cy="567750"/>
            </a:xfrm>
            <a:custGeom>
              <a:avLst/>
              <a:gdLst/>
              <a:ahLst/>
              <a:cxnLst/>
              <a:rect l="l" t="t" r="r" b="b"/>
              <a:pathLst>
                <a:path w="202713" h="22710" extrusionOk="0">
                  <a:moveTo>
                    <a:pt x="202713" y="0"/>
                  </a:moveTo>
                  <a:lnTo>
                    <a:pt x="0" y="21285"/>
                  </a:lnTo>
                  <a:lnTo>
                    <a:pt x="82" y="22709"/>
                  </a:lnTo>
                  <a:lnTo>
                    <a:pt x="175039" y="22709"/>
                  </a:lnTo>
                  <a:lnTo>
                    <a:pt x="202713" y="1425"/>
                  </a:lnTo>
                  <a:lnTo>
                    <a:pt x="20271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35"/>
            <p:cNvSpPr/>
            <p:nvPr/>
          </p:nvSpPr>
          <p:spPr>
            <a:xfrm>
              <a:off x="1390525" y="4428500"/>
              <a:ext cx="5084125" cy="584450"/>
            </a:xfrm>
            <a:custGeom>
              <a:avLst/>
              <a:gdLst/>
              <a:ahLst/>
              <a:cxnLst/>
              <a:rect l="l" t="t" r="r" b="b"/>
              <a:pathLst>
                <a:path w="203365" h="23378" extrusionOk="0">
                  <a:moveTo>
                    <a:pt x="202713" y="709"/>
                  </a:moveTo>
                  <a:lnTo>
                    <a:pt x="202713" y="1604"/>
                  </a:lnTo>
                  <a:lnTo>
                    <a:pt x="175214" y="22726"/>
                  </a:lnTo>
                  <a:lnTo>
                    <a:pt x="733" y="22726"/>
                  </a:lnTo>
                  <a:lnTo>
                    <a:pt x="693" y="21912"/>
                  </a:lnTo>
                  <a:lnTo>
                    <a:pt x="202713" y="709"/>
                  </a:lnTo>
                  <a:close/>
                  <a:moveTo>
                    <a:pt x="203071" y="1"/>
                  </a:moveTo>
                  <a:cubicBezTo>
                    <a:pt x="203044" y="1"/>
                    <a:pt x="203020" y="6"/>
                    <a:pt x="202998" y="17"/>
                  </a:cubicBezTo>
                  <a:lnTo>
                    <a:pt x="286" y="21261"/>
                  </a:lnTo>
                  <a:cubicBezTo>
                    <a:pt x="123" y="21302"/>
                    <a:pt x="1" y="21464"/>
                    <a:pt x="1" y="21627"/>
                  </a:cubicBezTo>
                  <a:lnTo>
                    <a:pt x="82" y="23051"/>
                  </a:lnTo>
                  <a:cubicBezTo>
                    <a:pt x="82" y="23255"/>
                    <a:pt x="204" y="23377"/>
                    <a:pt x="408" y="23377"/>
                  </a:cubicBezTo>
                  <a:lnTo>
                    <a:pt x="175365" y="23377"/>
                  </a:lnTo>
                  <a:cubicBezTo>
                    <a:pt x="175446" y="23377"/>
                    <a:pt x="175527" y="23377"/>
                    <a:pt x="175568" y="23296"/>
                  </a:cubicBezTo>
                  <a:lnTo>
                    <a:pt x="203242" y="2052"/>
                  </a:lnTo>
                  <a:cubicBezTo>
                    <a:pt x="203323" y="1970"/>
                    <a:pt x="203364" y="1889"/>
                    <a:pt x="203364" y="1767"/>
                  </a:cubicBezTo>
                  <a:lnTo>
                    <a:pt x="203364" y="342"/>
                  </a:lnTo>
                  <a:cubicBezTo>
                    <a:pt x="203364" y="220"/>
                    <a:pt x="203323" y="139"/>
                    <a:pt x="203283" y="98"/>
                  </a:cubicBezTo>
                  <a:cubicBezTo>
                    <a:pt x="203223" y="39"/>
                    <a:pt x="203142" y="1"/>
                    <a:pt x="2030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35"/>
            <p:cNvSpPr/>
            <p:nvPr/>
          </p:nvSpPr>
          <p:spPr>
            <a:xfrm>
              <a:off x="1400700" y="4437050"/>
              <a:ext cx="5065800" cy="531125"/>
            </a:xfrm>
            <a:custGeom>
              <a:avLst/>
              <a:gdLst/>
              <a:ahLst/>
              <a:cxnLst/>
              <a:rect l="l" t="t" r="r" b="b"/>
              <a:pathLst>
                <a:path w="202632" h="21245" extrusionOk="0">
                  <a:moveTo>
                    <a:pt x="44157" y="0"/>
                  </a:moveTo>
                  <a:lnTo>
                    <a:pt x="1" y="21244"/>
                  </a:lnTo>
                  <a:lnTo>
                    <a:pt x="174958" y="21244"/>
                  </a:lnTo>
                  <a:lnTo>
                    <a:pt x="20263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35"/>
            <p:cNvSpPr/>
            <p:nvPr/>
          </p:nvSpPr>
          <p:spPr>
            <a:xfrm>
              <a:off x="1391550" y="4427900"/>
              <a:ext cx="5084100" cy="549425"/>
            </a:xfrm>
            <a:custGeom>
              <a:avLst/>
              <a:gdLst/>
              <a:ahLst/>
              <a:cxnLst/>
              <a:rect l="l" t="t" r="r" b="b"/>
              <a:pathLst>
                <a:path w="203364" h="21977" extrusionOk="0">
                  <a:moveTo>
                    <a:pt x="201980" y="692"/>
                  </a:moveTo>
                  <a:lnTo>
                    <a:pt x="175226" y="21285"/>
                  </a:lnTo>
                  <a:lnTo>
                    <a:pt x="1832" y="21285"/>
                  </a:lnTo>
                  <a:lnTo>
                    <a:pt x="44564" y="692"/>
                  </a:lnTo>
                  <a:close/>
                  <a:moveTo>
                    <a:pt x="44523" y="0"/>
                  </a:moveTo>
                  <a:lnTo>
                    <a:pt x="44360" y="41"/>
                  </a:lnTo>
                  <a:lnTo>
                    <a:pt x="204" y="21326"/>
                  </a:lnTo>
                  <a:cubicBezTo>
                    <a:pt x="82" y="21407"/>
                    <a:pt x="1" y="21570"/>
                    <a:pt x="41" y="21692"/>
                  </a:cubicBezTo>
                  <a:cubicBezTo>
                    <a:pt x="82" y="21855"/>
                    <a:pt x="204" y="21977"/>
                    <a:pt x="367" y="21977"/>
                  </a:cubicBezTo>
                  <a:lnTo>
                    <a:pt x="175324" y="21977"/>
                  </a:lnTo>
                  <a:cubicBezTo>
                    <a:pt x="175405" y="21977"/>
                    <a:pt x="175486" y="21936"/>
                    <a:pt x="175527" y="21895"/>
                  </a:cubicBezTo>
                  <a:lnTo>
                    <a:pt x="203201" y="611"/>
                  </a:lnTo>
                  <a:cubicBezTo>
                    <a:pt x="203323" y="529"/>
                    <a:pt x="203364" y="407"/>
                    <a:pt x="203323" y="244"/>
                  </a:cubicBezTo>
                  <a:cubicBezTo>
                    <a:pt x="203282" y="122"/>
                    <a:pt x="203160" y="0"/>
                    <a:pt x="2029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35"/>
            <p:cNvSpPr/>
            <p:nvPr/>
          </p:nvSpPr>
          <p:spPr>
            <a:xfrm>
              <a:off x="5056325" y="4664950"/>
              <a:ext cx="755975" cy="213700"/>
            </a:xfrm>
            <a:custGeom>
              <a:avLst/>
              <a:gdLst/>
              <a:ahLst/>
              <a:cxnLst/>
              <a:rect l="l" t="t" r="r" b="b"/>
              <a:pathLst>
                <a:path w="30239" h="8548" extrusionOk="0">
                  <a:moveTo>
                    <a:pt x="10704" y="1"/>
                  </a:moveTo>
                  <a:lnTo>
                    <a:pt x="0" y="8547"/>
                  </a:lnTo>
                  <a:lnTo>
                    <a:pt x="18558" y="8547"/>
                  </a:lnTo>
                  <a:lnTo>
                    <a:pt x="30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35"/>
            <p:cNvSpPr/>
            <p:nvPr/>
          </p:nvSpPr>
          <p:spPr>
            <a:xfrm>
              <a:off x="5047175" y="4656825"/>
              <a:ext cx="774275" cy="230975"/>
            </a:xfrm>
            <a:custGeom>
              <a:avLst/>
              <a:gdLst/>
              <a:ahLst/>
              <a:cxnLst/>
              <a:rect l="l" t="t" r="r" b="b"/>
              <a:pathLst>
                <a:path w="30971" h="9239" extrusionOk="0">
                  <a:moveTo>
                    <a:pt x="29546" y="651"/>
                  </a:moveTo>
                  <a:lnTo>
                    <a:pt x="18831" y="8546"/>
                  </a:lnTo>
                  <a:lnTo>
                    <a:pt x="1343" y="8546"/>
                  </a:lnTo>
                  <a:lnTo>
                    <a:pt x="11192" y="651"/>
                  </a:lnTo>
                  <a:close/>
                  <a:moveTo>
                    <a:pt x="11070" y="0"/>
                  </a:moveTo>
                  <a:cubicBezTo>
                    <a:pt x="10988" y="0"/>
                    <a:pt x="10907" y="0"/>
                    <a:pt x="10866" y="41"/>
                  </a:cubicBezTo>
                  <a:lnTo>
                    <a:pt x="163" y="8628"/>
                  </a:lnTo>
                  <a:cubicBezTo>
                    <a:pt x="41" y="8709"/>
                    <a:pt x="0" y="8872"/>
                    <a:pt x="82" y="8994"/>
                  </a:cubicBezTo>
                  <a:cubicBezTo>
                    <a:pt x="122" y="9116"/>
                    <a:pt x="244" y="9238"/>
                    <a:pt x="366" y="9238"/>
                  </a:cubicBezTo>
                  <a:lnTo>
                    <a:pt x="18924" y="9238"/>
                  </a:lnTo>
                  <a:cubicBezTo>
                    <a:pt x="18965" y="9238"/>
                    <a:pt x="19046" y="9198"/>
                    <a:pt x="19128" y="9157"/>
                  </a:cubicBezTo>
                  <a:lnTo>
                    <a:pt x="30808" y="611"/>
                  </a:lnTo>
                  <a:cubicBezTo>
                    <a:pt x="30889" y="529"/>
                    <a:pt x="30971" y="366"/>
                    <a:pt x="30889" y="204"/>
                  </a:cubicBezTo>
                  <a:cubicBezTo>
                    <a:pt x="30849" y="81"/>
                    <a:pt x="30726" y="0"/>
                    <a:pt x="306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35"/>
            <p:cNvSpPr/>
            <p:nvPr/>
          </p:nvSpPr>
          <p:spPr>
            <a:xfrm>
              <a:off x="5774625" y="4437050"/>
              <a:ext cx="691875" cy="567750"/>
            </a:xfrm>
            <a:custGeom>
              <a:avLst/>
              <a:gdLst/>
              <a:ahLst/>
              <a:cxnLst/>
              <a:rect l="l" t="t" r="r" b="b"/>
              <a:pathLst>
                <a:path w="27675" h="22710" extrusionOk="0">
                  <a:moveTo>
                    <a:pt x="27675" y="0"/>
                  </a:moveTo>
                  <a:lnTo>
                    <a:pt x="1" y="21244"/>
                  </a:lnTo>
                  <a:lnTo>
                    <a:pt x="1" y="22709"/>
                  </a:lnTo>
                  <a:lnTo>
                    <a:pt x="27675" y="1425"/>
                  </a:lnTo>
                  <a:lnTo>
                    <a:pt x="276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35"/>
            <p:cNvSpPr/>
            <p:nvPr/>
          </p:nvSpPr>
          <p:spPr>
            <a:xfrm>
              <a:off x="5766475" y="4428250"/>
              <a:ext cx="708175" cy="584775"/>
            </a:xfrm>
            <a:custGeom>
              <a:avLst/>
              <a:gdLst/>
              <a:ahLst/>
              <a:cxnLst/>
              <a:rect l="l" t="t" r="r" b="b"/>
              <a:pathLst>
                <a:path w="28327" h="23391" extrusionOk="0">
                  <a:moveTo>
                    <a:pt x="27675" y="1044"/>
                  </a:moveTo>
                  <a:lnTo>
                    <a:pt x="27675" y="1614"/>
                  </a:lnTo>
                  <a:lnTo>
                    <a:pt x="652" y="22370"/>
                  </a:lnTo>
                  <a:lnTo>
                    <a:pt x="652" y="22370"/>
                  </a:lnTo>
                  <a:lnTo>
                    <a:pt x="652" y="21800"/>
                  </a:lnTo>
                  <a:lnTo>
                    <a:pt x="27675" y="1044"/>
                  </a:lnTo>
                  <a:close/>
                  <a:moveTo>
                    <a:pt x="27999" y="0"/>
                  </a:moveTo>
                  <a:cubicBezTo>
                    <a:pt x="27920" y="0"/>
                    <a:pt x="27845" y="20"/>
                    <a:pt x="27797" y="68"/>
                  </a:cubicBezTo>
                  <a:lnTo>
                    <a:pt x="123" y="21352"/>
                  </a:lnTo>
                  <a:cubicBezTo>
                    <a:pt x="42" y="21393"/>
                    <a:pt x="1" y="21515"/>
                    <a:pt x="1" y="21596"/>
                  </a:cubicBezTo>
                  <a:lnTo>
                    <a:pt x="1" y="23061"/>
                  </a:lnTo>
                  <a:cubicBezTo>
                    <a:pt x="1" y="23184"/>
                    <a:pt x="82" y="23306"/>
                    <a:pt x="164" y="23346"/>
                  </a:cubicBezTo>
                  <a:cubicBezTo>
                    <a:pt x="210" y="23377"/>
                    <a:pt x="263" y="23391"/>
                    <a:pt x="315" y="23391"/>
                  </a:cubicBezTo>
                  <a:cubicBezTo>
                    <a:pt x="398" y="23391"/>
                    <a:pt x="480" y="23356"/>
                    <a:pt x="530" y="23306"/>
                  </a:cubicBezTo>
                  <a:lnTo>
                    <a:pt x="28204" y="2062"/>
                  </a:lnTo>
                  <a:cubicBezTo>
                    <a:pt x="28285" y="1980"/>
                    <a:pt x="28326" y="1899"/>
                    <a:pt x="28326" y="1777"/>
                  </a:cubicBezTo>
                  <a:lnTo>
                    <a:pt x="28326" y="352"/>
                  </a:lnTo>
                  <a:cubicBezTo>
                    <a:pt x="28326" y="230"/>
                    <a:pt x="28245" y="108"/>
                    <a:pt x="28163" y="27"/>
                  </a:cubicBezTo>
                  <a:cubicBezTo>
                    <a:pt x="28113" y="10"/>
                    <a:pt x="28055" y="0"/>
                    <a:pt x="279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35"/>
            <p:cNvSpPr/>
            <p:nvPr/>
          </p:nvSpPr>
          <p:spPr>
            <a:xfrm>
              <a:off x="5189600" y="4452300"/>
              <a:ext cx="914700" cy="283675"/>
            </a:xfrm>
            <a:custGeom>
              <a:avLst/>
              <a:gdLst/>
              <a:ahLst/>
              <a:cxnLst/>
              <a:rect l="l" t="t" r="r" b="b"/>
              <a:pathLst>
                <a:path w="36588" h="11347" extrusionOk="0">
                  <a:moveTo>
                    <a:pt x="33128" y="1"/>
                  </a:moveTo>
                  <a:cubicBezTo>
                    <a:pt x="32599" y="1"/>
                    <a:pt x="32274" y="42"/>
                    <a:pt x="32233" y="42"/>
                  </a:cubicBezTo>
                  <a:lnTo>
                    <a:pt x="367" y="42"/>
                  </a:lnTo>
                  <a:cubicBezTo>
                    <a:pt x="164" y="42"/>
                    <a:pt x="1" y="204"/>
                    <a:pt x="1" y="367"/>
                  </a:cubicBezTo>
                  <a:cubicBezTo>
                    <a:pt x="1" y="571"/>
                    <a:pt x="164" y="733"/>
                    <a:pt x="367" y="733"/>
                  </a:cubicBezTo>
                  <a:lnTo>
                    <a:pt x="32274" y="733"/>
                  </a:lnTo>
                  <a:lnTo>
                    <a:pt x="32314" y="693"/>
                  </a:lnTo>
                  <a:lnTo>
                    <a:pt x="33128" y="693"/>
                  </a:lnTo>
                  <a:cubicBezTo>
                    <a:pt x="33698" y="693"/>
                    <a:pt x="34430" y="733"/>
                    <a:pt x="35000" y="896"/>
                  </a:cubicBezTo>
                  <a:cubicBezTo>
                    <a:pt x="35285" y="1018"/>
                    <a:pt x="35529" y="1140"/>
                    <a:pt x="35692" y="1263"/>
                  </a:cubicBezTo>
                  <a:cubicBezTo>
                    <a:pt x="35814" y="1385"/>
                    <a:pt x="35896" y="1547"/>
                    <a:pt x="35896" y="1751"/>
                  </a:cubicBezTo>
                  <a:cubicBezTo>
                    <a:pt x="35896" y="1873"/>
                    <a:pt x="35855" y="1995"/>
                    <a:pt x="35814" y="2158"/>
                  </a:cubicBezTo>
                  <a:cubicBezTo>
                    <a:pt x="35611" y="2687"/>
                    <a:pt x="35285" y="3053"/>
                    <a:pt x="34675" y="3379"/>
                  </a:cubicBezTo>
                  <a:cubicBezTo>
                    <a:pt x="33739" y="3867"/>
                    <a:pt x="32274" y="4193"/>
                    <a:pt x="30198" y="4356"/>
                  </a:cubicBezTo>
                  <a:cubicBezTo>
                    <a:pt x="28082" y="4559"/>
                    <a:pt x="25355" y="4640"/>
                    <a:pt x="21936" y="4762"/>
                  </a:cubicBezTo>
                  <a:cubicBezTo>
                    <a:pt x="17256" y="4925"/>
                    <a:pt x="14326" y="6431"/>
                    <a:pt x="12535" y="7896"/>
                  </a:cubicBezTo>
                  <a:cubicBezTo>
                    <a:pt x="10745" y="9402"/>
                    <a:pt x="10094" y="10867"/>
                    <a:pt x="10094" y="10867"/>
                  </a:cubicBezTo>
                  <a:cubicBezTo>
                    <a:pt x="10012" y="11071"/>
                    <a:pt x="10094" y="11274"/>
                    <a:pt x="10256" y="11315"/>
                  </a:cubicBezTo>
                  <a:cubicBezTo>
                    <a:pt x="10311" y="11337"/>
                    <a:pt x="10365" y="11347"/>
                    <a:pt x="10417" y="11347"/>
                  </a:cubicBezTo>
                  <a:cubicBezTo>
                    <a:pt x="10557" y="11347"/>
                    <a:pt x="10674" y="11271"/>
                    <a:pt x="10704" y="11152"/>
                  </a:cubicBezTo>
                  <a:cubicBezTo>
                    <a:pt x="10785" y="11030"/>
                    <a:pt x="11396" y="9646"/>
                    <a:pt x="13105" y="8303"/>
                  </a:cubicBezTo>
                  <a:cubicBezTo>
                    <a:pt x="14814" y="6960"/>
                    <a:pt x="17582" y="5576"/>
                    <a:pt x="21936" y="5454"/>
                  </a:cubicBezTo>
                  <a:cubicBezTo>
                    <a:pt x="26535" y="5292"/>
                    <a:pt x="29872" y="5169"/>
                    <a:pt x="32192" y="4803"/>
                  </a:cubicBezTo>
                  <a:cubicBezTo>
                    <a:pt x="33372" y="4640"/>
                    <a:pt x="34268" y="4356"/>
                    <a:pt x="35000" y="3989"/>
                  </a:cubicBezTo>
                  <a:cubicBezTo>
                    <a:pt x="35692" y="3623"/>
                    <a:pt x="36180" y="3094"/>
                    <a:pt x="36425" y="2402"/>
                  </a:cubicBezTo>
                  <a:cubicBezTo>
                    <a:pt x="36547" y="2199"/>
                    <a:pt x="36587" y="1954"/>
                    <a:pt x="36587" y="1751"/>
                  </a:cubicBezTo>
                  <a:cubicBezTo>
                    <a:pt x="36587" y="1344"/>
                    <a:pt x="36384" y="1018"/>
                    <a:pt x="36140" y="774"/>
                  </a:cubicBezTo>
                  <a:cubicBezTo>
                    <a:pt x="35773" y="408"/>
                    <a:pt x="35244" y="245"/>
                    <a:pt x="34675" y="123"/>
                  </a:cubicBezTo>
                  <a:cubicBezTo>
                    <a:pt x="34146" y="42"/>
                    <a:pt x="33576" y="1"/>
                    <a:pt x="331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35"/>
            <p:cNvSpPr/>
            <p:nvPr/>
          </p:nvSpPr>
          <p:spPr>
            <a:xfrm>
              <a:off x="5292375" y="4676900"/>
              <a:ext cx="262500" cy="176300"/>
            </a:xfrm>
            <a:custGeom>
              <a:avLst/>
              <a:gdLst/>
              <a:ahLst/>
              <a:cxnLst/>
              <a:rect l="l" t="t" r="r" b="b"/>
              <a:pathLst>
                <a:path w="10500" h="7052" extrusionOk="0">
                  <a:moveTo>
                    <a:pt x="6975" y="1"/>
                  </a:moveTo>
                  <a:cubicBezTo>
                    <a:pt x="5952" y="1"/>
                    <a:pt x="4660" y="133"/>
                    <a:pt x="3581" y="662"/>
                  </a:cubicBezTo>
                  <a:cubicBezTo>
                    <a:pt x="2279" y="1354"/>
                    <a:pt x="1058" y="3714"/>
                    <a:pt x="366" y="5342"/>
                  </a:cubicBezTo>
                  <a:cubicBezTo>
                    <a:pt x="0" y="6156"/>
                    <a:pt x="611" y="7052"/>
                    <a:pt x="1506" y="7052"/>
                  </a:cubicBezTo>
                  <a:lnTo>
                    <a:pt x="5535" y="7052"/>
                  </a:lnTo>
                  <a:cubicBezTo>
                    <a:pt x="5861" y="7052"/>
                    <a:pt x="6227" y="6930"/>
                    <a:pt x="6430" y="6645"/>
                  </a:cubicBezTo>
                  <a:lnTo>
                    <a:pt x="10500" y="2087"/>
                  </a:lnTo>
                  <a:cubicBezTo>
                    <a:pt x="10500" y="2087"/>
                    <a:pt x="10337" y="337"/>
                    <a:pt x="8750" y="133"/>
                  </a:cubicBezTo>
                  <a:cubicBezTo>
                    <a:pt x="8750" y="133"/>
                    <a:pt x="7997" y="1"/>
                    <a:pt x="69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35"/>
            <p:cNvSpPr/>
            <p:nvPr/>
          </p:nvSpPr>
          <p:spPr>
            <a:xfrm>
              <a:off x="5442950" y="4707275"/>
              <a:ext cx="72250" cy="119475"/>
            </a:xfrm>
            <a:custGeom>
              <a:avLst/>
              <a:gdLst/>
              <a:ahLst/>
              <a:cxnLst/>
              <a:rect l="l" t="t" r="r" b="b"/>
              <a:pathLst>
                <a:path w="2890" h="4779" extrusionOk="0">
                  <a:moveTo>
                    <a:pt x="2677" y="1"/>
                  </a:moveTo>
                  <a:cubicBezTo>
                    <a:pt x="2651" y="1"/>
                    <a:pt x="2627" y="6"/>
                    <a:pt x="2605" y="17"/>
                  </a:cubicBezTo>
                  <a:cubicBezTo>
                    <a:pt x="244" y="1360"/>
                    <a:pt x="0" y="3435"/>
                    <a:pt x="0" y="4249"/>
                  </a:cubicBezTo>
                  <a:cubicBezTo>
                    <a:pt x="0" y="4494"/>
                    <a:pt x="0" y="4616"/>
                    <a:pt x="0" y="4616"/>
                  </a:cubicBezTo>
                  <a:cubicBezTo>
                    <a:pt x="41" y="4738"/>
                    <a:pt x="122" y="4778"/>
                    <a:pt x="204" y="4778"/>
                  </a:cubicBezTo>
                  <a:cubicBezTo>
                    <a:pt x="285" y="4738"/>
                    <a:pt x="367" y="4656"/>
                    <a:pt x="367" y="4575"/>
                  </a:cubicBezTo>
                  <a:lnTo>
                    <a:pt x="326" y="4494"/>
                  </a:lnTo>
                  <a:cubicBezTo>
                    <a:pt x="326" y="4453"/>
                    <a:pt x="326" y="4372"/>
                    <a:pt x="326" y="4249"/>
                  </a:cubicBezTo>
                  <a:cubicBezTo>
                    <a:pt x="326" y="3476"/>
                    <a:pt x="570" y="1563"/>
                    <a:pt x="2768" y="302"/>
                  </a:cubicBezTo>
                  <a:cubicBezTo>
                    <a:pt x="2849" y="261"/>
                    <a:pt x="2890" y="180"/>
                    <a:pt x="2849" y="98"/>
                  </a:cubicBezTo>
                  <a:cubicBezTo>
                    <a:pt x="2819" y="39"/>
                    <a:pt x="2746" y="1"/>
                    <a:pt x="267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35"/>
            <p:cNvSpPr/>
            <p:nvPr/>
          </p:nvSpPr>
          <p:spPr>
            <a:xfrm>
              <a:off x="3283975" y="4592725"/>
              <a:ext cx="2022650" cy="316425"/>
            </a:xfrm>
            <a:custGeom>
              <a:avLst/>
              <a:gdLst/>
              <a:ahLst/>
              <a:cxnLst/>
              <a:rect l="l" t="t" r="r" b="b"/>
              <a:pathLst>
                <a:path w="80906" h="12657" extrusionOk="0">
                  <a:moveTo>
                    <a:pt x="15831" y="0"/>
                  </a:moveTo>
                  <a:lnTo>
                    <a:pt x="0" y="12657"/>
                  </a:lnTo>
                  <a:lnTo>
                    <a:pt x="65075" y="12657"/>
                  </a:lnTo>
                  <a:lnTo>
                    <a:pt x="8090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35"/>
            <p:cNvSpPr/>
            <p:nvPr/>
          </p:nvSpPr>
          <p:spPr>
            <a:xfrm>
              <a:off x="3274800" y="4584575"/>
              <a:ext cx="2041000" cy="332725"/>
            </a:xfrm>
            <a:custGeom>
              <a:avLst/>
              <a:gdLst/>
              <a:ahLst/>
              <a:cxnLst/>
              <a:rect l="l" t="t" r="r" b="b"/>
              <a:pathLst>
                <a:path w="81640" h="13309" extrusionOk="0">
                  <a:moveTo>
                    <a:pt x="80296" y="692"/>
                  </a:moveTo>
                  <a:lnTo>
                    <a:pt x="65340" y="12617"/>
                  </a:lnTo>
                  <a:lnTo>
                    <a:pt x="1344" y="12617"/>
                  </a:lnTo>
                  <a:lnTo>
                    <a:pt x="16320" y="692"/>
                  </a:lnTo>
                  <a:close/>
                  <a:moveTo>
                    <a:pt x="16198" y="1"/>
                  </a:moveTo>
                  <a:cubicBezTo>
                    <a:pt x="16117" y="1"/>
                    <a:pt x="16035" y="41"/>
                    <a:pt x="15995" y="82"/>
                  </a:cubicBezTo>
                  <a:lnTo>
                    <a:pt x="164" y="12698"/>
                  </a:lnTo>
                  <a:cubicBezTo>
                    <a:pt x="42" y="12779"/>
                    <a:pt x="1" y="12942"/>
                    <a:pt x="42" y="13064"/>
                  </a:cubicBezTo>
                  <a:cubicBezTo>
                    <a:pt x="82" y="13227"/>
                    <a:pt x="204" y="13309"/>
                    <a:pt x="367" y="13309"/>
                  </a:cubicBezTo>
                  <a:lnTo>
                    <a:pt x="65442" y="13309"/>
                  </a:lnTo>
                  <a:cubicBezTo>
                    <a:pt x="65523" y="13309"/>
                    <a:pt x="65605" y="13268"/>
                    <a:pt x="65645" y="13227"/>
                  </a:cubicBezTo>
                  <a:lnTo>
                    <a:pt x="81476" y="611"/>
                  </a:lnTo>
                  <a:cubicBezTo>
                    <a:pt x="81598" y="530"/>
                    <a:pt x="81639" y="367"/>
                    <a:pt x="81598" y="245"/>
                  </a:cubicBezTo>
                  <a:cubicBezTo>
                    <a:pt x="81558" y="82"/>
                    <a:pt x="81436" y="1"/>
                    <a:pt x="812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35"/>
            <p:cNvSpPr/>
            <p:nvPr/>
          </p:nvSpPr>
          <p:spPr>
            <a:xfrm>
              <a:off x="4902700" y="4584475"/>
              <a:ext cx="413100" cy="352825"/>
            </a:xfrm>
            <a:custGeom>
              <a:avLst/>
              <a:gdLst/>
              <a:ahLst/>
              <a:cxnLst/>
              <a:rect l="l" t="t" r="r" b="b"/>
              <a:pathLst>
                <a:path w="16524" h="14113" extrusionOk="0">
                  <a:moveTo>
                    <a:pt x="16180" y="1"/>
                  </a:moveTo>
                  <a:cubicBezTo>
                    <a:pt x="16104" y="1"/>
                    <a:pt x="16029" y="36"/>
                    <a:pt x="15953" y="86"/>
                  </a:cubicBezTo>
                  <a:lnTo>
                    <a:pt x="122" y="12702"/>
                  </a:lnTo>
                  <a:cubicBezTo>
                    <a:pt x="41" y="12783"/>
                    <a:pt x="0" y="12865"/>
                    <a:pt x="0" y="12987"/>
                  </a:cubicBezTo>
                  <a:lnTo>
                    <a:pt x="0" y="13760"/>
                  </a:lnTo>
                  <a:cubicBezTo>
                    <a:pt x="0" y="13882"/>
                    <a:pt x="82" y="14004"/>
                    <a:pt x="204" y="14086"/>
                  </a:cubicBezTo>
                  <a:cubicBezTo>
                    <a:pt x="254" y="14103"/>
                    <a:pt x="305" y="14113"/>
                    <a:pt x="352" y="14113"/>
                  </a:cubicBezTo>
                  <a:cubicBezTo>
                    <a:pt x="420" y="14113"/>
                    <a:pt x="482" y="14093"/>
                    <a:pt x="529" y="14045"/>
                  </a:cubicBezTo>
                  <a:lnTo>
                    <a:pt x="16360" y="1388"/>
                  </a:lnTo>
                  <a:cubicBezTo>
                    <a:pt x="16442" y="1348"/>
                    <a:pt x="16523" y="1225"/>
                    <a:pt x="16523" y="1144"/>
                  </a:cubicBezTo>
                  <a:lnTo>
                    <a:pt x="16523" y="330"/>
                  </a:lnTo>
                  <a:cubicBezTo>
                    <a:pt x="16523" y="208"/>
                    <a:pt x="16442" y="86"/>
                    <a:pt x="16320" y="45"/>
                  </a:cubicBezTo>
                  <a:cubicBezTo>
                    <a:pt x="16273" y="14"/>
                    <a:pt x="16226" y="1"/>
                    <a:pt x="161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35"/>
            <p:cNvSpPr/>
            <p:nvPr/>
          </p:nvSpPr>
          <p:spPr>
            <a:xfrm>
              <a:off x="3283975" y="4909125"/>
              <a:ext cx="1626875" cy="19375"/>
            </a:xfrm>
            <a:custGeom>
              <a:avLst/>
              <a:gdLst/>
              <a:ahLst/>
              <a:cxnLst/>
              <a:rect l="l" t="t" r="r" b="b"/>
              <a:pathLst>
                <a:path w="65075" h="775" extrusionOk="0">
                  <a:moveTo>
                    <a:pt x="0" y="1"/>
                  </a:moveTo>
                  <a:lnTo>
                    <a:pt x="0" y="774"/>
                  </a:lnTo>
                  <a:lnTo>
                    <a:pt x="65075" y="774"/>
                  </a:lnTo>
                  <a:lnTo>
                    <a:pt x="6507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35"/>
            <p:cNvSpPr/>
            <p:nvPr/>
          </p:nvSpPr>
          <p:spPr>
            <a:xfrm>
              <a:off x="3274800" y="4899975"/>
              <a:ext cx="1645225" cy="37675"/>
            </a:xfrm>
            <a:custGeom>
              <a:avLst/>
              <a:gdLst/>
              <a:ahLst/>
              <a:cxnLst/>
              <a:rect l="l" t="t" r="r" b="b"/>
              <a:pathLst>
                <a:path w="65809" h="1507" extrusionOk="0">
                  <a:moveTo>
                    <a:pt x="65116" y="693"/>
                  </a:moveTo>
                  <a:lnTo>
                    <a:pt x="65116" y="815"/>
                  </a:lnTo>
                  <a:lnTo>
                    <a:pt x="693" y="815"/>
                  </a:lnTo>
                  <a:lnTo>
                    <a:pt x="693" y="693"/>
                  </a:lnTo>
                  <a:close/>
                  <a:moveTo>
                    <a:pt x="367" y="1"/>
                  </a:moveTo>
                  <a:cubicBezTo>
                    <a:pt x="286" y="1"/>
                    <a:pt x="164" y="41"/>
                    <a:pt x="123" y="123"/>
                  </a:cubicBezTo>
                  <a:cubicBezTo>
                    <a:pt x="42" y="163"/>
                    <a:pt x="1" y="286"/>
                    <a:pt x="1" y="367"/>
                  </a:cubicBezTo>
                  <a:lnTo>
                    <a:pt x="1" y="1140"/>
                  </a:lnTo>
                  <a:cubicBezTo>
                    <a:pt x="1" y="1222"/>
                    <a:pt x="42" y="1344"/>
                    <a:pt x="123" y="1384"/>
                  </a:cubicBezTo>
                  <a:cubicBezTo>
                    <a:pt x="164" y="1466"/>
                    <a:pt x="286" y="1506"/>
                    <a:pt x="367" y="1506"/>
                  </a:cubicBezTo>
                  <a:lnTo>
                    <a:pt x="65442" y="1506"/>
                  </a:lnTo>
                  <a:cubicBezTo>
                    <a:pt x="65523" y="1506"/>
                    <a:pt x="65645" y="1466"/>
                    <a:pt x="65686" y="1384"/>
                  </a:cubicBezTo>
                  <a:cubicBezTo>
                    <a:pt x="65767" y="1344"/>
                    <a:pt x="65808" y="1222"/>
                    <a:pt x="65808" y="1140"/>
                  </a:cubicBezTo>
                  <a:lnTo>
                    <a:pt x="65808" y="367"/>
                  </a:lnTo>
                  <a:cubicBezTo>
                    <a:pt x="65808" y="286"/>
                    <a:pt x="65767" y="163"/>
                    <a:pt x="65686" y="123"/>
                  </a:cubicBezTo>
                  <a:cubicBezTo>
                    <a:pt x="65645" y="41"/>
                    <a:pt x="65523" y="1"/>
                    <a:pt x="65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35"/>
            <p:cNvSpPr/>
            <p:nvPr/>
          </p:nvSpPr>
          <p:spPr>
            <a:xfrm>
              <a:off x="3753000" y="4763650"/>
              <a:ext cx="178075" cy="60050"/>
            </a:xfrm>
            <a:custGeom>
              <a:avLst/>
              <a:gdLst/>
              <a:ahLst/>
              <a:cxnLst/>
              <a:rect l="l" t="t" r="r" b="b"/>
              <a:pathLst>
                <a:path w="7123" h="2402" extrusionOk="0">
                  <a:moveTo>
                    <a:pt x="5779" y="692"/>
                  </a:moveTo>
                  <a:lnTo>
                    <a:pt x="4559" y="1710"/>
                  </a:lnTo>
                  <a:lnTo>
                    <a:pt x="1343" y="1710"/>
                  </a:lnTo>
                  <a:lnTo>
                    <a:pt x="2587" y="692"/>
                  </a:lnTo>
                  <a:close/>
                  <a:moveTo>
                    <a:pt x="2442" y="0"/>
                  </a:moveTo>
                  <a:cubicBezTo>
                    <a:pt x="2361" y="0"/>
                    <a:pt x="2320" y="41"/>
                    <a:pt x="2239" y="82"/>
                  </a:cubicBezTo>
                  <a:lnTo>
                    <a:pt x="163" y="1791"/>
                  </a:lnTo>
                  <a:cubicBezTo>
                    <a:pt x="41" y="1872"/>
                    <a:pt x="0" y="2035"/>
                    <a:pt x="41" y="2157"/>
                  </a:cubicBezTo>
                  <a:cubicBezTo>
                    <a:pt x="82" y="2279"/>
                    <a:pt x="204" y="2401"/>
                    <a:pt x="367" y="2401"/>
                  </a:cubicBezTo>
                  <a:lnTo>
                    <a:pt x="4681" y="2401"/>
                  </a:lnTo>
                  <a:cubicBezTo>
                    <a:pt x="4721" y="2401"/>
                    <a:pt x="4803" y="2361"/>
                    <a:pt x="4884" y="2320"/>
                  </a:cubicBezTo>
                  <a:lnTo>
                    <a:pt x="6960" y="611"/>
                  </a:lnTo>
                  <a:cubicBezTo>
                    <a:pt x="7082" y="529"/>
                    <a:pt x="7122" y="367"/>
                    <a:pt x="7082" y="244"/>
                  </a:cubicBezTo>
                  <a:cubicBezTo>
                    <a:pt x="7041" y="122"/>
                    <a:pt x="6878"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35"/>
            <p:cNvSpPr/>
            <p:nvPr/>
          </p:nvSpPr>
          <p:spPr>
            <a:xfrm>
              <a:off x="3860850" y="4763650"/>
              <a:ext cx="178075" cy="60050"/>
            </a:xfrm>
            <a:custGeom>
              <a:avLst/>
              <a:gdLst/>
              <a:ahLst/>
              <a:cxnLst/>
              <a:rect l="l" t="t" r="r" b="b"/>
              <a:pathLst>
                <a:path w="7123" h="2402" extrusionOk="0">
                  <a:moveTo>
                    <a:pt x="5779" y="692"/>
                  </a:moveTo>
                  <a:lnTo>
                    <a:pt x="4518" y="1710"/>
                  </a:lnTo>
                  <a:lnTo>
                    <a:pt x="1303" y="1710"/>
                  </a:lnTo>
                  <a:lnTo>
                    <a:pt x="2546" y="692"/>
                  </a:lnTo>
                  <a:close/>
                  <a:moveTo>
                    <a:pt x="2442" y="0"/>
                  </a:moveTo>
                  <a:cubicBezTo>
                    <a:pt x="2361" y="0"/>
                    <a:pt x="2279" y="41"/>
                    <a:pt x="2239" y="82"/>
                  </a:cubicBezTo>
                  <a:lnTo>
                    <a:pt x="122" y="1791"/>
                  </a:lnTo>
                  <a:cubicBezTo>
                    <a:pt x="41" y="1872"/>
                    <a:pt x="0" y="2035"/>
                    <a:pt x="41" y="2157"/>
                  </a:cubicBezTo>
                  <a:cubicBezTo>
                    <a:pt x="82" y="2279"/>
                    <a:pt x="204" y="2401"/>
                    <a:pt x="367" y="2401"/>
                  </a:cubicBezTo>
                  <a:lnTo>
                    <a:pt x="4640" y="2401"/>
                  </a:lnTo>
                  <a:cubicBezTo>
                    <a:pt x="4721" y="2401"/>
                    <a:pt x="4803" y="2361"/>
                    <a:pt x="4843" y="2320"/>
                  </a:cubicBezTo>
                  <a:lnTo>
                    <a:pt x="6960" y="611"/>
                  </a:lnTo>
                  <a:cubicBezTo>
                    <a:pt x="7082" y="529"/>
                    <a:pt x="7122" y="367"/>
                    <a:pt x="7041" y="244"/>
                  </a:cubicBezTo>
                  <a:cubicBezTo>
                    <a:pt x="7000" y="122"/>
                    <a:pt x="6878"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35"/>
            <p:cNvSpPr/>
            <p:nvPr/>
          </p:nvSpPr>
          <p:spPr>
            <a:xfrm>
              <a:off x="3645150" y="4763650"/>
              <a:ext cx="178075" cy="60050"/>
            </a:xfrm>
            <a:custGeom>
              <a:avLst/>
              <a:gdLst/>
              <a:ahLst/>
              <a:cxnLst/>
              <a:rect l="l" t="t" r="r" b="b"/>
              <a:pathLst>
                <a:path w="7123" h="2402" extrusionOk="0">
                  <a:moveTo>
                    <a:pt x="5820" y="692"/>
                  </a:moveTo>
                  <a:lnTo>
                    <a:pt x="4559" y="1710"/>
                  </a:lnTo>
                  <a:lnTo>
                    <a:pt x="1344" y="1710"/>
                  </a:lnTo>
                  <a:lnTo>
                    <a:pt x="2587" y="692"/>
                  </a:lnTo>
                  <a:close/>
                  <a:moveTo>
                    <a:pt x="2483" y="0"/>
                  </a:moveTo>
                  <a:cubicBezTo>
                    <a:pt x="2402" y="0"/>
                    <a:pt x="2320" y="41"/>
                    <a:pt x="2239" y="82"/>
                  </a:cubicBezTo>
                  <a:lnTo>
                    <a:pt x="163" y="1791"/>
                  </a:lnTo>
                  <a:cubicBezTo>
                    <a:pt x="41" y="1872"/>
                    <a:pt x="1" y="2035"/>
                    <a:pt x="41" y="2157"/>
                  </a:cubicBezTo>
                  <a:cubicBezTo>
                    <a:pt x="123" y="2279"/>
                    <a:pt x="245" y="2401"/>
                    <a:pt x="367" y="2401"/>
                  </a:cubicBezTo>
                  <a:lnTo>
                    <a:pt x="4681" y="2401"/>
                  </a:lnTo>
                  <a:cubicBezTo>
                    <a:pt x="4762" y="2401"/>
                    <a:pt x="4844" y="2361"/>
                    <a:pt x="4884" y="2320"/>
                  </a:cubicBezTo>
                  <a:lnTo>
                    <a:pt x="7000" y="611"/>
                  </a:lnTo>
                  <a:cubicBezTo>
                    <a:pt x="7082" y="529"/>
                    <a:pt x="7123" y="367"/>
                    <a:pt x="7082" y="244"/>
                  </a:cubicBezTo>
                  <a:cubicBezTo>
                    <a:pt x="7041" y="122"/>
                    <a:pt x="6919"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35"/>
            <p:cNvSpPr/>
            <p:nvPr/>
          </p:nvSpPr>
          <p:spPr>
            <a:xfrm>
              <a:off x="3698050" y="4721925"/>
              <a:ext cx="178075" cy="59050"/>
            </a:xfrm>
            <a:custGeom>
              <a:avLst/>
              <a:gdLst/>
              <a:ahLst/>
              <a:cxnLst/>
              <a:rect l="l" t="t" r="r" b="b"/>
              <a:pathLst>
                <a:path w="7123" h="2362" extrusionOk="0">
                  <a:moveTo>
                    <a:pt x="5745" y="693"/>
                  </a:moveTo>
                  <a:lnTo>
                    <a:pt x="4518" y="1669"/>
                  </a:lnTo>
                  <a:lnTo>
                    <a:pt x="1303" y="1669"/>
                  </a:lnTo>
                  <a:lnTo>
                    <a:pt x="2565" y="693"/>
                  </a:lnTo>
                  <a:close/>
                  <a:moveTo>
                    <a:pt x="2443" y="1"/>
                  </a:moveTo>
                  <a:cubicBezTo>
                    <a:pt x="2361" y="1"/>
                    <a:pt x="2280" y="41"/>
                    <a:pt x="2239" y="82"/>
                  </a:cubicBezTo>
                  <a:lnTo>
                    <a:pt x="123" y="1751"/>
                  </a:lnTo>
                  <a:cubicBezTo>
                    <a:pt x="42" y="1832"/>
                    <a:pt x="1" y="1995"/>
                    <a:pt x="42" y="2117"/>
                  </a:cubicBezTo>
                  <a:cubicBezTo>
                    <a:pt x="82" y="2280"/>
                    <a:pt x="204" y="2361"/>
                    <a:pt x="367" y="2361"/>
                  </a:cubicBezTo>
                  <a:lnTo>
                    <a:pt x="4640" y="2361"/>
                  </a:lnTo>
                  <a:cubicBezTo>
                    <a:pt x="4722" y="2361"/>
                    <a:pt x="4803" y="2320"/>
                    <a:pt x="4884" y="2280"/>
                  </a:cubicBezTo>
                  <a:lnTo>
                    <a:pt x="6960" y="611"/>
                  </a:lnTo>
                  <a:cubicBezTo>
                    <a:pt x="7082" y="489"/>
                    <a:pt x="7123" y="367"/>
                    <a:pt x="7082" y="204"/>
                  </a:cubicBezTo>
                  <a:cubicBezTo>
                    <a:pt x="7001" y="82"/>
                    <a:pt x="6879" y="1"/>
                    <a:pt x="67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35"/>
            <p:cNvSpPr/>
            <p:nvPr/>
          </p:nvSpPr>
          <p:spPr>
            <a:xfrm>
              <a:off x="3857800" y="4679200"/>
              <a:ext cx="178075" cy="60050"/>
            </a:xfrm>
            <a:custGeom>
              <a:avLst/>
              <a:gdLst/>
              <a:ahLst/>
              <a:cxnLst/>
              <a:rect l="l" t="t" r="r" b="b"/>
              <a:pathLst>
                <a:path w="7123" h="2402" extrusionOk="0">
                  <a:moveTo>
                    <a:pt x="5779" y="692"/>
                  </a:moveTo>
                  <a:lnTo>
                    <a:pt x="4536" y="1710"/>
                  </a:lnTo>
                  <a:lnTo>
                    <a:pt x="1303" y="1710"/>
                  </a:lnTo>
                  <a:lnTo>
                    <a:pt x="2564" y="692"/>
                  </a:lnTo>
                  <a:close/>
                  <a:moveTo>
                    <a:pt x="2442" y="0"/>
                  </a:moveTo>
                  <a:cubicBezTo>
                    <a:pt x="2361" y="0"/>
                    <a:pt x="2279" y="41"/>
                    <a:pt x="2239" y="82"/>
                  </a:cubicBezTo>
                  <a:lnTo>
                    <a:pt x="122" y="1791"/>
                  </a:lnTo>
                  <a:cubicBezTo>
                    <a:pt x="41" y="1872"/>
                    <a:pt x="0" y="2035"/>
                    <a:pt x="41" y="2157"/>
                  </a:cubicBezTo>
                  <a:cubicBezTo>
                    <a:pt x="82" y="2279"/>
                    <a:pt x="204" y="2402"/>
                    <a:pt x="367" y="2402"/>
                  </a:cubicBezTo>
                  <a:lnTo>
                    <a:pt x="4640" y="2402"/>
                  </a:lnTo>
                  <a:cubicBezTo>
                    <a:pt x="4721" y="2402"/>
                    <a:pt x="4803" y="2361"/>
                    <a:pt x="4884" y="2320"/>
                  </a:cubicBezTo>
                  <a:lnTo>
                    <a:pt x="6959" y="611"/>
                  </a:lnTo>
                  <a:cubicBezTo>
                    <a:pt x="7082" y="529"/>
                    <a:pt x="7122" y="367"/>
                    <a:pt x="7082" y="245"/>
                  </a:cubicBezTo>
                  <a:cubicBezTo>
                    <a:pt x="7000" y="122"/>
                    <a:pt x="6878"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35"/>
            <p:cNvSpPr/>
            <p:nvPr/>
          </p:nvSpPr>
          <p:spPr>
            <a:xfrm>
              <a:off x="3749950" y="4679200"/>
              <a:ext cx="178075" cy="60050"/>
            </a:xfrm>
            <a:custGeom>
              <a:avLst/>
              <a:gdLst/>
              <a:ahLst/>
              <a:cxnLst/>
              <a:rect l="l" t="t" r="r" b="b"/>
              <a:pathLst>
                <a:path w="7123" h="2402" extrusionOk="0">
                  <a:moveTo>
                    <a:pt x="5805" y="692"/>
                  </a:moveTo>
                  <a:lnTo>
                    <a:pt x="4558" y="1710"/>
                  </a:lnTo>
                  <a:lnTo>
                    <a:pt x="1343" y="1710"/>
                  </a:lnTo>
                  <a:lnTo>
                    <a:pt x="2564" y="692"/>
                  </a:lnTo>
                  <a:close/>
                  <a:moveTo>
                    <a:pt x="2483" y="0"/>
                  </a:moveTo>
                  <a:cubicBezTo>
                    <a:pt x="2402" y="0"/>
                    <a:pt x="2320" y="41"/>
                    <a:pt x="2239" y="82"/>
                  </a:cubicBezTo>
                  <a:lnTo>
                    <a:pt x="163" y="1791"/>
                  </a:lnTo>
                  <a:cubicBezTo>
                    <a:pt x="41" y="1872"/>
                    <a:pt x="0" y="2035"/>
                    <a:pt x="41" y="2157"/>
                  </a:cubicBezTo>
                  <a:cubicBezTo>
                    <a:pt x="82" y="2279"/>
                    <a:pt x="245" y="2402"/>
                    <a:pt x="367" y="2402"/>
                  </a:cubicBezTo>
                  <a:lnTo>
                    <a:pt x="4681" y="2402"/>
                  </a:lnTo>
                  <a:cubicBezTo>
                    <a:pt x="4762" y="2402"/>
                    <a:pt x="4803" y="2361"/>
                    <a:pt x="4884" y="2320"/>
                  </a:cubicBezTo>
                  <a:lnTo>
                    <a:pt x="6960" y="611"/>
                  </a:lnTo>
                  <a:cubicBezTo>
                    <a:pt x="7082" y="529"/>
                    <a:pt x="7122" y="367"/>
                    <a:pt x="7082" y="245"/>
                  </a:cubicBezTo>
                  <a:cubicBezTo>
                    <a:pt x="7041" y="122"/>
                    <a:pt x="6919"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35"/>
            <p:cNvSpPr/>
            <p:nvPr/>
          </p:nvSpPr>
          <p:spPr>
            <a:xfrm>
              <a:off x="3967675" y="4763650"/>
              <a:ext cx="178075" cy="60050"/>
            </a:xfrm>
            <a:custGeom>
              <a:avLst/>
              <a:gdLst/>
              <a:ahLst/>
              <a:cxnLst/>
              <a:rect l="l" t="t" r="r" b="b"/>
              <a:pathLst>
                <a:path w="7123" h="2402" extrusionOk="0">
                  <a:moveTo>
                    <a:pt x="5820" y="692"/>
                  </a:moveTo>
                  <a:lnTo>
                    <a:pt x="4559" y="1710"/>
                  </a:lnTo>
                  <a:lnTo>
                    <a:pt x="1344" y="1710"/>
                  </a:lnTo>
                  <a:lnTo>
                    <a:pt x="2587" y="692"/>
                  </a:lnTo>
                  <a:close/>
                  <a:moveTo>
                    <a:pt x="2483" y="0"/>
                  </a:moveTo>
                  <a:cubicBezTo>
                    <a:pt x="2402" y="0"/>
                    <a:pt x="2320" y="41"/>
                    <a:pt x="2239" y="82"/>
                  </a:cubicBezTo>
                  <a:lnTo>
                    <a:pt x="163" y="1791"/>
                  </a:lnTo>
                  <a:cubicBezTo>
                    <a:pt x="41" y="1872"/>
                    <a:pt x="1" y="2035"/>
                    <a:pt x="41" y="2157"/>
                  </a:cubicBezTo>
                  <a:cubicBezTo>
                    <a:pt x="82" y="2279"/>
                    <a:pt x="245" y="2401"/>
                    <a:pt x="367" y="2401"/>
                  </a:cubicBezTo>
                  <a:lnTo>
                    <a:pt x="4681" y="2401"/>
                  </a:lnTo>
                  <a:cubicBezTo>
                    <a:pt x="4762" y="2401"/>
                    <a:pt x="4844" y="2361"/>
                    <a:pt x="4884" y="2320"/>
                  </a:cubicBezTo>
                  <a:lnTo>
                    <a:pt x="6960" y="611"/>
                  </a:lnTo>
                  <a:cubicBezTo>
                    <a:pt x="7082" y="529"/>
                    <a:pt x="7123" y="367"/>
                    <a:pt x="7082" y="244"/>
                  </a:cubicBezTo>
                  <a:cubicBezTo>
                    <a:pt x="7041" y="122"/>
                    <a:pt x="6919"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35"/>
            <p:cNvSpPr/>
            <p:nvPr/>
          </p:nvSpPr>
          <p:spPr>
            <a:xfrm>
              <a:off x="4504875" y="4763650"/>
              <a:ext cx="178075" cy="60050"/>
            </a:xfrm>
            <a:custGeom>
              <a:avLst/>
              <a:gdLst/>
              <a:ahLst/>
              <a:cxnLst/>
              <a:rect l="l" t="t" r="r" b="b"/>
              <a:pathLst>
                <a:path w="7123" h="2402" extrusionOk="0">
                  <a:moveTo>
                    <a:pt x="5820" y="692"/>
                  </a:moveTo>
                  <a:lnTo>
                    <a:pt x="4559" y="1710"/>
                  </a:lnTo>
                  <a:lnTo>
                    <a:pt x="1344" y="1710"/>
                  </a:lnTo>
                  <a:lnTo>
                    <a:pt x="2587" y="692"/>
                  </a:lnTo>
                  <a:close/>
                  <a:moveTo>
                    <a:pt x="2483" y="0"/>
                  </a:moveTo>
                  <a:cubicBezTo>
                    <a:pt x="2402" y="0"/>
                    <a:pt x="2320" y="41"/>
                    <a:pt x="2239" y="82"/>
                  </a:cubicBezTo>
                  <a:lnTo>
                    <a:pt x="163" y="1791"/>
                  </a:lnTo>
                  <a:cubicBezTo>
                    <a:pt x="41" y="1872"/>
                    <a:pt x="1" y="2035"/>
                    <a:pt x="41" y="2157"/>
                  </a:cubicBezTo>
                  <a:cubicBezTo>
                    <a:pt x="123" y="2279"/>
                    <a:pt x="245" y="2401"/>
                    <a:pt x="367" y="2401"/>
                  </a:cubicBezTo>
                  <a:lnTo>
                    <a:pt x="4681" y="2401"/>
                  </a:lnTo>
                  <a:cubicBezTo>
                    <a:pt x="4762" y="2401"/>
                    <a:pt x="4844" y="2361"/>
                    <a:pt x="4884" y="2320"/>
                  </a:cubicBezTo>
                  <a:lnTo>
                    <a:pt x="6960" y="611"/>
                  </a:lnTo>
                  <a:cubicBezTo>
                    <a:pt x="7082" y="529"/>
                    <a:pt x="7123" y="367"/>
                    <a:pt x="7082" y="244"/>
                  </a:cubicBezTo>
                  <a:cubicBezTo>
                    <a:pt x="7041" y="122"/>
                    <a:pt x="6919"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35"/>
            <p:cNvSpPr/>
            <p:nvPr/>
          </p:nvSpPr>
          <p:spPr>
            <a:xfrm>
              <a:off x="3964625" y="4679200"/>
              <a:ext cx="178075" cy="60050"/>
            </a:xfrm>
            <a:custGeom>
              <a:avLst/>
              <a:gdLst/>
              <a:ahLst/>
              <a:cxnLst/>
              <a:rect l="l" t="t" r="r" b="b"/>
              <a:pathLst>
                <a:path w="7123" h="2402" extrusionOk="0">
                  <a:moveTo>
                    <a:pt x="5820" y="692"/>
                  </a:moveTo>
                  <a:lnTo>
                    <a:pt x="4577" y="1710"/>
                  </a:lnTo>
                  <a:lnTo>
                    <a:pt x="1343" y="1710"/>
                  </a:lnTo>
                  <a:lnTo>
                    <a:pt x="2605" y="692"/>
                  </a:lnTo>
                  <a:close/>
                  <a:moveTo>
                    <a:pt x="2483" y="0"/>
                  </a:moveTo>
                  <a:cubicBezTo>
                    <a:pt x="2402" y="0"/>
                    <a:pt x="2320" y="41"/>
                    <a:pt x="2279" y="82"/>
                  </a:cubicBezTo>
                  <a:lnTo>
                    <a:pt x="163" y="1791"/>
                  </a:lnTo>
                  <a:cubicBezTo>
                    <a:pt x="41" y="1872"/>
                    <a:pt x="0" y="2035"/>
                    <a:pt x="41" y="2157"/>
                  </a:cubicBezTo>
                  <a:cubicBezTo>
                    <a:pt x="123" y="2279"/>
                    <a:pt x="245" y="2402"/>
                    <a:pt x="367" y="2402"/>
                  </a:cubicBezTo>
                  <a:lnTo>
                    <a:pt x="4681" y="2402"/>
                  </a:lnTo>
                  <a:cubicBezTo>
                    <a:pt x="4762" y="2402"/>
                    <a:pt x="4843" y="2361"/>
                    <a:pt x="4884" y="2320"/>
                  </a:cubicBezTo>
                  <a:lnTo>
                    <a:pt x="7000" y="611"/>
                  </a:lnTo>
                  <a:cubicBezTo>
                    <a:pt x="7082" y="529"/>
                    <a:pt x="7122" y="367"/>
                    <a:pt x="7082" y="245"/>
                  </a:cubicBezTo>
                  <a:cubicBezTo>
                    <a:pt x="7041" y="122"/>
                    <a:pt x="6919"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35"/>
            <p:cNvSpPr/>
            <p:nvPr/>
          </p:nvSpPr>
          <p:spPr>
            <a:xfrm>
              <a:off x="4075525" y="4763650"/>
              <a:ext cx="178075" cy="60050"/>
            </a:xfrm>
            <a:custGeom>
              <a:avLst/>
              <a:gdLst/>
              <a:ahLst/>
              <a:cxnLst/>
              <a:rect l="l" t="t" r="r" b="b"/>
              <a:pathLst>
                <a:path w="7123" h="2402" extrusionOk="0">
                  <a:moveTo>
                    <a:pt x="5779" y="692"/>
                  </a:moveTo>
                  <a:lnTo>
                    <a:pt x="4518" y="1710"/>
                  </a:lnTo>
                  <a:lnTo>
                    <a:pt x="1303" y="1710"/>
                  </a:lnTo>
                  <a:lnTo>
                    <a:pt x="2546" y="692"/>
                  </a:lnTo>
                  <a:close/>
                  <a:moveTo>
                    <a:pt x="2442" y="0"/>
                  </a:moveTo>
                  <a:cubicBezTo>
                    <a:pt x="2361" y="0"/>
                    <a:pt x="2279" y="41"/>
                    <a:pt x="2239" y="82"/>
                  </a:cubicBezTo>
                  <a:lnTo>
                    <a:pt x="163" y="1791"/>
                  </a:lnTo>
                  <a:cubicBezTo>
                    <a:pt x="41" y="1872"/>
                    <a:pt x="0" y="2035"/>
                    <a:pt x="41" y="2157"/>
                  </a:cubicBezTo>
                  <a:cubicBezTo>
                    <a:pt x="82" y="2279"/>
                    <a:pt x="204" y="2401"/>
                    <a:pt x="367" y="2401"/>
                  </a:cubicBezTo>
                  <a:lnTo>
                    <a:pt x="4640" y="2401"/>
                  </a:lnTo>
                  <a:cubicBezTo>
                    <a:pt x="4721" y="2401"/>
                    <a:pt x="4803" y="2361"/>
                    <a:pt x="4884" y="2320"/>
                  </a:cubicBezTo>
                  <a:lnTo>
                    <a:pt x="6960" y="611"/>
                  </a:lnTo>
                  <a:cubicBezTo>
                    <a:pt x="7082" y="529"/>
                    <a:pt x="7122" y="367"/>
                    <a:pt x="7082" y="244"/>
                  </a:cubicBezTo>
                  <a:cubicBezTo>
                    <a:pt x="7000" y="122"/>
                    <a:pt x="6878" y="0"/>
                    <a:pt x="6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35"/>
            <p:cNvSpPr/>
            <p:nvPr/>
          </p:nvSpPr>
          <p:spPr>
            <a:xfrm>
              <a:off x="4719550" y="4763650"/>
              <a:ext cx="178075" cy="60050"/>
            </a:xfrm>
            <a:custGeom>
              <a:avLst/>
              <a:gdLst/>
              <a:ahLst/>
              <a:cxnLst/>
              <a:rect l="l" t="t" r="r" b="b"/>
              <a:pathLst>
                <a:path w="7123" h="2402" extrusionOk="0">
                  <a:moveTo>
                    <a:pt x="5820" y="692"/>
                  </a:moveTo>
                  <a:lnTo>
                    <a:pt x="4559" y="1710"/>
                  </a:lnTo>
                  <a:lnTo>
                    <a:pt x="1359" y="1710"/>
                  </a:lnTo>
                  <a:lnTo>
                    <a:pt x="2605" y="692"/>
                  </a:lnTo>
                  <a:close/>
                  <a:moveTo>
                    <a:pt x="2483" y="0"/>
                  </a:moveTo>
                  <a:cubicBezTo>
                    <a:pt x="2402" y="0"/>
                    <a:pt x="2320" y="41"/>
                    <a:pt x="2280" y="82"/>
                  </a:cubicBezTo>
                  <a:lnTo>
                    <a:pt x="163" y="1791"/>
                  </a:lnTo>
                  <a:cubicBezTo>
                    <a:pt x="41" y="1872"/>
                    <a:pt x="1" y="2035"/>
                    <a:pt x="82" y="2157"/>
                  </a:cubicBezTo>
                  <a:cubicBezTo>
                    <a:pt x="123" y="2279"/>
                    <a:pt x="245" y="2401"/>
                    <a:pt x="367" y="2401"/>
                  </a:cubicBezTo>
                  <a:lnTo>
                    <a:pt x="4681" y="2401"/>
                  </a:lnTo>
                  <a:cubicBezTo>
                    <a:pt x="4762" y="2401"/>
                    <a:pt x="4844" y="2361"/>
                    <a:pt x="4884" y="2320"/>
                  </a:cubicBezTo>
                  <a:lnTo>
                    <a:pt x="7001" y="611"/>
                  </a:lnTo>
                  <a:cubicBezTo>
                    <a:pt x="7082" y="529"/>
                    <a:pt x="7123" y="367"/>
                    <a:pt x="7082" y="244"/>
                  </a:cubicBezTo>
                  <a:cubicBezTo>
                    <a:pt x="7041" y="122"/>
                    <a:pt x="6919"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35"/>
            <p:cNvSpPr/>
            <p:nvPr/>
          </p:nvSpPr>
          <p:spPr>
            <a:xfrm>
              <a:off x="4772450" y="4721925"/>
              <a:ext cx="178075" cy="59050"/>
            </a:xfrm>
            <a:custGeom>
              <a:avLst/>
              <a:gdLst/>
              <a:ahLst/>
              <a:cxnLst/>
              <a:rect l="l" t="t" r="r" b="b"/>
              <a:pathLst>
                <a:path w="7123" h="2362" extrusionOk="0">
                  <a:moveTo>
                    <a:pt x="5780" y="693"/>
                  </a:moveTo>
                  <a:lnTo>
                    <a:pt x="4559" y="1669"/>
                  </a:lnTo>
                  <a:lnTo>
                    <a:pt x="1338" y="1669"/>
                  </a:lnTo>
                  <a:lnTo>
                    <a:pt x="2565" y="693"/>
                  </a:lnTo>
                  <a:close/>
                  <a:moveTo>
                    <a:pt x="2443" y="1"/>
                  </a:moveTo>
                  <a:cubicBezTo>
                    <a:pt x="2361" y="1"/>
                    <a:pt x="2280" y="41"/>
                    <a:pt x="2239" y="82"/>
                  </a:cubicBezTo>
                  <a:lnTo>
                    <a:pt x="164" y="1751"/>
                  </a:lnTo>
                  <a:cubicBezTo>
                    <a:pt x="42" y="1832"/>
                    <a:pt x="1" y="1995"/>
                    <a:pt x="42" y="2117"/>
                  </a:cubicBezTo>
                  <a:cubicBezTo>
                    <a:pt x="82" y="2280"/>
                    <a:pt x="204" y="2361"/>
                    <a:pt x="367" y="2361"/>
                  </a:cubicBezTo>
                  <a:lnTo>
                    <a:pt x="4640" y="2361"/>
                  </a:lnTo>
                  <a:cubicBezTo>
                    <a:pt x="4722" y="2361"/>
                    <a:pt x="4803" y="2320"/>
                    <a:pt x="4885" y="2280"/>
                  </a:cubicBezTo>
                  <a:lnTo>
                    <a:pt x="6960" y="611"/>
                  </a:lnTo>
                  <a:cubicBezTo>
                    <a:pt x="7082" y="489"/>
                    <a:pt x="7123" y="367"/>
                    <a:pt x="7082" y="204"/>
                  </a:cubicBezTo>
                  <a:cubicBezTo>
                    <a:pt x="7042" y="82"/>
                    <a:pt x="6879" y="1"/>
                    <a:pt x="6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35"/>
            <p:cNvSpPr/>
            <p:nvPr/>
          </p:nvSpPr>
          <p:spPr>
            <a:xfrm>
              <a:off x="4612725" y="4763650"/>
              <a:ext cx="178075" cy="60050"/>
            </a:xfrm>
            <a:custGeom>
              <a:avLst/>
              <a:gdLst/>
              <a:ahLst/>
              <a:cxnLst/>
              <a:rect l="l" t="t" r="r" b="b"/>
              <a:pathLst>
                <a:path w="7123" h="2402" extrusionOk="0">
                  <a:moveTo>
                    <a:pt x="5779" y="692"/>
                  </a:moveTo>
                  <a:lnTo>
                    <a:pt x="4559" y="1710"/>
                  </a:lnTo>
                  <a:lnTo>
                    <a:pt x="1303" y="1710"/>
                  </a:lnTo>
                  <a:lnTo>
                    <a:pt x="2546" y="692"/>
                  </a:lnTo>
                  <a:close/>
                  <a:moveTo>
                    <a:pt x="2442" y="0"/>
                  </a:moveTo>
                  <a:cubicBezTo>
                    <a:pt x="2361" y="0"/>
                    <a:pt x="2280" y="41"/>
                    <a:pt x="2239" y="82"/>
                  </a:cubicBezTo>
                  <a:lnTo>
                    <a:pt x="163" y="1791"/>
                  </a:lnTo>
                  <a:cubicBezTo>
                    <a:pt x="41" y="1872"/>
                    <a:pt x="1" y="2035"/>
                    <a:pt x="41" y="2157"/>
                  </a:cubicBezTo>
                  <a:cubicBezTo>
                    <a:pt x="82" y="2279"/>
                    <a:pt x="204" y="2401"/>
                    <a:pt x="367" y="2401"/>
                  </a:cubicBezTo>
                  <a:lnTo>
                    <a:pt x="4640" y="2401"/>
                  </a:lnTo>
                  <a:cubicBezTo>
                    <a:pt x="4721" y="2401"/>
                    <a:pt x="4803" y="2361"/>
                    <a:pt x="4884" y="2320"/>
                  </a:cubicBezTo>
                  <a:lnTo>
                    <a:pt x="6960" y="611"/>
                  </a:lnTo>
                  <a:cubicBezTo>
                    <a:pt x="7082" y="529"/>
                    <a:pt x="7122" y="367"/>
                    <a:pt x="7082" y="244"/>
                  </a:cubicBezTo>
                  <a:cubicBezTo>
                    <a:pt x="7041" y="122"/>
                    <a:pt x="6878" y="0"/>
                    <a:pt x="6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35"/>
            <p:cNvSpPr/>
            <p:nvPr/>
          </p:nvSpPr>
          <p:spPr>
            <a:xfrm>
              <a:off x="4398050" y="4763650"/>
              <a:ext cx="178075" cy="60050"/>
            </a:xfrm>
            <a:custGeom>
              <a:avLst/>
              <a:gdLst/>
              <a:ahLst/>
              <a:cxnLst/>
              <a:rect l="l" t="t" r="r" b="b"/>
              <a:pathLst>
                <a:path w="7123" h="2402" extrusionOk="0">
                  <a:moveTo>
                    <a:pt x="5779" y="692"/>
                  </a:moveTo>
                  <a:lnTo>
                    <a:pt x="4518" y="1710"/>
                  </a:lnTo>
                  <a:lnTo>
                    <a:pt x="1303" y="1710"/>
                  </a:lnTo>
                  <a:lnTo>
                    <a:pt x="2546" y="692"/>
                  </a:lnTo>
                  <a:close/>
                  <a:moveTo>
                    <a:pt x="2442" y="0"/>
                  </a:moveTo>
                  <a:cubicBezTo>
                    <a:pt x="2361" y="0"/>
                    <a:pt x="2279" y="41"/>
                    <a:pt x="2239" y="82"/>
                  </a:cubicBezTo>
                  <a:lnTo>
                    <a:pt x="123" y="1791"/>
                  </a:lnTo>
                  <a:cubicBezTo>
                    <a:pt x="41" y="1872"/>
                    <a:pt x="0" y="2035"/>
                    <a:pt x="41" y="2157"/>
                  </a:cubicBezTo>
                  <a:cubicBezTo>
                    <a:pt x="82" y="2279"/>
                    <a:pt x="204" y="2401"/>
                    <a:pt x="367" y="2401"/>
                  </a:cubicBezTo>
                  <a:lnTo>
                    <a:pt x="4640" y="2401"/>
                  </a:lnTo>
                  <a:cubicBezTo>
                    <a:pt x="4721" y="2401"/>
                    <a:pt x="4803" y="2361"/>
                    <a:pt x="4843" y="2320"/>
                  </a:cubicBezTo>
                  <a:lnTo>
                    <a:pt x="6960" y="611"/>
                  </a:lnTo>
                  <a:cubicBezTo>
                    <a:pt x="7082" y="529"/>
                    <a:pt x="7122" y="367"/>
                    <a:pt x="7041" y="244"/>
                  </a:cubicBezTo>
                  <a:cubicBezTo>
                    <a:pt x="7000" y="122"/>
                    <a:pt x="6878" y="0"/>
                    <a:pt x="6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35"/>
            <p:cNvSpPr/>
            <p:nvPr/>
          </p:nvSpPr>
          <p:spPr>
            <a:xfrm>
              <a:off x="4182350" y="4763650"/>
              <a:ext cx="178075" cy="60050"/>
            </a:xfrm>
            <a:custGeom>
              <a:avLst/>
              <a:gdLst/>
              <a:ahLst/>
              <a:cxnLst/>
              <a:rect l="l" t="t" r="r" b="b"/>
              <a:pathLst>
                <a:path w="7123" h="2402" extrusionOk="0">
                  <a:moveTo>
                    <a:pt x="5820" y="692"/>
                  </a:moveTo>
                  <a:lnTo>
                    <a:pt x="4559" y="1710"/>
                  </a:lnTo>
                  <a:lnTo>
                    <a:pt x="1344" y="1710"/>
                  </a:lnTo>
                  <a:lnTo>
                    <a:pt x="2587" y="692"/>
                  </a:lnTo>
                  <a:close/>
                  <a:moveTo>
                    <a:pt x="2483" y="0"/>
                  </a:moveTo>
                  <a:cubicBezTo>
                    <a:pt x="2402" y="0"/>
                    <a:pt x="2320" y="41"/>
                    <a:pt x="2280" y="82"/>
                  </a:cubicBezTo>
                  <a:lnTo>
                    <a:pt x="163" y="1791"/>
                  </a:lnTo>
                  <a:cubicBezTo>
                    <a:pt x="41" y="1872"/>
                    <a:pt x="1" y="2035"/>
                    <a:pt x="82" y="2157"/>
                  </a:cubicBezTo>
                  <a:cubicBezTo>
                    <a:pt x="123" y="2279"/>
                    <a:pt x="245" y="2401"/>
                    <a:pt x="367" y="2401"/>
                  </a:cubicBezTo>
                  <a:lnTo>
                    <a:pt x="4681" y="2401"/>
                  </a:lnTo>
                  <a:cubicBezTo>
                    <a:pt x="4762" y="2401"/>
                    <a:pt x="4844" y="2361"/>
                    <a:pt x="4884" y="2320"/>
                  </a:cubicBezTo>
                  <a:lnTo>
                    <a:pt x="7001" y="611"/>
                  </a:lnTo>
                  <a:cubicBezTo>
                    <a:pt x="7082" y="529"/>
                    <a:pt x="7123" y="367"/>
                    <a:pt x="7082" y="244"/>
                  </a:cubicBezTo>
                  <a:cubicBezTo>
                    <a:pt x="7041" y="122"/>
                    <a:pt x="6919" y="0"/>
                    <a:pt x="6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35"/>
            <p:cNvSpPr/>
            <p:nvPr/>
          </p:nvSpPr>
          <p:spPr>
            <a:xfrm>
              <a:off x="4290200" y="4763650"/>
              <a:ext cx="178075" cy="60050"/>
            </a:xfrm>
            <a:custGeom>
              <a:avLst/>
              <a:gdLst/>
              <a:ahLst/>
              <a:cxnLst/>
              <a:rect l="l" t="t" r="r" b="b"/>
              <a:pathLst>
                <a:path w="7123" h="2402" extrusionOk="0">
                  <a:moveTo>
                    <a:pt x="5780" y="692"/>
                  </a:moveTo>
                  <a:lnTo>
                    <a:pt x="4559" y="1710"/>
                  </a:lnTo>
                  <a:lnTo>
                    <a:pt x="1344" y="1710"/>
                  </a:lnTo>
                  <a:lnTo>
                    <a:pt x="2587" y="692"/>
                  </a:lnTo>
                  <a:close/>
                  <a:moveTo>
                    <a:pt x="2442" y="0"/>
                  </a:moveTo>
                  <a:cubicBezTo>
                    <a:pt x="2402" y="0"/>
                    <a:pt x="2320" y="41"/>
                    <a:pt x="2239" y="82"/>
                  </a:cubicBezTo>
                  <a:lnTo>
                    <a:pt x="163" y="1791"/>
                  </a:lnTo>
                  <a:cubicBezTo>
                    <a:pt x="41" y="1872"/>
                    <a:pt x="1" y="2035"/>
                    <a:pt x="41" y="2157"/>
                  </a:cubicBezTo>
                  <a:cubicBezTo>
                    <a:pt x="82" y="2279"/>
                    <a:pt x="204" y="2401"/>
                    <a:pt x="367" y="2401"/>
                  </a:cubicBezTo>
                  <a:lnTo>
                    <a:pt x="4681" y="2401"/>
                  </a:lnTo>
                  <a:cubicBezTo>
                    <a:pt x="4762" y="2401"/>
                    <a:pt x="4803" y="2361"/>
                    <a:pt x="4884" y="2320"/>
                  </a:cubicBezTo>
                  <a:lnTo>
                    <a:pt x="6960" y="611"/>
                  </a:lnTo>
                  <a:cubicBezTo>
                    <a:pt x="7082" y="529"/>
                    <a:pt x="7123" y="367"/>
                    <a:pt x="7082" y="244"/>
                  </a:cubicBezTo>
                  <a:cubicBezTo>
                    <a:pt x="7041" y="122"/>
                    <a:pt x="6919" y="0"/>
                    <a:pt x="6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35"/>
            <p:cNvSpPr/>
            <p:nvPr/>
          </p:nvSpPr>
          <p:spPr>
            <a:xfrm>
              <a:off x="4395000" y="4679200"/>
              <a:ext cx="178075" cy="60050"/>
            </a:xfrm>
            <a:custGeom>
              <a:avLst/>
              <a:gdLst/>
              <a:ahLst/>
              <a:cxnLst/>
              <a:rect l="l" t="t" r="r" b="b"/>
              <a:pathLst>
                <a:path w="7123" h="2402" extrusionOk="0">
                  <a:moveTo>
                    <a:pt x="5779" y="692"/>
                  </a:moveTo>
                  <a:lnTo>
                    <a:pt x="4536" y="1710"/>
                  </a:lnTo>
                  <a:lnTo>
                    <a:pt x="1303" y="1710"/>
                  </a:lnTo>
                  <a:lnTo>
                    <a:pt x="2564" y="692"/>
                  </a:lnTo>
                  <a:close/>
                  <a:moveTo>
                    <a:pt x="2442" y="0"/>
                  </a:moveTo>
                  <a:cubicBezTo>
                    <a:pt x="2361" y="0"/>
                    <a:pt x="2279" y="41"/>
                    <a:pt x="2239" y="82"/>
                  </a:cubicBezTo>
                  <a:lnTo>
                    <a:pt x="163" y="1791"/>
                  </a:lnTo>
                  <a:cubicBezTo>
                    <a:pt x="41" y="1872"/>
                    <a:pt x="0" y="2035"/>
                    <a:pt x="41" y="2157"/>
                  </a:cubicBezTo>
                  <a:cubicBezTo>
                    <a:pt x="82" y="2279"/>
                    <a:pt x="204" y="2402"/>
                    <a:pt x="367" y="2402"/>
                  </a:cubicBezTo>
                  <a:lnTo>
                    <a:pt x="4640" y="2402"/>
                  </a:lnTo>
                  <a:cubicBezTo>
                    <a:pt x="4721" y="2402"/>
                    <a:pt x="4803" y="2361"/>
                    <a:pt x="4884" y="2320"/>
                  </a:cubicBezTo>
                  <a:lnTo>
                    <a:pt x="6960" y="611"/>
                  </a:lnTo>
                  <a:cubicBezTo>
                    <a:pt x="7082" y="529"/>
                    <a:pt x="7122" y="367"/>
                    <a:pt x="7082" y="245"/>
                  </a:cubicBezTo>
                  <a:cubicBezTo>
                    <a:pt x="7041" y="122"/>
                    <a:pt x="6878"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35"/>
            <p:cNvSpPr/>
            <p:nvPr/>
          </p:nvSpPr>
          <p:spPr>
            <a:xfrm>
              <a:off x="4557775" y="4721925"/>
              <a:ext cx="178075" cy="59050"/>
            </a:xfrm>
            <a:custGeom>
              <a:avLst/>
              <a:gdLst/>
              <a:ahLst/>
              <a:cxnLst/>
              <a:rect l="l" t="t" r="r" b="b"/>
              <a:pathLst>
                <a:path w="7123" h="2362" extrusionOk="0">
                  <a:moveTo>
                    <a:pt x="5780" y="693"/>
                  </a:moveTo>
                  <a:lnTo>
                    <a:pt x="4518" y="1669"/>
                  </a:lnTo>
                  <a:lnTo>
                    <a:pt x="1303" y="1669"/>
                  </a:lnTo>
                  <a:lnTo>
                    <a:pt x="2543" y="693"/>
                  </a:lnTo>
                  <a:close/>
                  <a:moveTo>
                    <a:pt x="2443" y="1"/>
                  </a:moveTo>
                  <a:cubicBezTo>
                    <a:pt x="2361" y="1"/>
                    <a:pt x="2280" y="41"/>
                    <a:pt x="2239" y="82"/>
                  </a:cubicBezTo>
                  <a:lnTo>
                    <a:pt x="123" y="1751"/>
                  </a:lnTo>
                  <a:cubicBezTo>
                    <a:pt x="42" y="1832"/>
                    <a:pt x="1" y="1995"/>
                    <a:pt x="42" y="2117"/>
                  </a:cubicBezTo>
                  <a:cubicBezTo>
                    <a:pt x="82" y="2280"/>
                    <a:pt x="204" y="2361"/>
                    <a:pt x="367" y="2361"/>
                  </a:cubicBezTo>
                  <a:lnTo>
                    <a:pt x="4640" y="2361"/>
                  </a:lnTo>
                  <a:cubicBezTo>
                    <a:pt x="4722" y="2361"/>
                    <a:pt x="4803" y="2320"/>
                    <a:pt x="4844" y="2280"/>
                  </a:cubicBezTo>
                  <a:lnTo>
                    <a:pt x="6960" y="611"/>
                  </a:lnTo>
                  <a:cubicBezTo>
                    <a:pt x="7082" y="489"/>
                    <a:pt x="7123" y="367"/>
                    <a:pt x="7041" y="204"/>
                  </a:cubicBezTo>
                  <a:cubicBezTo>
                    <a:pt x="7001" y="82"/>
                    <a:pt x="6879" y="1"/>
                    <a:pt x="6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35"/>
            <p:cNvSpPr/>
            <p:nvPr/>
          </p:nvSpPr>
          <p:spPr>
            <a:xfrm>
              <a:off x="4342100" y="4721925"/>
              <a:ext cx="178075" cy="59050"/>
            </a:xfrm>
            <a:custGeom>
              <a:avLst/>
              <a:gdLst/>
              <a:ahLst/>
              <a:cxnLst/>
              <a:rect l="l" t="t" r="r" b="b"/>
              <a:pathLst>
                <a:path w="7123" h="2362" extrusionOk="0">
                  <a:moveTo>
                    <a:pt x="5820" y="693"/>
                  </a:moveTo>
                  <a:lnTo>
                    <a:pt x="4558" y="1669"/>
                  </a:lnTo>
                  <a:lnTo>
                    <a:pt x="1343" y="1669"/>
                  </a:lnTo>
                  <a:lnTo>
                    <a:pt x="2583" y="693"/>
                  </a:lnTo>
                  <a:close/>
                  <a:moveTo>
                    <a:pt x="2483" y="1"/>
                  </a:moveTo>
                  <a:cubicBezTo>
                    <a:pt x="2401" y="1"/>
                    <a:pt x="2320" y="41"/>
                    <a:pt x="2279" y="82"/>
                  </a:cubicBezTo>
                  <a:lnTo>
                    <a:pt x="163" y="1751"/>
                  </a:lnTo>
                  <a:cubicBezTo>
                    <a:pt x="41" y="1832"/>
                    <a:pt x="0" y="1995"/>
                    <a:pt x="81" y="2117"/>
                  </a:cubicBezTo>
                  <a:cubicBezTo>
                    <a:pt x="122" y="2280"/>
                    <a:pt x="244" y="2361"/>
                    <a:pt x="366" y="2361"/>
                  </a:cubicBezTo>
                  <a:lnTo>
                    <a:pt x="4680" y="2361"/>
                  </a:lnTo>
                  <a:cubicBezTo>
                    <a:pt x="4762" y="2361"/>
                    <a:pt x="4843" y="2320"/>
                    <a:pt x="4884" y="2280"/>
                  </a:cubicBezTo>
                  <a:lnTo>
                    <a:pt x="7000" y="611"/>
                  </a:lnTo>
                  <a:cubicBezTo>
                    <a:pt x="7081" y="489"/>
                    <a:pt x="7122" y="367"/>
                    <a:pt x="7081" y="204"/>
                  </a:cubicBezTo>
                  <a:cubicBezTo>
                    <a:pt x="7041" y="82"/>
                    <a:pt x="6919"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35"/>
            <p:cNvSpPr/>
            <p:nvPr/>
          </p:nvSpPr>
          <p:spPr>
            <a:xfrm>
              <a:off x="4127400" y="4721925"/>
              <a:ext cx="178075" cy="59050"/>
            </a:xfrm>
            <a:custGeom>
              <a:avLst/>
              <a:gdLst/>
              <a:ahLst/>
              <a:cxnLst/>
              <a:rect l="l" t="t" r="r" b="b"/>
              <a:pathLst>
                <a:path w="7123" h="2362" extrusionOk="0">
                  <a:moveTo>
                    <a:pt x="5821" y="693"/>
                  </a:moveTo>
                  <a:lnTo>
                    <a:pt x="4559" y="1669"/>
                  </a:lnTo>
                  <a:lnTo>
                    <a:pt x="1344" y="1669"/>
                  </a:lnTo>
                  <a:lnTo>
                    <a:pt x="2584" y="693"/>
                  </a:lnTo>
                  <a:close/>
                  <a:moveTo>
                    <a:pt x="2484" y="1"/>
                  </a:moveTo>
                  <a:cubicBezTo>
                    <a:pt x="2402" y="1"/>
                    <a:pt x="2321" y="41"/>
                    <a:pt x="2239" y="82"/>
                  </a:cubicBezTo>
                  <a:lnTo>
                    <a:pt x="164" y="1751"/>
                  </a:lnTo>
                  <a:cubicBezTo>
                    <a:pt x="42" y="1832"/>
                    <a:pt x="1" y="1995"/>
                    <a:pt x="42" y="2117"/>
                  </a:cubicBezTo>
                  <a:cubicBezTo>
                    <a:pt x="82" y="2280"/>
                    <a:pt x="245" y="2361"/>
                    <a:pt x="367" y="2361"/>
                  </a:cubicBezTo>
                  <a:lnTo>
                    <a:pt x="4681" y="2361"/>
                  </a:lnTo>
                  <a:cubicBezTo>
                    <a:pt x="4763" y="2361"/>
                    <a:pt x="4844" y="2320"/>
                    <a:pt x="4885" y="2280"/>
                  </a:cubicBezTo>
                  <a:lnTo>
                    <a:pt x="6960" y="611"/>
                  </a:lnTo>
                  <a:cubicBezTo>
                    <a:pt x="7082" y="489"/>
                    <a:pt x="7123" y="367"/>
                    <a:pt x="7082" y="204"/>
                  </a:cubicBezTo>
                  <a:cubicBezTo>
                    <a:pt x="7042" y="82"/>
                    <a:pt x="6919" y="1"/>
                    <a:pt x="6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35"/>
            <p:cNvSpPr/>
            <p:nvPr/>
          </p:nvSpPr>
          <p:spPr>
            <a:xfrm>
              <a:off x="4449925" y="4721925"/>
              <a:ext cx="178075" cy="59050"/>
            </a:xfrm>
            <a:custGeom>
              <a:avLst/>
              <a:gdLst/>
              <a:ahLst/>
              <a:cxnLst/>
              <a:rect l="l" t="t" r="r" b="b"/>
              <a:pathLst>
                <a:path w="7123" h="2362" extrusionOk="0">
                  <a:moveTo>
                    <a:pt x="5780" y="693"/>
                  </a:moveTo>
                  <a:lnTo>
                    <a:pt x="4559" y="1669"/>
                  </a:lnTo>
                  <a:lnTo>
                    <a:pt x="1344" y="1669"/>
                  </a:lnTo>
                  <a:lnTo>
                    <a:pt x="2584" y="693"/>
                  </a:lnTo>
                  <a:close/>
                  <a:moveTo>
                    <a:pt x="2443" y="1"/>
                  </a:moveTo>
                  <a:cubicBezTo>
                    <a:pt x="2402" y="1"/>
                    <a:pt x="2321" y="41"/>
                    <a:pt x="2239" y="82"/>
                  </a:cubicBezTo>
                  <a:lnTo>
                    <a:pt x="164" y="1751"/>
                  </a:lnTo>
                  <a:cubicBezTo>
                    <a:pt x="42" y="1832"/>
                    <a:pt x="1" y="1995"/>
                    <a:pt x="42" y="2117"/>
                  </a:cubicBezTo>
                  <a:cubicBezTo>
                    <a:pt x="82" y="2280"/>
                    <a:pt x="204" y="2361"/>
                    <a:pt x="367" y="2361"/>
                  </a:cubicBezTo>
                  <a:lnTo>
                    <a:pt x="4681" y="2361"/>
                  </a:lnTo>
                  <a:cubicBezTo>
                    <a:pt x="4763" y="2361"/>
                    <a:pt x="4803" y="2320"/>
                    <a:pt x="4885" y="2280"/>
                  </a:cubicBezTo>
                  <a:lnTo>
                    <a:pt x="6960" y="611"/>
                  </a:lnTo>
                  <a:cubicBezTo>
                    <a:pt x="7082" y="489"/>
                    <a:pt x="7123" y="367"/>
                    <a:pt x="7082" y="204"/>
                  </a:cubicBezTo>
                  <a:cubicBezTo>
                    <a:pt x="7042" y="82"/>
                    <a:pt x="6919" y="1"/>
                    <a:pt x="6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35"/>
            <p:cNvSpPr/>
            <p:nvPr/>
          </p:nvSpPr>
          <p:spPr>
            <a:xfrm>
              <a:off x="4072475" y="4679200"/>
              <a:ext cx="178075" cy="60050"/>
            </a:xfrm>
            <a:custGeom>
              <a:avLst/>
              <a:gdLst/>
              <a:ahLst/>
              <a:cxnLst/>
              <a:rect l="l" t="t" r="r" b="b"/>
              <a:pathLst>
                <a:path w="7123" h="2402" extrusionOk="0">
                  <a:moveTo>
                    <a:pt x="5779" y="692"/>
                  </a:moveTo>
                  <a:lnTo>
                    <a:pt x="4536" y="1710"/>
                  </a:lnTo>
                  <a:lnTo>
                    <a:pt x="1343" y="1710"/>
                  </a:lnTo>
                  <a:lnTo>
                    <a:pt x="2564" y="692"/>
                  </a:lnTo>
                  <a:close/>
                  <a:moveTo>
                    <a:pt x="2442" y="0"/>
                  </a:moveTo>
                  <a:cubicBezTo>
                    <a:pt x="2361" y="0"/>
                    <a:pt x="2320" y="41"/>
                    <a:pt x="2239" y="82"/>
                  </a:cubicBezTo>
                  <a:lnTo>
                    <a:pt x="163" y="1791"/>
                  </a:lnTo>
                  <a:cubicBezTo>
                    <a:pt x="41" y="1872"/>
                    <a:pt x="0" y="2035"/>
                    <a:pt x="41" y="2157"/>
                  </a:cubicBezTo>
                  <a:cubicBezTo>
                    <a:pt x="82" y="2279"/>
                    <a:pt x="204" y="2402"/>
                    <a:pt x="367" y="2402"/>
                  </a:cubicBezTo>
                  <a:lnTo>
                    <a:pt x="4681" y="2402"/>
                  </a:lnTo>
                  <a:cubicBezTo>
                    <a:pt x="4721" y="2402"/>
                    <a:pt x="4803" y="2361"/>
                    <a:pt x="4884" y="2320"/>
                  </a:cubicBezTo>
                  <a:lnTo>
                    <a:pt x="6960" y="611"/>
                  </a:lnTo>
                  <a:cubicBezTo>
                    <a:pt x="7082" y="529"/>
                    <a:pt x="7122" y="367"/>
                    <a:pt x="7082" y="245"/>
                  </a:cubicBezTo>
                  <a:cubicBezTo>
                    <a:pt x="7041" y="122"/>
                    <a:pt x="6878"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35"/>
            <p:cNvSpPr/>
            <p:nvPr/>
          </p:nvSpPr>
          <p:spPr>
            <a:xfrm>
              <a:off x="3804900" y="4721925"/>
              <a:ext cx="178050" cy="59050"/>
            </a:xfrm>
            <a:custGeom>
              <a:avLst/>
              <a:gdLst/>
              <a:ahLst/>
              <a:cxnLst/>
              <a:rect l="l" t="t" r="r" b="b"/>
              <a:pathLst>
                <a:path w="7122" h="2362" extrusionOk="0">
                  <a:moveTo>
                    <a:pt x="5820" y="693"/>
                  </a:moveTo>
                  <a:lnTo>
                    <a:pt x="4558" y="1669"/>
                  </a:lnTo>
                  <a:lnTo>
                    <a:pt x="1343" y="1669"/>
                  </a:lnTo>
                  <a:lnTo>
                    <a:pt x="2583" y="693"/>
                  </a:lnTo>
                  <a:close/>
                  <a:moveTo>
                    <a:pt x="2483" y="1"/>
                  </a:moveTo>
                  <a:cubicBezTo>
                    <a:pt x="2401" y="1"/>
                    <a:pt x="2320" y="41"/>
                    <a:pt x="2238" y="82"/>
                  </a:cubicBezTo>
                  <a:lnTo>
                    <a:pt x="163" y="1751"/>
                  </a:lnTo>
                  <a:cubicBezTo>
                    <a:pt x="41" y="1832"/>
                    <a:pt x="0" y="1995"/>
                    <a:pt x="41" y="2117"/>
                  </a:cubicBezTo>
                  <a:cubicBezTo>
                    <a:pt x="122" y="2280"/>
                    <a:pt x="244" y="2361"/>
                    <a:pt x="366" y="2361"/>
                  </a:cubicBezTo>
                  <a:lnTo>
                    <a:pt x="4680" y="2361"/>
                  </a:lnTo>
                  <a:cubicBezTo>
                    <a:pt x="4762" y="2361"/>
                    <a:pt x="4843" y="2320"/>
                    <a:pt x="4884" y="2280"/>
                  </a:cubicBezTo>
                  <a:lnTo>
                    <a:pt x="7000" y="611"/>
                  </a:lnTo>
                  <a:cubicBezTo>
                    <a:pt x="7081" y="489"/>
                    <a:pt x="7122" y="367"/>
                    <a:pt x="7081" y="204"/>
                  </a:cubicBezTo>
                  <a:cubicBezTo>
                    <a:pt x="7041" y="82"/>
                    <a:pt x="6919" y="1"/>
                    <a:pt x="67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35"/>
            <p:cNvSpPr/>
            <p:nvPr/>
          </p:nvSpPr>
          <p:spPr>
            <a:xfrm>
              <a:off x="4020575" y="4721925"/>
              <a:ext cx="178075" cy="59050"/>
            </a:xfrm>
            <a:custGeom>
              <a:avLst/>
              <a:gdLst/>
              <a:ahLst/>
              <a:cxnLst/>
              <a:rect l="l" t="t" r="r" b="b"/>
              <a:pathLst>
                <a:path w="7123" h="2362" extrusionOk="0">
                  <a:moveTo>
                    <a:pt x="5780" y="693"/>
                  </a:moveTo>
                  <a:lnTo>
                    <a:pt x="4518" y="1669"/>
                  </a:lnTo>
                  <a:lnTo>
                    <a:pt x="1303" y="1669"/>
                  </a:lnTo>
                  <a:lnTo>
                    <a:pt x="2543" y="693"/>
                  </a:lnTo>
                  <a:close/>
                  <a:moveTo>
                    <a:pt x="2443" y="1"/>
                  </a:moveTo>
                  <a:cubicBezTo>
                    <a:pt x="2361" y="1"/>
                    <a:pt x="2280" y="41"/>
                    <a:pt x="2239" y="82"/>
                  </a:cubicBezTo>
                  <a:lnTo>
                    <a:pt x="123" y="1751"/>
                  </a:lnTo>
                  <a:cubicBezTo>
                    <a:pt x="41" y="1832"/>
                    <a:pt x="1" y="1995"/>
                    <a:pt x="41" y="2117"/>
                  </a:cubicBezTo>
                  <a:cubicBezTo>
                    <a:pt x="82" y="2280"/>
                    <a:pt x="204" y="2361"/>
                    <a:pt x="367" y="2361"/>
                  </a:cubicBezTo>
                  <a:lnTo>
                    <a:pt x="4640" y="2361"/>
                  </a:lnTo>
                  <a:cubicBezTo>
                    <a:pt x="4722" y="2361"/>
                    <a:pt x="4803" y="2320"/>
                    <a:pt x="4844" y="2280"/>
                  </a:cubicBezTo>
                  <a:lnTo>
                    <a:pt x="6960" y="611"/>
                  </a:lnTo>
                  <a:cubicBezTo>
                    <a:pt x="7082" y="489"/>
                    <a:pt x="7123" y="367"/>
                    <a:pt x="7041" y="204"/>
                  </a:cubicBezTo>
                  <a:cubicBezTo>
                    <a:pt x="7001" y="82"/>
                    <a:pt x="6879" y="1"/>
                    <a:pt x="67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35"/>
            <p:cNvSpPr/>
            <p:nvPr/>
          </p:nvSpPr>
          <p:spPr>
            <a:xfrm>
              <a:off x="3912725" y="4721925"/>
              <a:ext cx="178075" cy="59050"/>
            </a:xfrm>
            <a:custGeom>
              <a:avLst/>
              <a:gdLst/>
              <a:ahLst/>
              <a:cxnLst/>
              <a:rect l="l" t="t" r="r" b="b"/>
              <a:pathLst>
                <a:path w="7123" h="2362" extrusionOk="0">
                  <a:moveTo>
                    <a:pt x="5780" y="693"/>
                  </a:moveTo>
                  <a:lnTo>
                    <a:pt x="4559" y="1669"/>
                  </a:lnTo>
                  <a:lnTo>
                    <a:pt x="1344" y="1669"/>
                  </a:lnTo>
                  <a:lnTo>
                    <a:pt x="2584" y="693"/>
                  </a:lnTo>
                  <a:close/>
                  <a:moveTo>
                    <a:pt x="2443" y="1"/>
                  </a:moveTo>
                  <a:cubicBezTo>
                    <a:pt x="2361" y="1"/>
                    <a:pt x="2321" y="41"/>
                    <a:pt x="2239" y="82"/>
                  </a:cubicBezTo>
                  <a:lnTo>
                    <a:pt x="164" y="1751"/>
                  </a:lnTo>
                  <a:cubicBezTo>
                    <a:pt x="42" y="1832"/>
                    <a:pt x="1" y="1995"/>
                    <a:pt x="42" y="2117"/>
                  </a:cubicBezTo>
                  <a:cubicBezTo>
                    <a:pt x="82" y="2280"/>
                    <a:pt x="204" y="2361"/>
                    <a:pt x="367" y="2361"/>
                  </a:cubicBezTo>
                  <a:lnTo>
                    <a:pt x="4681" y="2361"/>
                  </a:lnTo>
                  <a:cubicBezTo>
                    <a:pt x="4722" y="2361"/>
                    <a:pt x="4803" y="2320"/>
                    <a:pt x="4885" y="2280"/>
                  </a:cubicBezTo>
                  <a:lnTo>
                    <a:pt x="6960" y="611"/>
                  </a:lnTo>
                  <a:cubicBezTo>
                    <a:pt x="7082" y="489"/>
                    <a:pt x="7123" y="367"/>
                    <a:pt x="7082" y="204"/>
                  </a:cubicBezTo>
                  <a:cubicBezTo>
                    <a:pt x="7042" y="82"/>
                    <a:pt x="6879" y="1"/>
                    <a:pt x="67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35"/>
            <p:cNvSpPr/>
            <p:nvPr/>
          </p:nvSpPr>
          <p:spPr>
            <a:xfrm>
              <a:off x="4235250" y="4721925"/>
              <a:ext cx="178075" cy="59050"/>
            </a:xfrm>
            <a:custGeom>
              <a:avLst/>
              <a:gdLst/>
              <a:ahLst/>
              <a:cxnLst/>
              <a:rect l="l" t="t" r="r" b="b"/>
              <a:pathLst>
                <a:path w="7123" h="2362" extrusionOk="0">
                  <a:moveTo>
                    <a:pt x="5780" y="693"/>
                  </a:moveTo>
                  <a:lnTo>
                    <a:pt x="4518" y="1669"/>
                  </a:lnTo>
                  <a:lnTo>
                    <a:pt x="1303" y="1669"/>
                  </a:lnTo>
                  <a:lnTo>
                    <a:pt x="2543" y="693"/>
                  </a:lnTo>
                  <a:close/>
                  <a:moveTo>
                    <a:pt x="2443" y="1"/>
                  </a:moveTo>
                  <a:cubicBezTo>
                    <a:pt x="2361" y="1"/>
                    <a:pt x="2280" y="41"/>
                    <a:pt x="2239" y="82"/>
                  </a:cubicBezTo>
                  <a:lnTo>
                    <a:pt x="164" y="1751"/>
                  </a:lnTo>
                  <a:cubicBezTo>
                    <a:pt x="42" y="1832"/>
                    <a:pt x="1" y="1995"/>
                    <a:pt x="42" y="2117"/>
                  </a:cubicBezTo>
                  <a:cubicBezTo>
                    <a:pt x="82" y="2280"/>
                    <a:pt x="204" y="2361"/>
                    <a:pt x="367" y="2361"/>
                  </a:cubicBezTo>
                  <a:lnTo>
                    <a:pt x="4640" y="2361"/>
                  </a:lnTo>
                  <a:cubicBezTo>
                    <a:pt x="4722" y="2361"/>
                    <a:pt x="4803" y="2320"/>
                    <a:pt x="4885" y="2280"/>
                  </a:cubicBezTo>
                  <a:lnTo>
                    <a:pt x="6960" y="611"/>
                  </a:lnTo>
                  <a:cubicBezTo>
                    <a:pt x="7082" y="489"/>
                    <a:pt x="7123" y="367"/>
                    <a:pt x="7082" y="204"/>
                  </a:cubicBezTo>
                  <a:cubicBezTo>
                    <a:pt x="7001" y="82"/>
                    <a:pt x="6879" y="1"/>
                    <a:pt x="6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35"/>
            <p:cNvSpPr/>
            <p:nvPr/>
          </p:nvSpPr>
          <p:spPr>
            <a:xfrm>
              <a:off x="4287150" y="4679200"/>
              <a:ext cx="178075" cy="60050"/>
            </a:xfrm>
            <a:custGeom>
              <a:avLst/>
              <a:gdLst/>
              <a:ahLst/>
              <a:cxnLst/>
              <a:rect l="l" t="t" r="r" b="b"/>
              <a:pathLst>
                <a:path w="7123" h="2402" extrusionOk="0">
                  <a:moveTo>
                    <a:pt x="5820" y="692"/>
                  </a:moveTo>
                  <a:lnTo>
                    <a:pt x="4577" y="1710"/>
                  </a:lnTo>
                  <a:lnTo>
                    <a:pt x="1343" y="1710"/>
                  </a:lnTo>
                  <a:lnTo>
                    <a:pt x="2605" y="692"/>
                  </a:lnTo>
                  <a:close/>
                  <a:moveTo>
                    <a:pt x="2483" y="0"/>
                  </a:moveTo>
                  <a:cubicBezTo>
                    <a:pt x="2402" y="0"/>
                    <a:pt x="2320" y="41"/>
                    <a:pt x="2239" y="82"/>
                  </a:cubicBezTo>
                  <a:lnTo>
                    <a:pt x="163" y="1791"/>
                  </a:lnTo>
                  <a:cubicBezTo>
                    <a:pt x="41" y="1872"/>
                    <a:pt x="0" y="2035"/>
                    <a:pt x="41" y="2157"/>
                  </a:cubicBezTo>
                  <a:cubicBezTo>
                    <a:pt x="123" y="2279"/>
                    <a:pt x="245" y="2402"/>
                    <a:pt x="367" y="2402"/>
                  </a:cubicBezTo>
                  <a:lnTo>
                    <a:pt x="4681" y="2402"/>
                  </a:lnTo>
                  <a:cubicBezTo>
                    <a:pt x="4762" y="2402"/>
                    <a:pt x="4843" y="2361"/>
                    <a:pt x="4884" y="2320"/>
                  </a:cubicBezTo>
                  <a:lnTo>
                    <a:pt x="6960" y="611"/>
                  </a:lnTo>
                  <a:cubicBezTo>
                    <a:pt x="7082" y="529"/>
                    <a:pt x="7122" y="367"/>
                    <a:pt x="7082" y="245"/>
                  </a:cubicBezTo>
                  <a:cubicBezTo>
                    <a:pt x="7041" y="122"/>
                    <a:pt x="6919" y="0"/>
                    <a:pt x="6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35"/>
            <p:cNvSpPr/>
            <p:nvPr/>
          </p:nvSpPr>
          <p:spPr>
            <a:xfrm>
              <a:off x="4824350" y="4679200"/>
              <a:ext cx="178075" cy="60050"/>
            </a:xfrm>
            <a:custGeom>
              <a:avLst/>
              <a:gdLst/>
              <a:ahLst/>
              <a:cxnLst/>
              <a:rect l="l" t="t" r="r" b="b"/>
              <a:pathLst>
                <a:path w="7123" h="2402" extrusionOk="0">
                  <a:moveTo>
                    <a:pt x="5820" y="692"/>
                  </a:moveTo>
                  <a:lnTo>
                    <a:pt x="4559" y="1710"/>
                  </a:lnTo>
                  <a:lnTo>
                    <a:pt x="1333" y="1710"/>
                  </a:lnTo>
                  <a:lnTo>
                    <a:pt x="2605" y="692"/>
                  </a:lnTo>
                  <a:close/>
                  <a:moveTo>
                    <a:pt x="2483" y="0"/>
                  </a:moveTo>
                  <a:cubicBezTo>
                    <a:pt x="2402" y="0"/>
                    <a:pt x="2320" y="41"/>
                    <a:pt x="2239" y="82"/>
                  </a:cubicBezTo>
                  <a:lnTo>
                    <a:pt x="163" y="1791"/>
                  </a:lnTo>
                  <a:cubicBezTo>
                    <a:pt x="41" y="1872"/>
                    <a:pt x="0" y="2035"/>
                    <a:pt x="41" y="2157"/>
                  </a:cubicBezTo>
                  <a:cubicBezTo>
                    <a:pt x="123" y="2279"/>
                    <a:pt x="245" y="2402"/>
                    <a:pt x="367" y="2402"/>
                  </a:cubicBezTo>
                  <a:lnTo>
                    <a:pt x="4681" y="2402"/>
                  </a:lnTo>
                  <a:cubicBezTo>
                    <a:pt x="4762" y="2402"/>
                    <a:pt x="4843" y="2361"/>
                    <a:pt x="4884" y="2320"/>
                  </a:cubicBezTo>
                  <a:lnTo>
                    <a:pt x="6960" y="611"/>
                  </a:lnTo>
                  <a:cubicBezTo>
                    <a:pt x="7082" y="529"/>
                    <a:pt x="7122" y="367"/>
                    <a:pt x="7082" y="245"/>
                  </a:cubicBezTo>
                  <a:cubicBezTo>
                    <a:pt x="7041" y="122"/>
                    <a:pt x="6919" y="0"/>
                    <a:pt x="6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35"/>
            <p:cNvSpPr/>
            <p:nvPr/>
          </p:nvSpPr>
          <p:spPr>
            <a:xfrm>
              <a:off x="4180325" y="4679200"/>
              <a:ext cx="178075" cy="60050"/>
            </a:xfrm>
            <a:custGeom>
              <a:avLst/>
              <a:gdLst/>
              <a:ahLst/>
              <a:cxnLst/>
              <a:rect l="l" t="t" r="r" b="b"/>
              <a:pathLst>
                <a:path w="7123" h="2402" extrusionOk="0">
                  <a:moveTo>
                    <a:pt x="5779" y="692"/>
                  </a:moveTo>
                  <a:lnTo>
                    <a:pt x="4536" y="1710"/>
                  </a:lnTo>
                  <a:lnTo>
                    <a:pt x="1303" y="1710"/>
                  </a:lnTo>
                  <a:lnTo>
                    <a:pt x="2564" y="692"/>
                  </a:lnTo>
                  <a:close/>
                  <a:moveTo>
                    <a:pt x="2442" y="0"/>
                  </a:moveTo>
                  <a:cubicBezTo>
                    <a:pt x="2361" y="0"/>
                    <a:pt x="2279" y="41"/>
                    <a:pt x="2239" y="82"/>
                  </a:cubicBezTo>
                  <a:lnTo>
                    <a:pt x="122" y="1791"/>
                  </a:lnTo>
                  <a:cubicBezTo>
                    <a:pt x="41" y="1872"/>
                    <a:pt x="0" y="2035"/>
                    <a:pt x="41" y="2157"/>
                  </a:cubicBezTo>
                  <a:cubicBezTo>
                    <a:pt x="82" y="2279"/>
                    <a:pt x="204" y="2402"/>
                    <a:pt x="367" y="2402"/>
                  </a:cubicBezTo>
                  <a:lnTo>
                    <a:pt x="4640" y="2402"/>
                  </a:lnTo>
                  <a:cubicBezTo>
                    <a:pt x="4721" y="2402"/>
                    <a:pt x="4802" y="2361"/>
                    <a:pt x="4843" y="2320"/>
                  </a:cubicBezTo>
                  <a:lnTo>
                    <a:pt x="6959" y="611"/>
                  </a:lnTo>
                  <a:cubicBezTo>
                    <a:pt x="7082" y="529"/>
                    <a:pt x="7122" y="367"/>
                    <a:pt x="7041" y="245"/>
                  </a:cubicBezTo>
                  <a:cubicBezTo>
                    <a:pt x="7000" y="122"/>
                    <a:pt x="6878"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35"/>
            <p:cNvSpPr/>
            <p:nvPr/>
          </p:nvSpPr>
          <p:spPr>
            <a:xfrm>
              <a:off x="4609675" y="4679200"/>
              <a:ext cx="178075" cy="60050"/>
            </a:xfrm>
            <a:custGeom>
              <a:avLst/>
              <a:gdLst/>
              <a:ahLst/>
              <a:cxnLst/>
              <a:rect l="l" t="t" r="r" b="b"/>
              <a:pathLst>
                <a:path w="7123" h="2402" extrusionOk="0">
                  <a:moveTo>
                    <a:pt x="5779" y="692"/>
                  </a:moveTo>
                  <a:lnTo>
                    <a:pt x="4536" y="1710"/>
                  </a:lnTo>
                  <a:lnTo>
                    <a:pt x="1343" y="1710"/>
                  </a:lnTo>
                  <a:lnTo>
                    <a:pt x="2564" y="692"/>
                  </a:lnTo>
                  <a:close/>
                  <a:moveTo>
                    <a:pt x="2442" y="0"/>
                  </a:moveTo>
                  <a:cubicBezTo>
                    <a:pt x="2402" y="0"/>
                    <a:pt x="2320" y="41"/>
                    <a:pt x="2239" y="82"/>
                  </a:cubicBezTo>
                  <a:lnTo>
                    <a:pt x="163" y="1791"/>
                  </a:lnTo>
                  <a:cubicBezTo>
                    <a:pt x="41" y="1872"/>
                    <a:pt x="0" y="2035"/>
                    <a:pt x="41" y="2157"/>
                  </a:cubicBezTo>
                  <a:cubicBezTo>
                    <a:pt x="82" y="2279"/>
                    <a:pt x="204" y="2402"/>
                    <a:pt x="367" y="2402"/>
                  </a:cubicBezTo>
                  <a:lnTo>
                    <a:pt x="4681" y="2402"/>
                  </a:lnTo>
                  <a:cubicBezTo>
                    <a:pt x="4762" y="2402"/>
                    <a:pt x="4803" y="2361"/>
                    <a:pt x="4884" y="2320"/>
                  </a:cubicBezTo>
                  <a:lnTo>
                    <a:pt x="6960" y="611"/>
                  </a:lnTo>
                  <a:cubicBezTo>
                    <a:pt x="7082" y="529"/>
                    <a:pt x="7122" y="367"/>
                    <a:pt x="7082" y="245"/>
                  </a:cubicBezTo>
                  <a:cubicBezTo>
                    <a:pt x="7041" y="122"/>
                    <a:pt x="6919" y="0"/>
                    <a:pt x="6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35"/>
            <p:cNvSpPr/>
            <p:nvPr/>
          </p:nvSpPr>
          <p:spPr>
            <a:xfrm>
              <a:off x="4717525" y="4679200"/>
              <a:ext cx="178075" cy="60050"/>
            </a:xfrm>
            <a:custGeom>
              <a:avLst/>
              <a:gdLst/>
              <a:ahLst/>
              <a:cxnLst/>
              <a:rect l="l" t="t" r="r" b="b"/>
              <a:pathLst>
                <a:path w="7123" h="2402" extrusionOk="0">
                  <a:moveTo>
                    <a:pt x="5779" y="692"/>
                  </a:moveTo>
                  <a:lnTo>
                    <a:pt x="4536" y="1710"/>
                  </a:lnTo>
                  <a:lnTo>
                    <a:pt x="1303" y="1710"/>
                  </a:lnTo>
                  <a:lnTo>
                    <a:pt x="2564" y="692"/>
                  </a:lnTo>
                  <a:close/>
                  <a:moveTo>
                    <a:pt x="2442" y="0"/>
                  </a:moveTo>
                  <a:cubicBezTo>
                    <a:pt x="2361" y="0"/>
                    <a:pt x="2279" y="41"/>
                    <a:pt x="2239" y="82"/>
                  </a:cubicBezTo>
                  <a:lnTo>
                    <a:pt x="122" y="1791"/>
                  </a:lnTo>
                  <a:cubicBezTo>
                    <a:pt x="41" y="1872"/>
                    <a:pt x="0" y="2035"/>
                    <a:pt x="41" y="2157"/>
                  </a:cubicBezTo>
                  <a:cubicBezTo>
                    <a:pt x="82" y="2279"/>
                    <a:pt x="204" y="2402"/>
                    <a:pt x="367" y="2402"/>
                  </a:cubicBezTo>
                  <a:lnTo>
                    <a:pt x="4640" y="2402"/>
                  </a:lnTo>
                  <a:cubicBezTo>
                    <a:pt x="4721" y="2402"/>
                    <a:pt x="4803" y="2361"/>
                    <a:pt x="4843" y="2320"/>
                  </a:cubicBezTo>
                  <a:lnTo>
                    <a:pt x="6959" y="611"/>
                  </a:lnTo>
                  <a:cubicBezTo>
                    <a:pt x="7082" y="529"/>
                    <a:pt x="7122" y="367"/>
                    <a:pt x="7082" y="245"/>
                  </a:cubicBezTo>
                  <a:cubicBezTo>
                    <a:pt x="7000" y="122"/>
                    <a:pt x="6878"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35"/>
            <p:cNvSpPr/>
            <p:nvPr/>
          </p:nvSpPr>
          <p:spPr>
            <a:xfrm>
              <a:off x="4664625" y="4721925"/>
              <a:ext cx="178075" cy="59050"/>
            </a:xfrm>
            <a:custGeom>
              <a:avLst/>
              <a:gdLst/>
              <a:ahLst/>
              <a:cxnLst/>
              <a:rect l="l" t="t" r="r" b="b"/>
              <a:pathLst>
                <a:path w="7123" h="2362" extrusionOk="0">
                  <a:moveTo>
                    <a:pt x="5820" y="693"/>
                  </a:moveTo>
                  <a:lnTo>
                    <a:pt x="4558" y="1669"/>
                  </a:lnTo>
                  <a:lnTo>
                    <a:pt x="1352" y="1669"/>
                  </a:lnTo>
                  <a:lnTo>
                    <a:pt x="2605" y="693"/>
                  </a:lnTo>
                  <a:close/>
                  <a:moveTo>
                    <a:pt x="2483" y="1"/>
                  </a:moveTo>
                  <a:cubicBezTo>
                    <a:pt x="2401" y="1"/>
                    <a:pt x="2320" y="41"/>
                    <a:pt x="2238" y="82"/>
                  </a:cubicBezTo>
                  <a:lnTo>
                    <a:pt x="163" y="1751"/>
                  </a:lnTo>
                  <a:cubicBezTo>
                    <a:pt x="41" y="1832"/>
                    <a:pt x="0" y="1995"/>
                    <a:pt x="41" y="2117"/>
                  </a:cubicBezTo>
                  <a:cubicBezTo>
                    <a:pt x="122" y="2280"/>
                    <a:pt x="244" y="2361"/>
                    <a:pt x="366" y="2361"/>
                  </a:cubicBezTo>
                  <a:lnTo>
                    <a:pt x="4680" y="2361"/>
                  </a:lnTo>
                  <a:cubicBezTo>
                    <a:pt x="4762" y="2361"/>
                    <a:pt x="4843" y="2320"/>
                    <a:pt x="4884" y="2280"/>
                  </a:cubicBezTo>
                  <a:lnTo>
                    <a:pt x="6959" y="611"/>
                  </a:lnTo>
                  <a:cubicBezTo>
                    <a:pt x="7081" y="489"/>
                    <a:pt x="7122" y="367"/>
                    <a:pt x="7081" y="204"/>
                  </a:cubicBezTo>
                  <a:cubicBezTo>
                    <a:pt x="7041" y="82"/>
                    <a:pt x="6919"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35"/>
            <p:cNvSpPr/>
            <p:nvPr/>
          </p:nvSpPr>
          <p:spPr>
            <a:xfrm>
              <a:off x="4501825" y="4679200"/>
              <a:ext cx="178075" cy="60050"/>
            </a:xfrm>
            <a:custGeom>
              <a:avLst/>
              <a:gdLst/>
              <a:ahLst/>
              <a:cxnLst/>
              <a:rect l="l" t="t" r="r" b="b"/>
              <a:pathLst>
                <a:path w="7123" h="2402" extrusionOk="0">
                  <a:moveTo>
                    <a:pt x="5820" y="692"/>
                  </a:moveTo>
                  <a:lnTo>
                    <a:pt x="4577" y="1710"/>
                  </a:lnTo>
                  <a:lnTo>
                    <a:pt x="1344" y="1710"/>
                  </a:lnTo>
                  <a:lnTo>
                    <a:pt x="2605" y="692"/>
                  </a:lnTo>
                  <a:close/>
                  <a:moveTo>
                    <a:pt x="2483" y="0"/>
                  </a:moveTo>
                  <a:cubicBezTo>
                    <a:pt x="2402" y="0"/>
                    <a:pt x="2320" y="41"/>
                    <a:pt x="2280" y="82"/>
                  </a:cubicBezTo>
                  <a:lnTo>
                    <a:pt x="163" y="1791"/>
                  </a:lnTo>
                  <a:cubicBezTo>
                    <a:pt x="41" y="1872"/>
                    <a:pt x="1" y="2035"/>
                    <a:pt x="82" y="2157"/>
                  </a:cubicBezTo>
                  <a:cubicBezTo>
                    <a:pt x="123" y="2279"/>
                    <a:pt x="245" y="2402"/>
                    <a:pt x="367" y="2402"/>
                  </a:cubicBezTo>
                  <a:lnTo>
                    <a:pt x="4681" y="2402"/>
                  </a:lnTo>
                  <a:cubicBezTo>
                    <a:pt x="4762" y="2402"/>
                    <a:pt x="4843" y="2361"/>
                    <a:pt x="4884" y="2320"/>
                  </a:cubicBezTo>
                  <a:lnTo>
                    <a:pt x="7000" y="611"/>
                  </a:lnTo>
                  <a:cubicBezTo>
                    <a:pt x="7082" y="529"/>
                    <a:pt x="7123" y="367"/>
                    <a:pt x="7082" y="245"/>
                  </a:cubicBezTo>
                  <a:cubicBezTo>
                    <a:pt x="7041" y="122"/>
                    <a:pt x="6919" y="0"/>
                    <a:pt x="6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35"/>
            <p:cNvSpPr/>
            <p:nvPr/>
          </p:nvSpPr>
          <p:spPr>
            <a:xfrm>
              <a:off x="4238300" y="4806375"/>
              <a:ext cx="178075" cy="59025"/>
            </a:xfrm>
            <a:custGeom>
              <a:avLst/>
              <a:gdLst/>
              <a:ahLst/>
              <a:cxnLst/>
              <a:rect l="l" t="t" r="r" b="b"/>
              <a:pathLst>
                <a:path w="7123" h="2361" extrusionOk="0">
                  <a:moveTo>
                    <a:pt x="5780" y="692"/>
                  </a:moveTo>
                  <a:lnTo>
                    <a:pt x="4518" y="1669"/>
                  </a:lnTo>
                  <a:lnTo>
                    <a:pt x="1303" y="1669"/>
                  </a:lnTo>
                  <a:lnTo>
                    <a:pt x="2543" y="692"/>
                  </a:lnTo>
                  <a:close/>
                  <a:moveTo>
                    <a:pt x="2443" y="1"/>
                  </a:moveTo>
                  <a:cubicBezTo>
                    <a:pt x="2361" y="1"/>
                    <a:pt x="2280" y="41"/>
                    <a:pt x="2239" y="82"/>
                  </a:cubicBezTo>
                  <a:lnTo>
                    <a:pt x="123" y="1751"/>
                  </a:lnTo>
                  <a:cubicBezTo>
                    <a:pt x="42" y="1832"/>
                    <a:pt x="1" y="1995"/>
                    <a:pt x="42" y="2117"/>
                  </a:cubicBezTo>
                  <a:cubicBezTo>
                    <a:pt x="82" y="2280"/>
                    <a:pt x="204" y="2361"/>
                    <a:pt x="367" y="2361"/>
                  </a:cubicBezTo>
                  <a:lnTo>
                    <a:pt x="4640" y="2361"/>
                  </a:lnTo>
                  <a:cubicBezTo>
                    <a:pt x="4722" y="2361"/>
                    <a:pt x="4803" y="2320"/>
                    <a:pt x="4844" y="2280"/>
                  </a:cubicBezTo>
                  <a:lnTo>
                    <a:pt x="6960" y="611"/>
                  </a:lnTo>
                  <a:cubicBezTo>
                    <a:pt x="7082" y="489"/>
                    <a:pt x="7123" y="367"/>
                    <a:pt x="7042" y="204"/>
                  </a:cubicBezTo>
                  <a:cubicBezTo>
                    <a:pt x="7001" y="82"/>
                    <a:pt x="6879" y="1"/>
                    <a:pt x="6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35"/>
            <p:cNvSpPr/>
            <p:nvPr/>
          </p:nvSpPr>
          <p:spPr>
            <a:xfrm>
              <a:off x="4345150" y="4806375"/>
              <a:ext cx="178075" cy="59025"/>
            </a:xfrm>
            <a:custGeom>
              <a:avLst/>
              <a:gdLst/>
              <a:ahLst/>
              <a:cxnLst/>
              <a:rect l="l" t="t" r="r" b="b"/>
              <a:pathLst>
                <a:path w="7123" h="2361" extrusionOk="0">
                  <a:moveTo>
                    <a:pt x="5820" y="692"/>
                  </a:moveTo>
                  <a:lnTo>
                    <a:pt x="4558" y="1669"/>
                  </a:lnTo>
                  <a:lnTo>
                    <a:pt x="1343" y="1669"/>
                  </a:lnTo>
                  <a:lnTo>
                    <a:pt x="2583" y="692"/>
                  </a:lnTo>
                  <a:close/>
                  <a:moveTo>
                    <a:pt x="2483" y="1"/>
                  </a:moveTo>
                  <a:cubicBezTo>
                    <a:pt x="2401" y="1"/>
                    <a:pt x="2320" y="41"/>
                    <a:pt x="2239" y="82"/>
                  </a:cubicBezTo>
                  <a:lnTo>
                    <a:pt x="163" y="1751"/>
                  </a:lnTo>
                  <a:cubicBezTo>
                    <a:pt x="41" y="1832"/>
                    <a:pt x="0" y="1995"/>
                    <a:pt x="41" y="2117"/>
                  </a:cubicBezTo>
                  <a:cubicBezTo>
                    <a:pt x="122" y="2280"/>
                    <a:pt x="244" y="2361"/>
                    <a:pt x="366" y="2361"/>
                  </a:cubicBezTo>
                  <a:lnTo>
                    <a:pt x="4680" y="2361"/>
                  </a:lnTo>
                  <a:cubicBezTo>
                    <a:pt x="4762" y="2361"/>
                    <a:pt x="4843" y="2320"/>
                    <a:pt x="4884" y="2280"/>
                  </a:cubicBezTo>
                  <a:lnTo>
                    <a:pt x="6959" y="611"/>
                  </a:lnTo>
                  <a:cubicBezTo>
                    <a:pt x="7081" y="489"/>
                    <a:pt x="7122" y="367"/>
                    <a:pt x="7081" y="204"/>
                  </a:cubicBezTo>
                  <a:cubicBezTo>
                    <a:pt x="7041" y="82"/>
                    <a:pt x="6919"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35"/>
            <p:cNvSpPr/>
            <p:nvPr/>
          </p:nvSpPr>
          <p:spPr>
            <a:xfrm>
              <a:off x="4130475" y="4806375"/>
              <a:ext cx="178075" cy="59025"/>
            </a:xfrm>
            <a:custGeom>
              <a:avLst/>
              <a:gdLst/>
              <a:ahLst/>
              <a:cxnLst/>
              <a:rect l="l" t="t" r="r" b="b"/>
              <a:pathLst>
                <a:path w="7123" h="2361" extrusionOk="0">
                  <a:moveTo>
                    <a:pt x="5779" y="692"/>
                  </a:moveTo>
                  <a:lnTo>
                    <a:pt x="4558" y="1669"/>
                  </a:lnTo>
                  <a:lnTo>
                    <a:pt x="1343" y="1669"/>
                  </a:lnTo>
                  <a:lnTo>
                    <a:pt x="2583" y="692"/>
                  </a:lnTo>
                  <a:close/>
                  <a:moveTo>
                    <a:pt x="2442" y="1"/>
                  </a:moveTo>
                  <a:cubicBezTo>
                    <a:pt x="2401" y="1"/>
                    <a:pt x="2320" y="41"/>
                    <a:pt x="2238" y="82"/>
                  </a:cubicBezTo>
                  <a:lnTo>
                    <a:pt x="163" y="1751"/>
                  </a:lnTo>
                  <a:cubicBezTo>
                    <a:pt x="41" y="1832"/>
                    <a:pt x="0" y="1995"/>
                    <a:pt x="41" y="2117"/>
                  </a:cubicBezTo>
                  <a:cubicBezTo>
                    <a:pt x="81" y="2280"/>
                    <a:pt x="204" y="2361"/>
                    <a:pt x="366" y="2361"/>
                  </a:cubicBezTo>
                  <a:lnTo>
                    <a:pt x="4680" y="2361"/>
                  </a:lnTo>
                  <a:cubicBezTo>
                    <a:pt x="4721" y="2361"/>
                    <a:pt x="4802" y="2320"/>
                    <a:pt x="4884" y="2280"/>
                  </a:cubicBezTo>
                  <a:lnTo>
                    <a:pt x="6959" y="611"/>
                  </a:lnTo>
                  <a:cubicBezTo>
                    <a:pt x="7081" y="489"/>
                    <a:pt x="7122" y="367"/>
                    <a:pt x="7081" y="204"/>
                  </a:cubicBezTo>
                  <a:cubicBezTo>
                    <a:pt x="7041" y="82"/>
                    <a:pt x="6919"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35"/>
            <p:cNvSpPr/>
            <p:nvPr/>
          </p:nvSpPr>
          <p:spPr>
            <a:xfrm>
              <a:off x="4453000" y="4806375"/>
              <a:ext cx="178075" cy="59025"/>
            </a:xfrm>
            <a:custGeom>
              <a:avLst/>
              <a:gdLst/>
              <a:ahLst/>
              <a:cxnLst/>
              <a:rect l="l" t="t" r="r" b="b"/>
              <a:pathLst>
                <a:path w="7123" h="2361" extrusionOk="0">
                  <a:moveTo>
                    <a:pt x="5779" y="692"/>
                  </a:moveTo>
                  <a:lnTo>
                    <a:pt x="4517" y="1669"/>
                  </a:lnTo>
                  <a:lnTo>
                    <a:pt x="1302" y="1669"/>
                  </a:lnTo>
                  <a:lnTo>
                    <a:pt x="2542" y="692"/>
                  </a:lnTo>
                  <a:close/>
                  <a:moveTo>
                    <a:pt x="2442" y="1"/>
                  </a:moveTo>
                  <a:cubicBezTo>
                    <a:pt x="2360" y="1"/>
                    <a:pt x="2279" y="41"/>
                    <a:pt x="2238" y="82"/>
                  </a:cubicBezTo>
                  <a:lnTo>
                    <a:pt x="163" y="1751"/>
                  </a:lnTo>
                  <a:cubicBezTo>
                    <a:pt x="41" y="1832"/>
                    <a:pt x="0" y="1995"/>
                    <a:pt x="41" y="2117"/>
                  </a:cubicBezTo>
                  <a:cubicBezTo>
                    <a:pt x="81" y="2280"/>
                    <a:pt x="204" y="2361"/>
                    <a:pt x="366" y="2361"/>
                  </a:cubicBezTo>
                  <a:lnTo>
                    <a:pt x="4640" y="2361"/>
                  </a:lnTo>
                  <a:cubicBezTo>
                    <a:pt x="4721" y="2361"/>
                    <a:pt x="4802" y="2320"/>
                    <a:pt x="4884" y="2280"/>
                  </a:cubicBezTo>
                  <a:lnTo>
                    <a:pt x="6959" y="611"/>
                  </a:lnTo>
                  <a:cubicBezTo>
                    <a:pt x="7081" y="489"/>
                    <a:pt x="7122" y="367"/>
                    <a:pt x="7081" y="204"/>
                  </a:cubicBezTo>
                  <a:cubicBezTo>
                    <a:pt x="7041" y="82"/>
                    <a:pt x="6878"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35"/>
            <p:cNvSpPr/>
            <p:nvPr/>
          </p:nvSpPr>
          <p:spPr>
            <a:xfrm>
              <a:off x="4022625" y="4806375"/>
              <a:ext cx="178075" cy="59025"/>
            </a:xfrm>
            <a:custGeom>
              <a:avLst/>
              <a:gdLst/>
              <a:ahLst/>
              <a:cxnLst/>
              <a:rect l="l" t="t" r="r" b="b"/>
              <a:pathLst>
                <a:path w="7123" h="2361" extrusionOk="0">
                  <a:moveTo>
                    <a:pt x="5820" y="692"/>
                  </a:moveTo>
                  <a:lnTo>
                    <a:pt x="4558" y="1669"/>
                  </a:lnTo>
                  <a:lnTo>
                    <a:pt x="1343" y="1669"/>
                  </a:lnTo>
                  <a:lnTo>
                    <a:pt x="2583" y="692"/>
                  </a:lnTo>
                  <a:close/>
                  <a:moveTo>
                    <a:pt x="2483" y="1"/>
                  </a:moveTo>
                  <a:cubicBezTo>
                    <a:pt x="2401" y="1"/>
                    <a:pt x="2320" y="41"/>
                    <a:pt x="2279" y="82"/>
                  </a:cubicBezTo>
                  <a:lnTo>
                    <a:pt x="163" y="1751"/>
                  </a:lnTo>
                  <a:cubicBezTo>
                    <a:pt x="41" y="1832"/>
                    <a:pt x="0" y="1995"/>
                    <a:pt x="82" y="2117"/>
                  </a:cubicBezTo>
                  <a:cubicBezTo>
                    <a:pt x="122" y="2280"/>
                    <a:pt x="244" y="2361"/>
                    <a:pt x="366" y="2361"/>
                  </a:cubicBezTo>
                  <a:lnTo>
                    <a:pt x="4680" y="2361"/>
                  </a:lnTo>
                  <a:cubicBezTo>
                    <a:pt x="4762" y="2361"/>
                    <a:pt x="4843" y="2320"/>
                    <a:pt x="4884" y="2280"/>
                  </a:cubicBezTo>
                  <a:lnTo>
                    <a:pt x="7000" y="611"/>
                  </a:lnTo>
                  <a:cubicBezTo>
                    <a:pt x="7081" y="489"/>
                    <a:pt x="7122" y="367"/>
                    <a:pt x="7081" y="204"/>
                  </a:cubicBezTo>
                  <a:cubicBezTo>
                    <a:pt x="7041" y="82"/>
                    <a:pt x="6919"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35"/>
            <p:cNvSpPr/>
            <p:nvPr/>
          </p:nvSpPr>
          <p:spPr>
            <a:xfrm>
              <a:off x="3915800" y="4806375"/>
              <a:ext cx="178050" cy="59025"/>
            </a:xfrm>
            <a:custGeom>
              <a:avLst/>
              <a:gdLst/>
              <a:ahLst/>
              <a:cxnLst/>
              <a:rect l="l" t="t" r="r" b="b"/>
              <a:pathLst>
                <a:path w="7122" h="2361" extrusionOk="0">
                  <a:moveTo>
                    <a:pt x="5779" y="692"/>
                  </a:moveTo>
                  <a:lnTo>
                    <a:pt x="4517" y="1669"/>
                  </a:lnTo>
                  <a:lnTo>
                    <a:pt x="1302" y="1669"/>
                  </a:lnTo>
                  <a:lnTo>
                    <a:pt x="2542" y="692"/>
                  </a:lnTo>
                  <a:close/>
                  <a:moveTo>
                    <a:pt x="2442" y="1"/>
                  </a:moveTo>
                  <a:cubicBezTo>
                    <a:pt x="2360" y="1"/>
                    <a:pt x="2279" y="41"/>
                    <a:pt x="2238" y="82"/>
                  </a:cubicBezTo>
                  <a:lnTo>
                    <a:pt x="163" y="1751"/>
                  </a:lnTo>
                  <a:cubicBezTo>
                    <a:pt x="41" y="1832"/>
                    <a:pt x="0" y="1995"/>
                    <a:pt x="41" y="2117"/>
                  </a:cubicBezTo>
                  <a:cubicBezTo>
                    <a:pt x="81" y="2280"/>
                    <a:pt x="203" y="2361"/>
                    <a:pt x="366" y="2361"/>
                  </a:cubicBezTo>
                  <a:lnTo>
                    <a:pt x="4639" y="2361"/>
                  </a:lnTo>
                  <a:cubicBezTo>
                    <a:pt x="4721" y="2361"/>
                    <a:pt x="4802" y="2320"/>
                    <a:pt x="4884" y="2280"/>
                  </a:cubicBezTo>
                  <a:lnTo>
                    <a:pt x="6959" y="611"/>
                  </a:lnTo>
                  <a:cubicBezTo>
                    <a:pt x="7081" y="489"/>
                    <a:pt x="7122" y="367"/>
                    <a:pt x="7081" y="204"/>
                  </a:cubicBezTo>
                  <a:cubicBezTo>
                    <a:pt x="7000" y="82"/>
                    <a:pt x="6878"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35"/>
            <p:cNvSpPr/>
            <p:nvPr/>
          </p:nvSpPr>
          <p:spPr>
            <a:xfrm>
              <a:off x="4559825" y="4806375"/>
              <a:ext cx="178075" cy="59025"/>
            </a:xfrm>
            <a:custGeom>
              <a:avLst/>
              <a:gdLst/>
              <a:ahLst/>
              <a:cxnLst/>
              <a:rect l="l" t="t" r="r" b="b"/>
              <a:pathLst>
                <a:path w="7123" h="2361" extrusionOk="0">
                  <a:moveTo>
                    <a:pt x="5820" y="692"/>
                  </a:moveTo>
                  <a:lnTo>
                    <a:pt x="4558" y="1669"/>
                  </a:lnTo>
                  <a:lnTo>
                    <a:pt x="1343" y="1669"/>
                  </a:lnTo>
                  <a:lnTo>
                    <a:pt x="2583" y="692"/>
                  </a:lnTo>
                  <a:close/>
                  <a:moveTo>
                    <a:pt x="2483" y="1"/>
                  </a:moveTo>
                  <a:cubicBezTo>
                    <a:pt x="2401" y="1"/>
                    <a:pt x="2320" y="41"/>
                    <a:pt x="2279" y="82"/>
                  </a:cubicBezTo>
                  <a:lnTo>
                    <a:pt x="163" y="1751"/>
                  </a:lnTo>
                  <a:cubicBezTo>
                    <a:pt x="41" y="1832"/>
                    <a:pt x="0" y="1995"/>
                    <a:pt x="82" y="2117"/>
                  </a:cubicBezTo>
                  <a:cubicBezTo>
                    <a:pt x="122" y="2280"/>
                    <a:pt x="244" y="2361"/>
                    <a:pt x="367" y="2361"/>
                  </a:cubicBezTo>
                  <a:lnTo>
                    <a:pt x="4680" y="2361"/>
                  </a:lnTo>
                  <a:cubicBezTo>
                    <a:pt x="4762" y="2361"/>
                    <a:pt x="4843" y="2320"/>
                    <a:pt x="4884" y="2280"/>
                  </a:cubicBezTo>
                  <a:lnTo>
                    <a:pt x="7000" y="611"/>
                  </a:lnTo>
                  <a:cubicBezTo>
                    <a:pt x="7082" y="489"/>
                    <a:pt x="7122" y="367"/>
                    <a:pt x="7082" y="204"/>
                  </a:cubicBezTo>
                  <a:cubicBezTo>
                    <a:pt x="7041" y="82"/>
                    <a:pt x="6919"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35"/>
            <p:cNvSpPr/>
            <p:nvPr/>
          </p:nvSpPr>
          <p:spPr>
            <a:xfrm>
              <a:off x="3700100" y="4806375"/>
              <a:ext cx="179075" cy="59025"/>
            </a:xfrm>
            <a:custGeom>
              <a:avLst/>
              <a:gdLst/>
              <a:ahLst/>
              <a:cxnLst/>
              <a:rect l="l" t="t" r="r" b="b"/>
              <a:pathLst>
                <a:path w="7163" h="2361" extrusionOk="0">
                  <a:moveTo>
                    <a:pt x="5820" y="692"/>
                  </a:moveTo>
                  <a:lnTo>
                    <a:pt x="4558" y="1669"/>
                  </a:lnTo>
                  <a:lnTo>
                    <a:pt x="1343" y="1669"/>
                  </a:lnTo>
                  <a:lnTo>
                    <a:pt x="2583" y="692"/>
                  </a:lnTo>
                  <a:close/>
                  <a:moveTo>
                    <a:pt x="2483" y="1"/>
                  </a:moveTo>
                  <a:cubicBezTo>
                    <a:pt x="2401" y="1"/>
                    <a:pt x="2320" y="41"/>
                    <a:pt x="2279" y="82"/>
                  </a:cubicBezTo>
                  <a:lnTo>
                    <a:pt x="163" y="1751"/>
                  </a:lnTo>
                  <a:cubicBezTo>
                    <a:pt x="82" y="1832"/>
                    <a:pt x="0" y="1995"/>
                    <a:pt x="82" y="2117"/>
                  </a:cubicBezTo>
                  <a:cubicBezTo>
                    <a:pt x="122" y="2280"/>
                    <a:pt x="244" y="2361"/>
                    <a:pt x="407" y="2361"/>
                  </a:cubicBezTo>
                  <a:lnTo>
                    <a:pt x="4680" y="2361"/>
                  </a:lnTo>
                  <a:cubicBezTo>
                    <a:pt x="4762" y="2361"/>
                    <a:pt x="4843" y="2320"/>
                    <a:pt x="4884" y="2280"/>
                  </a:cubicBezTo>
                  <a:lnTo>
                    <a:pt x="7000" y="611"/>
                  </a:lnTo>
                  <a:cubicBezTo>
                    <a:pt x="7122" y="489"/>
                    <a:pt x="7163" y="367"/>
                    <a:pt x="7082" y="204"/>
                  </a:cubicBezTo>
                  <a:cubicBezTo>
                    <a:pt x="7041" y="82"/>
                    <a:pt x="6919" y="1"/>
                    <a:pt x="67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35"/>
            <p:cNvSpPr/>
            <p:nvPr/>
          </p:nvSpPr>
          <p:spPr>
            <a:xfrm>
              <a:off x="3807950" y="4806375"/>
              <a:ext cx="178075" cy="59025"/>
            </a:xfrm>
            <a:custGeom>
              <a:avLst/>
              <a:gdLst/>
              <a:ahLst/>
              <a:cxnLst/>
              <a:rect l="l" t="t" r="r" b="b"/>
              <a:pathLst>
                <a:path w="7123" h="2361" extrusionOk="0">
                  <a:moveTo>
                    <a:pt x="5820" y="692"/>
                  </a:moveTo>
                  <a:lnTo>
                    <a:pt x="4558" y="1669"/>
                  </a:lnTo>
                  <a:lnTo>
                    <a:pt x="1343" y="1669"/>
                  </a:lnTo>
                  <a:lnTo>
                    <a:pt x="2583" y="692"/>
                  </a:lnTo>
                  <a:close/>
                  <a:moveTo>
                    <a:pt x="2483" y="1"/>
                  </a:moveTo>
                  <a:cubicBezTo>
                    <a:pt x="2401" y="1"/>
                    <a:pt x="2320" y="41"/>
                    <a:pt x="2238" y="82"/>
                  </a:cubicBezTo>
                  <a:lnTo>
                    <a:pt x="163" y="1751"/>
                  </a:lnTo>
                  <a:cubicBezTo>
                    <a:pt x="41" y="1832"/>
                    <a:pt x="0" y="1995"/>
                    <a:pt x="41" y="2117"/>
                  </a:cubicBezTo>
                  <a:cubicBezTo>
                    <a:pt x="82" y="2280"/>
                    <a:pt x="244" y="2361"/>
                    <a:pt x="366" y="2361"/>
                  </a:cubicBezTo>
                  <a:lnTo>
                    <a:pt x="4680" y="2361"/>
                  </a:lnTo>
                  <a:cubicBezTo>
                    <a:pt x="4762" y="2361"/>
                    <a:pt x="4843" y="2320"/>
                    <a:pt x="4884" y="2280"/>
                  </a:cubicBezTo>
                  <a:lnTo>
                    <a:pt x="6959" y="611"/>
                  </a:lnTo>
                  <a:cubicBezTo>
                    <a:pt x="7081" y="489"/>
                    <a:pt x="7122" y="367"/>
                    <a:pt x="7081" y="204"/>
                  </a:cubicBezTo>
                  <a:cubicBezTo>
                    <a:pt x="7041" y="82"/>
                    <a:pt x="6919" y="1"/>
                    <a:pt x="67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35"/>
            <p:cNvSpPr/>
            <p:nvPr/>
          </p:nvSpPr>
          <p:spPr>
            <a:xfrm>
              <a:off x="4879300" y="4721925"/>
              <a:ext cx="179075" cy="59050"/>
            </a:xfrm>
            <a:custGeom>
              <a:avLst/>
              <a:gdLst/>
              <a:ahLst/>
              <a:cxnLst/>
              <a:rect l="l" t="t" r="r" b="b"/>
              <a:pathLst>
                <a:path w="7163" h="2362" extrusionOk="0">
                  <a:moveTo>
                    <a:pt x="5820" y="693"/>
                  </a:moveTo>
                  <a:lnTo>
                    <a:pt x="4558" y="1669"/>
                  </a:lnTo>
                  <a:lnTo>
                    <a:pt x="1378" y="1669"/>
                  </a:lnTo>
                  <a:lnTo>
                    <a:pt x="2605" y="693"/>
                  </a:lnTo>
                  <a:close/>
                  <a:moveTo>
                    <a:pt x="2483" y="1"/>
                  </a:moveTo>
                  <a:cubicBezTo>
                    <a:pt x="2401" y="1"/>
                    <a:pt x="2320" y="41"/>
                    <a:pt x="2279" y="82"/>
                  </a:cubicBezTo>
                  <a:lnTo>
                    <a:pt x="163" y="1751"/>
                  </a:lnTo>
                  <a:cubicBezTo>
                    <a:pt x="41" y="1832"/>
                    <a:pt x="0" y="1995"/>
                    <a:pt x="82" y="2117"/>
                  </a:cubicBezTo>
                  <a:cubicBezTo>
                    <a:pt x="122" y="2280"/>
                    <a:pt x="244" y="2361"/>
                    <a:pt x="366" y="2361"/>
                  </a:cubicBezTo>
                  <a:lnTo>
                    <a:pt x="4680" y="2361"/>
                  </a:lnTo>
                  <a:cubicBezTo>
                    <a:pt x="4762" y="2361"/>
                    <a:pt x="4843" y="2320"/>
                    <a:pt x="4884" y="2280"/>
                  </a:cubicBezTo>
                  <a:lnTo>
                    <a:pt x="7000" y="611"/>
                  </a:lnTo>
                  <a:cubicBezTo>
                    <a:pt x="7081" y="489"/>
                    <a:pt x="7163" y="367"/>
                    <a:pt x="7081" y="204"/>
                  </a:cubicBezTo>
                  <a:cubicBezTo>
                    <a:pt x="7041" y="82"/>
                    <a:pt x="6919"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35"/>
            <p:cNvSpPr/>
            <p:nvPr/>
          </p:nvSpPr>
          <p:spPr>
            <a:xfrm>
              <a:off x="4984075" y="4637475"/>
              <a:ext cx="178075" cy="59050"/>
            </a:xfrm>
            <a:custGeom>
              <a:avLst/>
              <a:gdLst/>
              <a:ahLst/>
              <a:cxnLst/>
              <a:rect l="l" t="t" r="r" b="b"/>
              <a:pathLst>
                <a:path w="7123" h="2362" extrusionOk="0">
                  <a:moveTo>
                    <a:pt x="5821" y="693"/>
                  </a:moveTo>
                  <a:lnTo>
                    <a:pt x="4559" y="1669"/>
                  </a:lnTo>
                  <a:lnTo>
                    <a:pt x="1344" y="1669"/>
                  </a:lnTo>
                  <a:lnTo>
                    <a:pt x="2584" y="693"/>
                  </a:lnTo>
                  <a:close/>
                  <a:moveTo>
                    <a:pt x="2483" y="1"/>
                  </a:moveTo>
                  <a:cubicBezTo>
                    <a:pt x="2402" y="1"/>
                    <a:pt x="2321" y="41"/>
                    <a:pt x="2239" y="82"/>
                  </a:cubicBezTo>
                  <a:lnTo>
                    <a:pt x="164" y="1751"/>
                  </a:lnTo>
                  <a:cubicBezTo>
                    <a:pt x="42" y="1832"/>
                    <a:pt x="1" y="1995"/>
                    <a:pt x="42" y="2117"/>
                  </a:cubicBezTo>
                  <a:cubicBezTo>
                    <a:pt x="123" y="2280"/>
                    <a:pt x="245" y="2361"/>
                    <a:pt x="367" y="2361"/>
                  </a:cubicBezTo>
                  <a:lnTo>
                    <a:pt x="4681" y="2361"/>
                  </a:lnTo>
                  <a:cubicBezTo>
                    <a:pt x="4762" y="2361"/>
                    <a:pt x="4844" y="2321"/>
                    <a:pt x="4885" y="2280"/>
                  </a:cubicBezTo>
                  <a:lnTo>
                    <a:pt x="7001" y="611"/>
                  </a:lnTo>
                  <a:cubicBezTo>
                    <a:pt x="7082" y="489"/>
                    <a:pt x="7123" y="367"/>
                    <a:pt x="7082" y="204"/>
                  </a:cubicBezTo>
                  <a:cubicBezTo>
                    <a:pt x="7042" y="82"/>
                    <a:pt x="6919" y="1"/>
                    <a:pt x="6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35"/>
            <p:cNvSpPr/>
            <p:nvPr/>
          </p:nvSpPr>
          <p:spPr>
            <a:xfrm>
              <a:off x="4932200" y="4679200"/>
              <a:ext cx="178075" cy="60050"/>
            </a:xfrm>
            <a:custGeom>
              <a:avLst/>
              <a:gdLst/>
              <a:ahLst/>
              <a:cxnLst/>
              <a:rect l="l" t="t" r="r" b="b"/>
              <a:pathLst>
                <a:path w="7123" h="2402" extrusionOk="0">
                  <a:moveTo>
                    <a:pt x="5779" y="692"/>
                  </a:moveTo>
                  <a:lnTo>
                    <a:pt x="4558" y="1710"/>
                  </a:lnTo>
                  <a:lnTo>
                    <a:pt x="1318" y="1710"/>
                  </a:lnTo>
                  <a:lnTo>
                    <a:pt x="2564" y="692"/>
                  </a:lnTo>
                  <a:close/>
                  <a:moveTo>
                    <a:pt x="2442" y="0"/>
                  </a:moveTo>
                  <a:cubicBezTo>
                    <a:pt x="2361" y="0"/>
                    <a:pt x="2320" y="41"/>
                    <a:pt x="2239" y="82"/>
                  </a:cubicBezTo>
                  <a:lnTo>
                    <a:pt x="163" y="1791"/>
                  </a:lnTo>
                  <a:cubicBezTo>
                    <a:pt x="41" y="1872"/>
                    <a:pt x="0" y="2035"/>
                    <a:pt x="41" y="2157"/>
                  </a:cubicBezTo>
                  <a:cubicBezTo>
                    <a:pt x="82" y="2279"/>
                    <a:pt x="204" y="2402"/>
                    <a:pt x="367" y="2402"/>
                  </a:cubicBezTo>
                  <a:lnTo>
                    <a:pt x="4640" y="2402"/>
                  </a:lnTo>
                  <a:cubicBezTo>
                    <a:pt x="4721" y="2402"/>
                    <a:pt x="4803" y="2361"/>
                    <a:pt x="4884" y="2320"/>
                  </a:cubicBezTo>
                  <a:lnTo>
                    <a:pt x="6960" y="611"/>
                  </a:lnTo>
                  <a:cubicBezTo>
                    <a:pt x="7082" y="529"/>
                    <a:pt x="7122" y="367"/>
                    <a:pt x="7082" y="245"/>
                  </a:cubicBezTo>
                  <a:cubicBezTo>
                    <a:pt x="7041" y="122"/>
                    <a:pt x="6878" y="0"/>
                    <a:pt x="6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35"/>
            <p:cNvSpPr/>
            <p:nvPr/>
          </p:nvSpPr>
          <p:spPr>
            <a:xfrm>
              <a:off x="3593275" y="4806375"/>
              <a:ext cx="178075" cy="59025"/>
            </a:xfrm>
            <a:custGeom>
              <a:avLst/>
              <a:gdLst/>
              <a:ahLst/>
              <a:cxnLst/>
              <a:rect l="l" t="t" r="r" b="b"/>
              <a:pathLst>
                <a:path w="7123" h="2361" extrusionOk="0">
                  <a:moveTo>
                    <a:pt x="5779" y="692"/>
                  </a:moveTo>
                  <a:lnTo>
                    <a:pt x="4558" y="1669"/>
                  </a:lnTo>
                  <a:lnTo>
                    <a:pt x="1343" y="1669"/>
                  </a:lnTo>
                  <a:lnTo>
                    <a:pt x="2583" y="692"/>
                  </a:lnTo>
                  <a:close/>
                  <a:moveTo>
                    <a:pt x="2442" y="1"/>
                  </a:moveTo>
                  <a:cubicBezTo>
                    <a:pt x="2360" y="1"/>
                    <a:pt x="2320" y="41"/>
                    <a:pt x="2238" y="82"/>
                  </a:cubicBezTo>
                  <a:lnTo>
                    <a:pt x="163" y="1751"/>
                  </a:lnTo>
                  <a:cubicBezTo>
                    <a:pt x="41" y="1832"/>
                    <a:pt x="0" y="1995"/>
                    <a:pt x="41" y="2117"/>
                  </a:cubicBezTo>
                  <a:cubicBezTo>
                    <a:pt x="81" y="2280"/>
                    <a:pt x="204" y="2361"/>
                    <a:pt x="366" y="2361"/>
                  </a:cubicBezTo>
                  <a:lnTo>
                    <a:pt x="4680" y="2361"/>
                  </a:lnTo>
                  <a:cubicBezTo>
                    <a:pt x="4721" y="2361"/>
                    <a:pt x="4802" y="2320"/>
                    <a:pt x="4884" y="2280"/>
                  </a:cubicBezTo>
                  <a:lnTo>
                    <a:pt x="6959" y="611"/>
                  </a:lnTo>
                  <a:cubicBezTo>
                    <a:pt x="7081" y="489"/>
                    <a:pt x="7122" y="367"/>
                    <a:pt x="7081" y="204"/>
                  </a:cubicBezTo>
                  <a:cubicBezTo>
                    <a:pt x="7041" y="82"/>
                    <a:pt x="6878" y="1"/>
                    <a:pt x="67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35"/>
            <p:cNvSpPr/>
            <p:nvPr/>
          </p:nvSpPr>
          <p:spPr>
            <a:xfrm>
              <a:off x="4667675" y="4806375"/>
              <a:ext cx="178075" cy="59025"/>
            </a:xfrm>
            <a:custGeom>
              <a:avLst/>
              <a:gdLst/>
              <a:ahLst/>
              <a:cxnLst/>
              <a:rect l="l" t="t" r="r" b="b"/>
              <a:pathLst>
                <a:path w="7123" h="2361" extrusionOk="0">
                  <a:moveTo>
                    <a:pt x="5779" y="692"/>
                  </a:moveTo>
                  <a:lnTo>
                    <a:pt x="4558" y="1669"/>
                  </a:lnTo>
                  <a:lnTo>
                    <a:pt x="1343" y="1669"/>
                  </a:lnTo>
                  <a:lnTo>
                    <a:pt x="2583" y="692"/>
                  </a:lnTo>
                  <a:close/>
                  <a:moveTo>
                    <a:pt x="2442" y="1"/>
                  </a:moveTo>
                  <a:cubicBezTo>
                    <a:pt x="2401" y="1"/>
                    <a:pt x="2320" y="41"/>
                    <a:pt x="2238" y="82"/>
                  </a:cubicBezTo>
                  <a:lnTo>
                    <a:pt x="163" y="1751"/>
                  </a:lnTo>
                  <a:cubicBezTo>
                    <a:pt x="41" y="1832"/>
                    <a:pt x="0" y="1995"/>
                    <a:pt x="41" y="2117"/>
                  </a:cubicBezTo>
                  <a:cubicBezTo>
                    <a:pt x="82" y="2280"/>
                    <a:pt x="244" y="2361"/>
                    <a:pt x="366" y="2361"/>
                  </a:cubicBezTo>
                  <a:lnTo>
                    <a:pt x="4680" y="2361"/>
                  </a:lnTo>
                  <a:cubicBezTo>
                    <a:pt x="4762" y="2361"/>
                    <a:pt x="4802" y="2320"/>
                    <a:pt x="4884" y="2280"/>
                  </a:cubicBezTo>
                  <a:lnTo>
                    <a:pt x="6959" y="611"/>
                  </a:lnTo>
                  <a:cubicBezTo>
                    <a:pt x="7081" y="489"/>
                    <a:pt x="7122" y="367"/>
                    <a:pt x="7081" y="204"/>
                  </a:cubicBezTo>
                  <a:cubicBezTo>
                    <a:pt x="7041" y="82"/>
                    <a:pt x="6919"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35"/>
            <p:cNvSpPr/>
            <p:nvPr/>
          </p:nvSpPr>
          <p:spPr>
            <a:xfrm>
              <a:off x="4775525" y="4806375"/>
              <a:ext cx="178075" cy="59025"/>
            </a:xfrm>
            <a:custGeom>
              <a:avLst/>
              <a:gdLst/>
              <a:ahLst/>
              <a:cxnLst/>
              <a:rect l="l" t="t" r="r" b="b"/>
              <a:pathLst>
                <a:path w="7123" h="2361" extrusionOk="0">
                  <a:moveTo>
                    <a:pt x="5779" y="692"/>
                  </a:moveTo>
                  <a:lnTo>
                    <a:pt x="4517" y="1669"/>
                  </a:lnTo>
                  <a:lnTo>
                    <a:pt x="1337" y="1669"/>
                  </a:lnTo>
                  <a:lnTo>
                    <a:pt x="2564" y="692"/>
                  </a:lnTo>
                  <a:close/>
                  <a:moveTo>
                    <a:pt x="2442" y="1"/>
                  </a:moveTo>
                  <a:cubicBezTo>
                    <a:pt x="2360" y="1"/>
                    <a:pt x="2279" y="41"/>
                    <a:pt x="2238" y="82"/>
                  </a:cubicBezTo>
                  <a:lnTo>
                    <a:pt x="122" y="1751"/>
                  </a:lnTo>
                  <a:cubicBezTo>
                    <a:pt x="41" y="1832"/>
                    <a:pt x="0" y="1995"/>
                    <a:pt x="41" y="2117"/>
                  </a:cubicBezTo>
                  <a:cubicBezTo>
                    <a:pt x="81" y="2280"/>
                    <a:pt x="204" y="2361"/>
                    <a:pt x="366" y="2361"/>
                  </a:cubicBezTo>
                  <a:lnTo>
                    <a:pt x="4639" y="2361"/>
                  </a:lnTo>
                  <a:cubicBezTo>
                    <a:pt x="4721" y="2361"/>
                    <a:pt x="4802" y="2320"/>
                    <a:pt x="4884" y="2280"/>
                  </a:cubicBezTo>
                  <a:lnTo>
                    <a:pt x="6959" y="611"/>
                  </a:lnTo>
                  <a:cubicBezTo>
                    <a:pt x="7081" y="489"/>
                    <a:pt x="7122" y="367"/>
                    <a:pt x="7081" y="204"/>
                  </a:cubicBezTo>
                  <a:cubicBezTo>
                    <a:pt x="7000" y="82"/>
                    <a:pt x="6878"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35"/>
            <p:cNvSpPr/>
            <p:nvPr/>
          </p:nvSpPr>
          <p:spPr>
            <a:xfrm>
              <a:off x="4827400" y="4763650"/>
              <a:ext cx="178075" cy="60050"/>
            </a:xfrm>
            <a:custGeom>
              <a:avLst/>
              <a:gdLst/>
              <a:ahLst/>
              <a:cxnLst/>
              <a:rect l="l" t="t" r="r" b="b"/>
              <a:pathLst>
                <a:path w="7123" h="2402" extrusionOk="0">
                  <a:moveTo>
                    <a:pt x="5780" y="692"/>
                  </a:moveTo>
                  <a:lnTo>
                    <a:pt x="4559" y="1710"/>
                  </a:lnTo>
                  <a:lnTo>
                    <a:pt x="1318" y="1710"/>
                  </a:lnTo>
                  <a:lnTo>
                    <a:pt x="2564" y="692"/>
                  </a:lnTo>
                  <a:close/>
                  <a:moveTo>
                    <a:pt x="2442" y="0"/>
                  </a:moveTo>
                  <a:cubicBezTo>
                    <a:pt x="2402" y="0"/>
                    <a:pt x="2320" y="41"/>
                    <a:pt x="2239" y="82"/>
                  </a:cubicBezTo>
                  <a:lnTo>
                    <a:pt x="163" y="1791"/>
                  </a:lnTo>
                  <a:cubicBezTo>
                    <a:pt x="41" y="1872"/>
                    <a:pt x="1" y="2035"/>
                    <a:pt x="41" y="2157"/>
                  </a:cubicBezTo>
                  <a:cubicBezTo>
                    <a:pt x="82" y="2279"/>
                    <a:pt x="245" y="2401"/>
                    <a:pt x="367" y="2401"/>
                  </a:cubicBezTo>
                  <a:lnTo>
                    <a:pt x="4681" y="2401"/>
                  </a:lnTo>
                  <a:cubicBezTo>
                    <a:pt x="4762" y="2401"/>
                    <a:pt x="4803" y="2361"/>
                    <a:pt x="4884" y="2320"/>
                  </a:cubicBezTo>
                  <a:lnTo>
                    <a:pt x="6960" y="611"/>
                  </a:lnTo>
                  <a:cubicBezTo>
                    <a:pt x="7082" y="529"/>
                    <a:pt x="7123" y="367"/>
                    <a:pt x="7082" y="244"/>
                  </a:cubicBezTo>
                  <a:cubicBezTo>
                    <a:pt x="7041" y="122"/>
                    <a:pt x="6919" y="0"/>
                    <a:pt x="6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35"/>
            <p:cNvSpPr/>
            <p:nvPr/>
          </p:nvSpPr>
          <p:spPr>
            <a:xfrm>
              <a:off x="3590200" y="4721925"/>
              <a:ext cx="178075" cy="59050"/>
            </a:xfrm>
            <a:custGeom>
              <a:avLst/>
              <a:gdLst/>
              <a:ahLst/>
              <a:cxnLst/>
              <a:rect l="l" t="t" r="r" b="b"/>
              <a:pathLst>
                <a:path w="7123" h="2362" extrusionOk="0">
                  <a:moveTo>
                    <a:pt x="5786" y="693"/>
                  </a:moveTo>
                  <a:lnTo>
                    <a:pt x="4559" y="1669"/>
                  </a:lnTo>
                  <a:lnTo>
                    <a:pt x="1344" y="1669"/>
                  </a:lnTo>
                  <a:lnTo>
                    <a:pt x="2565" y="693"/>
                  </a:lnTo>
                  <a:close/>
                  <a:moveTo>
                    <a:pt x="2483" y="1"/>
                  </a:moveTo>
                  <a:cubicBezTo>
                    <a:pt x="2402" y="1"/>
                    <a:pt x="2321" y="41"/>
                    <a:pt x="2239" y="82"/>
                  </a:cubicBezTo>
                  <a:lnTo>
                    <a:pt x="164" y="1751"/>
                  </a:lnTo>
                  <a:cubicBezTo>
                    <a:pt x="42" y="1832"/>
                    <a:pt x="1" y="1995"/>
                    <a:pt x="42" y="2117"/>
                  </a:cubicBezTo>
                  <a:cubicBezTo>
                    <a:pt x="82" y="2280"/>
                    <a:pt x="245" y="2361"/>
                    <a:pt x="367" y="2361"/>
                  </a:cubicBezTo>
                  <a:lnTo>
                    <a:pt x="4681" y="2361"/>
                  </a:lnTo>
                  <a:cubicBezTo>
                    <a:pt x="4762" y="2361"/>
                    <a:pt x="4803" y="2320"/>
                    <a:pt x="4885" y="2280"/>
                  </a:cubicBezTo>
                  <a:lnTo>
                    <a:pt x="6960" y="611"/>
                  </a:lnTo>
                  <a:cubicBezTo>
                    <a:pt x="7082" y="489"/>
                    <a:pt x="7123" y="367"/>
                    <a:pt x="7082" y="204"/>
                  </a:cubicBezTo>
                  <a:cubicBezTo>
                    <a:pt x="7042" y="82"/>
                    <a:pt x="6919" y="1"/>
                    <a:pt x="67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35"/>
            <p:cNvSpPr/>
            <p:nvPr/>
          </p:nvSpPr>
          <p:spPr>
            <a:xfrm>
              <a:off x="4340050" y="4637475"/>
              <a:ext cx="178075" cy="59050"/>
            </a:xfrm>
            <a:custGeom>
              <a:avLst/>
              <a:gdLst/>
              <a:ahLst/>
              <a:cxnLst/>
              <a:rect l="l" t="t" r="r" b="b"/>
              <a:pathLst>
                <a:path w="7123" h="2362" extrusionOk="0">
                  <a:moveTo>
                    <a:pt x="5780" y="693"/>
                  </a:moveTo>
                  <a:lnTo>
                    <a:pt x="4540" y="1669"/>
                  </a:lnTo>
                  <a:lnTo>
                    <a:pt x="1303" y="1669"/>
                  </a:lnTo>
                  <a:lnTo>
                    <a:pt x="2565" y="693"/>
                  </a:lnTo>
                  <a:close/>
                  <a:moveTo>
                    <a:pt x="2443" y="1"/>
                  </a:moveTo>
                  <a:cubicBezTo>
                    <a:pt x="2361" y="1"/>
                    <a:pt x="2280" y="41"/>
                    <a:pt x="2239" y="82"/>
                  </a:cubicBezTo>
                  <a:lnTo>
                    <a:pt x="123" y="1751"/>
                  </a:lnTo>
                  <a:cubicBezTo>
                    <a:pt x="41" y="1832"/>
                    <a:pt x="1" y="1995"/>
                    <a:pt x="41" y="2117"/>
                  </a:cubicBezTo>
                  <a:cubicBezTo>
                    <a:pt x="82" y="2280"/>
                    <a:pt x="204" y="2361"/>
                    <a:pt x="367" y="2361"/>
                  </a:cubicBezTo>
                  <a:lnTo>
                    <a:pt x="4640" y="2361"/>
                  </a:lnTo>
                  <a:cubicBezTo>
                    <a:pt x="4722" y="2361"/>
                    <a:pt x="4803" y="2321"/>
                    <a:pt x="4844" y="2280"/>
                  </a:cubicBezTo>
                  <a:lnTo>
                    <a:pt x="6960" y="611"/>
                  </a:lnTo>
                  <a:cubicBezTo>
                    <a:pt x="7082" y="489"/>
                    <a:pt x="7123" y="367"/>
                    <a:pt x="7041" y="204"/>
                  </a:cubicBezTo>
                  <a:cubicBezTo>
                    <a:pt x="7001" y="82"/>
                    <a:pt x="6878"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35"/>
            <p:cNvSpPr/>
            <p:nvPr/>
          </p:nvSpPr>
          <p:spPr>
            <a:xfrm>
              <a:off x="4446875" y="4637475"/>
              <a:ext cx="178075" cy="59050"/>
            </a:xfrm>
            <a:custGeom>
              <a:avLst/>
              <a:gdLst/>
              <a:ahLst/>
              <a:cxnLst/>
              <a:rect l="l" t="t" r="r" b="b"/>
              <a:pathLst>
                <a:path w="7123" h="2362" extrusionOk="0">
                  <a:moveTo>
                    <a:pt x="5821" y="693"/>
                  </a:moveTo>
                  <a:lnTo>
                    <a:pt x="4581" y="1669"/>
                  </a:lnTo>
                  <a:lnTo>
                    <a:pt x="1344" y="1669"/>
                  </a:lnTo>
                  <a:lnTo>
                    <a:pt x="2605" y="693"/>
                  </a:lnTo>
                  <a:close/>
                  <a:moveTo>
                    <a:pt x="2483" y="1"/>
                  </a:moveTo>
                  <a:cubicBezTo>
                    <a:pt x="2402" y="1"/>
                    <a:pt x="2321" y="41"/>
                    <a:pt x="2239" y="82"/>
                  </a:cubicBezTo>
                  <a:lnTo>
                    <a:pt x="164" y="1751"/>
                  </a:lnTo>
                  <a:cubicBezTo>
                    <a:pt x="42" y="1832"/>
                    <a:pt x="1" y="1995"/>
                    <a:pt x="42" y="2117"/>
                  </a:cubicBezTo>
                  <a:cubicBezTo>
                    <a:pt x="123" y="2280"/>
                    <a:pt x="245" y="2361"/>
                    <a:pt x="367" y="2361"/>
                  </a:cubicBezTo>
                  <a:lnTo>
                    <a:pt x="4681" y="2361"/>
                  </a:lnTo>
                  <a:cubicBezTo>
                    <a:pt x="4762" y="2361"/>
                    <a:pt x="4844" y="2321"/>
                    <a:pt x="4885" y="2280"/>
                  </a:cubicBezTo>
                  <a:lnTo>
                    <a:pt x="6960" y="611"/>
                  </a:lnTo>
                  <a:cubicBezTo>
                    <a:pt x="7082" y="489"/>
                    <a:pt x="7123" y="367"/>
                    <a:pt x="7082" y="204"/>
                  </a:cubicBezTo>
                  <a:cubicBezTo>
                    <a:pt x="7041" y="82"/>
                    <a:pt x="6919" y="1"/>
                    <a:pt x="6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35"/>
            <p:cNvSpPr/>
            <p:nvPr/>
          </p:nvSpPr>
          <p:spPr>
            <a:xfrm>
              <a:off x="4232200" y="4637475"/>
              <a:ext cx="178075" cy="59050"/>
            </a:xfrm>
            <a:custGeom>
              <a:avLst/>
              <a:gdLst/>
              <a:ahLst/>
              <a:cxnLst/>
              <a:rect l="l" t="t" r="r" b="b"/>
              <a:pathLst>
                <a:path w="7123" h="2362" extrusionOk="0">
                  <a:moveTo>
                    <a:pt x="5780" y="693"/>
                  </a:moveTo>
                  <a:lnTo>
                    <a:pt x="4540" y="1669"/>
                  </a:lnTo>
                  <a:lnTo>
                    <a:pt x="1344" y="1669"/>
                  </a:lnTo>
                  <a:lnTo>
                    <a:pt x="2565" y="693"/>
                  </a:lnTo>
                  <a:close/>
                  <a:moveTo>
                    <a:pt x="2443" y="1"/>
                  </a:moveTo>
                  <a:cubicBezTo>
                    <a:pt x="2361" y="1"/>
                    <a:pt x="2321" y="41"/>
                    <a:pt x="2239" y="82"/>
                  </a:cubicBezTo>
                  <a:lnTo>
                    <a:pt x="164" y="1751"/>
                  </a:lnTo>
                  <a:cubicBezTo>
                    <a:pt x="41" y="1832"/>
                    <a:pt x="1" y="1995"/>
                    <a:pt x="41" y="2117"/>
                  </a:cubicBezTo>
                  <a:cubicBezTo>
                    <a:pt x="82" y="2280"/>
                    <a:pt x="204" y="2361"/>
                    <a:pt x="367" y="2361"/>
                  </a:cubicBezTo>
                  <a:lnTo>
                    <a:pt x="4681" y="2361"/>
                  </a:lnTo>
                  <a:cubicBezTo>
                    <a:pt x="4722" y="2361"/>
                    <a:pt x="4803" y="2321"/>
                    <a:pt x="4884" y="2280"/>
                  </a:cubicBezTo>
                  <a:lnTo>
                    <a:pt x="6960" y="611"/>
                  </a:lnTo>
                  <a:cubicBezTo>
                    <a:pt x="7082" y="489"/>
                    <a:pt x="7123" y="367"/>
                    <a:pt x="7082" y="204"/>
                  </a:cubicBezTo>
                  <a:cubicBezTo>
                    <a:pt x="7041" y="82"/>
                    <a:pt x="6919" y="1"/>
                    <a:pt x="67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35"/>
            <p:cNvSpPr/>
            <p:nvPr/>
          </p:nvSpPr>
          <p:spPr>
            <a:xfrm>
              <a:off x="4554725" y="4637475"/>
              <a:ext cx="178075" cy="59050"/>
            </a:xfrm>
            <a:custGeom>
              <a:avLst/>
              <a:gdLst/>
              <a:ahLst/>
              <a:cxnLst/>
              <a:rect l="l" t="t" r="r" b="b"/>
              <a:pathLst>
                <a:path w="7123" h="2362" extrusionOk="0">
                  <a:moveTo>
                    <a:pt x="5780" y="693"/>
                  </a:moveTo>
                  <a:lnTo>
                    <a:pt x="4540" y="1669"/>
                  </a:lnTo>
                  <a:lnTo>
                    <a:pt x="1303" y="1669"/>
                  </a:lnTo>
                  <a:lnTo>
                    <a:pt x="2565" y="693"/>
                  </a:lnTo>
                  <a:close/>
                  <a:moveTo>
                    <a:pt x="2443" y="1"/>
                  </a:moveTo>
                  <a:cubicBezTo>
                    <a:pt x="2361" y="1"/>
                    <a:pt x="2280" y="41"/>
                    <a:pt x="2239" y="82"/>
                  </a:cubicBezTo>
                  <a:lnTo>
                    <a:pt x="164" y="1751"/>
                  </a:lnTo>
                  <a:cubicBezTo>
                    <a:pt x="41" y="1832"/>
                    <a:pt x="1" y="1995"/>
                    <a:pt x="41" y="2117"/>
                  </a:cubicBezTo>
                  <a:cubicBezTo>
                    <a:pt x="82" y="2280"/>
                    <a:pt x="204" y="2361"/>
                    <a:pt x="367" y="2361"/>
                  </a:cubicBezTo>
                  <a:lnTo>
                    <a:pt x="4640" y="2361"/>
                  </a:lnTo>
                  <a:cubicBezTo>
                    <a:pt x="4722" y="2361"/>
                    <a:pt x="4803" y="2321"/>
                    <a:pt x="4884" y="2280"/>
                  </a:cubicBezTo>
                  <a:lnTo>
                    <a:pt x="6960" y="611"/>
                  </a:lnTo>
                  <a:cubicBezTo>
                    <a:pt x="7082" y="489"/>
                    <a:pt x="7123" y="367"/>
                    <a:pt x="7082" y="204"/>
                  </a:cubicBezTo>
                  <a:cubicBezTo>
                    <a:pt x="7041" y="82"/>
                    <a:pt x="6879"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35"/>
            <p:cNvSpPr/>
            <p:nvPr/>
          </p:nvSpPr>
          <p:spPr>
            <a:xfrm>
              <a:off x="4769400" y="4637475"/>
              <a:ext cx="178075" cy="59050"/>
            </a:xfrm>
            <a:custGeom>
              <a:avLst/>
              <a:gdLst/>
              <a:ahLst/>
              <a:cxnLst/>
              <a:rect l="l" t="t" r="r" b="b"/>
              <a:pathLst>
                <a:path w="7123" h="2362" extrusionOk="0">
                  <a:moveTo>
                    <a:pt x="5780" y="693"/>
                  </a:moveTo>
                  <a:lnTo>
                    <a:pt x="4540" y="1669"/>
                  </a:lnTo>
                  <a:lnTo>
                    <a:pt x="1344" y="1669"/>
                  </a:lnTo>
                  <a:lnTo>
                    <a:pt x="2565" y="693"/>
                  </a:lnTo>
                  <a:close/>
                  <a:moveTo>
                    <a:pt x="2443" y="1"/>
                  </a:moveTo>
                  <a:cubicBezTo>
                    <a:pt x="2402" y="1"/>
                    <a:pt x="2321" y="41"/>
                    <a:pt x="2239" y="82"/>
                  </a:cubicBezTo>
                  <a:lnTo>
                    <a:pt x="164" y="1751"/>
                  </a:lnTo>
                  <a:cubicBezTo>
                    <a:pt x="42" y="1832"/>
                    <a:pt x="1" y="1995"/>
                    <a:pt x="42" y="2117"/>
                  </a:cubicBezTo>
                  <a:cubicBezTo>
                    <a:pt x="82" y="2280"/>
                    <a:pt x="245" y="2361"/>
                    <a:pt x="367" y="2361"/>
                  </a:cubicBezTo>
                  <a:lnTo>
                    <a:pt x="4681" y="2361"/>
                  </a:lnTo>
                  <a:cubicBezTo>
                    <a:pt x="4762" y="2361"/>
                    <a:pt x="4803" y="2321"/>
                    <a:pt x="4884" y="2280"/>
                  </a:cubicBezTo>
                  <a:lnTo>
                    <a:pt x="6960" y="611"/>
                  </a:lnTo>
                  <a:cubicBezTo>
                    <a:pt x="7082" y="489"/>
                    <a:pt x="7123" y="367"/>
                    <a:pt x="7082" y="204"/>
                  </a:cubicBezTo>
                  <a:cubicBezTo>
                    <a:pt x="7041" y="82"/>
                    <a:pt x="6919" y="1"/>
                    <a:pt x="6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35"/>
            <p:cNvSpPr/>
            <p:nvPr/>
          </p:nvSpPr>
          <p:spPr>
            <a:xfrm>
              <a:off x="4661550" y="4637475"/>
              <a:ext cx="178075" cy="59050"/>
            </a:xfrm>
            <a:custGeom>
              <a:avLst/>
              <a:gdLst/>
              <a:ahLst/>
              <a:cxnLst/>
              <a:rect l="l" t="t" r="r" b="b"/>
              <a:pathLst>
                <a:path w="7123" h="2362" extrusionOk="0">
                  <a:moveTo>
                    <a:pt x="5821" y="693"/>
                  </a:moveTo>
                  <a:lnTo>
                    <a:pt x="4581" y="1669"/>
                  </a:lnTo>
                  <a:lnTo>
                    <a:pt x="1344" y="1669"/>
                  </a:lnTo>
                  <a:lnTo>
                    <a:pt x="2606" y="693"/>
                  </a:lnTo>
                  <a:close/>
                  <a:moveTo>
                    <a:pt x="2483" y="1"/>
                  </a:moveTo>
                  <a:cubicBezTo>
                    <a:pt x="2402" y="1"/>
                    <a:pt x="2321" y="41"/>
                    <a:pt x="2280" y="82"/>
                  </a:cubicBezTo>
                  <a:lnTo>
                    <a:pt x="164" y="1751"/>
                  </a:lnTo>
                  <a:cubicBezTo>
                    <a:pt x="42" y="1832"/>
                    <a:pt x="1" y="1995"/>
                    <a:pt x="82" y="2117"/>
                  </a:cubicBezTo>
                  <a:cubicBezTo>
                    <a:pt x="123" y="2280"/>
                    <a:pt x="245" y="2361"/>
                    <a:pt x="367" y="2361"/>
                  </a:cubicBezTo>
                  <a:lnTo>
                    <a:pt x="4681" y="2361"/>
                  </a:lnTo>
                  <a:cubicBezTo>
                    <a:pt x="4763" y="2361"/>
                    <a:pt x="4844" y="2321"/>
                    <a:pt x="4885" y="2280"/>
                  </a:cubicBezTo>
                  <a:lnTo>
                    <a:pt x="7001" y="611"/>
                  </a:lnTo>
                  <a:cubicBezTo>
                    <a:pt x="7082" y="489"/>
                    <a:pt x="7123" y="367"/>
                    <a:pt x="7082" y="204"/>
                  </a:cubicBezTo>
                  <a:cubicBezTo>
                    <a:pt x="7042" y="82"/>
                    <a:pt x="6919" y="1"/>
                    <a:pt x="6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35"/>
            <p:cNvSpPr/>
            <p:nvPr/>
          </p:nvSpPr>
          <p:spPr>
            <a:xfrm>
              <a:off x="4124350" y="4637475"/>
              <a:ext cx="178075" cy="59050"/>
            </a:xfrm>
            <a:custGeom>
              <a:avLst/>
              <a:gdLst/>
              <a:ahLst/>
              <a:cxnLst/>
              <a:rect l="l" t="t" r="r" b="b"/>
              <a:pathLst>
                <a:path w="7123" h="2362" extrusionOk="0">
                  <a:moveTo>
                    <a:pt x="5821" y="693"/>
                  </a:moveTo>
                  <a:lnTo>
                    <a:pt x="4581" y="1669"/>
                  </a:lnTo>
                  <a:lnTo>
                    <a:pt x="1344" y="1669"/>
                  </a:lnTo>
                  <a:lnTo>
                    <a:pt x="2606" y="693"/>
                  </a:lnTo>
                  <a:close/>
                  <a:moveTo>
                    <a:pt x="2483" y="1"/>
                  </a:moveTo>
                  <a:cubicBezTo>
                    <a:pt x="2402" y="1"/>
                    <a:pt x="2321" y="41"/>
                    <a:pt x="2280" y="82"/>
                  </a:cubicBezTo>
                  <a:lnTo>
                    <a:pt x="164" y="1751"/>
                  </a:lnTo>
                  <a:cubicBezTo>
                    <a:pt x="42" y="1832"/>
                    <a:pt x="1" y="1995"/>
                    <a:pt x="82" y="2117"/>
                  </a:cubicBezTo>
                  <a:cubicBezTo>
                    <a:pt x="123" y="2280"/>
                    <a:pt x="245" y="2361"/>
                    <a:pt x="367" y="2361"/>
                  </a:cubicBezTo>
                  <a:lnTo>
                    <a:pt x="4681" y="2361"/>
                  </a:lnTo>
                  <a:cubicBezTo>
                    <a:pt x="4762" y="2361"/>
                    <a:pt x="4844" y="2321"/>
                    <a:pt x="4885" y="2280"/>
                  </a:cubicBezTo>
                  <a:lnTo>
                    <a:pt x="7001" y="611"/>
                  </a:lnTo>
                  <a:cubicBezTo>
                    <a:pt x="7082" y="489"/>
                    <a:pt x="7123" y="367"/>
                    <a:pt x="7082" y="204"/>
                  </a:cubicBezTo>
                  <a:cubicBezTo>
                    <a:pt x="7041" y="82"/>
                    <a:pt x="6919" y="1"/>
                    <a:pt x="67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35"/>
            <p:cNvSpPr/>
            <p:nvPr/>
          </p:nvSpPr>
          <p:spPr>
            <a:xfrm>
              <a:off x="3538325" y="4763650"/>
              <a:ext cx="178075" cy="60050"/>
            </a:xfrm>
            <a:custGeom>
              <a:avLst/>
              <a:gdLst/>
              <a:ahLst/>
              <a:cxnLst/>
              <a:rect l="l" t="t" r="r" b="b"/>
              <a:pathLst>
                <a:path w="7123" h="2402" extrusionOk="0">
                  <a:moveTo>
                    <a:pt x="5764" y="692"/>
                  </a:moveTo>
                  <a:lnTo>
                    <a:pt x="4518" y="1710"/>
                  </a:lnTo>
                  <a:lnTo>
                    <a:pt x="1303" y="1710"/>
                  </a:lnTo>
                  <a:lnTo>
                    <a:pt x="2564" y="692"/>
                  </a:lnTo>
                  <a:close/>
                  <a:moveTo>
                    <a:pt x="2442" y="0"/>
                  </a:moveTo>
                  <a:cubicBezTo>
                    <a:pt x="2361" y="0"/>
                    <a:pt x="2279" y="41"/>
                    <a:pt x="2239" y="82"/>
                  </a:cubicBezTo>
                  <a:lnTo>
                    <a:pt x="122" y="1791"/>
                  </a:lnTo>
                  <a:cubicBezTo>
                    <a:pt x="41" y="1872"/>
                    <a:pt x="0" y="2035"/>
                    <a:pt x="41" y="2157"/>
                  </a:cubicBezTo>
                  <a:cubicBezTo>
                    <a:pt x="82" y="2279"/>
                    <a:pt x="204" y="2401"/>
                    <a:pt x="367" y="2401"/>
                  </a:cubicBezTo>
                  <a:lnTo>
                    <a:pt x="4640" y="2401"/>
                  </a:lnTo>
                  <a:cubicBezTo>
                    <a:pt x="4721" y="2401"/>
                    <a:pt x="4803" y="2361"/>
                    <a:pt x="4884" y="2320"/>
                  </a:cubicBezTo>
                  <a:lnTo>
                    <a:pt x="6960" y="611"/>
                  </a:lnTo>
                  <a:cubicBezTo>
                    <a:pt x="7082" y="529"/>
                    <a:pt x="7122" y="367"/>
                    <a:pt x="7082" y="244"/>
                  </a:cubicBezTo>
                  <a:cubicBezTo>
                    <a:pt x="7000" y="122"/>
                    <a:pt x="6878"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35"/>
            <p:cNvSpPr/>
            <p:nvPr/>
          </p:nvSpPr>
          <p:spPr>
            <a:xfrm>
              <a:off x="3642100" y="4679200"/>
              <a:ext cx="179100" cy="60050"/>
            </a:xfrm>
            <a:custGeom>
              <a:avLst/>
              <a:gdLst/>
              <a:ahLst/>
              <a:cxnLst/>
              <a:rect l="l" t="t" r="r" b="b"/>
              <a:pathLst>
                <a:path w="7164" h="2402" extrusionOk="0">
                  <a:moveTo>
                    <a:pt x="5805" y="692"/>
                  </a:moveTo>
                  <a:lnTo>
                    <a:pt x="4559" y="1710"/>
                  </a:lnTo>
                  <a:lnTo>
                    <a:pt x="1343" y="1710"/>
                  </a:lnTo>
                  <a:lnTo>
                    <a:pt x="2605" y="692"/>
                  </a:lnTo>
                  <a:close/>
                  <a:moveTo>
                    <a:pt x="2483" y="0"/>
                  </a:moveTo>
                  <a:cubicBezTo>
                    <a:pt x="2402" y="0"/>
                    <a:pt x="2320" y="41"/>
                    <a:pt x="2280" y="82"/>
                  </a:cubicBezTo>
                  <a:lnTo>
                    <a:pt x="163" y="1791"/>
                  </a:lnTo>
                  <a:cubicBezTo>
                    <a:pt x="82" y="1872"/>
                    <a:pt x="0" y="2035"/>
                    <a:pt x="82" y="2157"/>
                  </a:cubicBezTo>
                  <a:cubicBezTo>
                    <a:pt x="123" y="2279"/>
                    <a:pt x="245" y="2402"/>
                    <a:pt x="407" y="2402"/>
                  </a:cubicBezTo>
                  <a:lnTo>
                    <a:pt x="4681" y="2402"/>
                  </a:lnTo>
                  <a:cubicBezTo>
                    <a:pt x="4762" y="2402"/>
                    <a:pt x="4843" y="2361"/>
                    <a:pt x="4884" y="2320"/>
                  </a:cubicBezTo>
                  <a:lnTo>
                    <a:pt x="7000" y="611"/>
                  </a:lnTo>
                  <a:cubicBezTo>
                    <a:pt x="7082" y="529"/>
                    <a:pt x="7163" y="367"/>
                    <a:pt x="7082" y="245"/>
                  </a:cubicBezTo>
                  <a:cubicBezTo>
                    <a:pt x="7041" y="122"/>
                    <a:pt x="6919" y="0"/>
                    <a:pt x="67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35"/>
            <p:cNvSpPr/>
            <p:nvPr/>
          </p:nvSpPr>
          <p:spPr>
            <a:xfrm>
              <a:off x="4877250" y="4637475"/>
              <a:ext cx="178075" cy="59050"/>
            </a:xfrm>
            <a:custGeom>
              <a:avLst/>
              <a:gdLst/>
              <a:ahLst/>
              <a:cxnLst/>
              <a:rect l="l" t="t" r="r" b="b"/>
              <a:pathLst>
                <a:path w="7123" h="2362" extrusionOk="0">
                  <a:moveTo>
                    <a:pt x="5780" y="693"/>
                  </a:moveTo>
                  <a:lnTo>
                    <a:pt x="4540" y="1669"/>
                  </a:lnTo>
                  <a:lnTo>
                    <a:pt x="1303" y="1669"/>
                  </a:lnTo>
                  <a:lnTo>
                    <a:pt x="2565" y="693"/>
                  </a:lnTo>
                  <a:close/>
                  <a:moveTo>
                    <a:pt x="2443" y="1"/>
                  </a:moveTo>
                  <a:cubicBezTo>
                    <a:pt x="2361" y="1"/>
                    <a:pt x="2280" y="41"/>
                    <a:pt x="2239" y="82"/>
                  </a:cubicBezTo>
                  <a:lnTo>
                    <a:pt x="123" y="1751"/>
                  </a:lnTo>
                  <a:cubicBezTo>
                    <a:pt x="41" y="1832"/>
                    <a:pt x="1" y="1995"/>
                    <a:pt x="41" y="2117"/>
                  </a:cubicBezTo>
                  <a:cubicBezTo>
                    <a:pt x="82" y="2280"/>
                    <a:pt x="204" y="2361"/>
                    <a:pt x="367" y="2361"/>
                  </a:cubicBezTo>
                  <a:lnTo>
                    <a:pt x="4640" y="2361"/>
                  </a:lnTo>
                  <a:cubicBezTo>
                    <a:pt x="4722" y="2361"/>
                    <a:pt x="4803" y="2321"/>
                    <a:pt x="4844" y="2280"/>
                  </a:cubicBezTo>
                  <a:lnTo>
                    <a:pt x="6960" y="611"/>
                  </a:lnTo>
                  <a:cubicBezTo>
                    <a:pt x="7082" y="489"/>
                    <a:pt x="7123" y="367"/>
                    <a:pt x="7082" y="204"/>
                  </a:cubicBezTo>
                  <a:cubicBezTo>
                    <a:pt x="7001" y="82"/>
                    <a:pt x="6879"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35"/>
            <p:cNvSpPr/>
            <p:nvPr/>
          </p:nvSpPr>
          <p:spPr>
            <a:xfrm>
              <a:off x="3485425" y="4806375"/>
              <a:ext cx="178075" cy="59025"/>
            </a:xfrm>
            <a:custGeom>
              <a:avLst/>
              <a:gdLst/>
              <a:ahLst/>
              <a:cxnLst/>
              <a:rect l="l" t="t" r="r" b="b"/>
              <a:pathLst>
                <a:path w="7123" h="2361" extrusionOk="0">
                  <a:moveTo>
                    <a:pt x="5820" y="692"/>
                  </a:moveTo>
                  <a:lnTo>
                    <a:pt x="4558" y="1669"/>
                  </a:lnTo>
                  <a:lnTo>
                    <a:pt x="1343" y="1669"/>
                  </a:lnTo>
                  <a:lnTo>
                    <a:pt x="2583" y="692"/>
                  </a:lnTo>
                  <a:close/>
                  <a:moveTo>
                    <a:pt x="2483" y="1"/>
                  </a:moveTo>
                  <a:cubicBezTo>
                    <a:pt x="2401" y="1"/>
                    <a:pt x="2320" y="41"/>
                    <a:pt x="2238" y="82"/>
                  </a:cubicBezTo>
                  <a:lnTo>
                    <a:pt x="163" y="1751"/>
                  </a:lnTo>
                  <a:cubicBezTo>
                    <a:pt x="41" y="1832"/>
                    <a:pt x="0" y="1995"/>
                    <a:pt x="41" y="2117"/>
                  </a:cubicBezTo>
                  <a:cubicBezTo>
                    <a:pt x="122" y="2280"/>
                    <a:pt x="244" y="2361"/>
                    <a:pt x="366" y="2361"/>
                  </a:cubicBezTo>
                  <a:lnTo>
                    <a:pt x="4680" y="2361"/>
                  </a:lnTo>
                  <a:cubicBezTo>
                    <a:pt x="4762" y="2361"/>
                    <a:pt x="4843" y="2320"/>
                    <a:pt x="4884" y="2280"/>
                  </a:cubicBezTo>
                  <a:lnTo>
                    <a:pt x="7000" y="611"/>
                  </a:lnTo>
                  <a:cubicBezTo>
                    <a:pt x="7081" y="489"/>
                    <a:pt x="7122" y="367"/>
                    <a:pt x="7081" y="204"/>
                  </a:cubicBezTo>
                  <a:cubicBezTo>
                    <a:pt x="7041" y="82"/>
                    <a:pt x="6919" y="1"/>
                    <a:pt x="67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35"/>
            <p:cNvSpPr/>
            <p:nvPr/>
          </p:nvSpPr>
          <p:spPr>
            <a:xfrm>
              <a:off x="3695000" y="4637475"/>
              <a:ext cx="178075" cy="59050"/>
            </a:xfrm>
            <a:custGeom>
              <a:avLst/>
              <a:gdLst/>
              <a:ahLst/>
              <a:cxnLst/>
              <a:rect l="l" t="t" r="r" b="b"/>
              <a:pathLst>
                <a:path w="7123" h="2362" extrusionOk="0">
                  <a:moveTo>
                    <a:pt x="5786" y="693"/>
                  </a:moveTo>
                  <a:lnTo>
                    <a:pt x="4559" y="1669"/>
                  </a:lnTo>
                  <a:lnTo>
                    <a:pt x="1303" y="1669"/>
                  </a:lnTo>
                  <a:lnTo>
                    <a:pt x="2565" y="693"/>
                  </a:lnTo>
                  <a:close/>
                  <a:moveTo>
                    <a:pt x="2443" y="1"/>
                  </a:moveTo>
                  <a:cubicBezTo>
                    <a:pt x="2361" y="1"/>
                    <a:pt x="2320" y="41"/>
                    <a:pt x="2239" y="82"/>
                  </a:cubicBezTo>
                  <a:lnTo>
                    <a:pt x="164" y="1751"/>
                  </a:lnTo>
                  <a:cubicBezTo>
                    <a:pt x="41" y="1832"/>
                    <a:pt x="1" y="1995"/>
                    <a:pt x="41" y="2117"/>
                  </a:cubicBezTo>
                  <a:cubicBezTo>
                    <a:pt x="82" y="2280"/>
                    <a:pt x="204" y="2361"/>
                    <a:pt x="367" y="2361"/>
                  </a:cubicBezTo>
                  <a:lnTo>
                    <a:pt x="4681" y="2361"/>
                  </a:lnTo>
                  <a:cubicBezTo>
                    <a:pt x="4722" y="2361"/>
                    <a:pt x="4803" y="2321"/>
                    <a:pt x="4884" y="2280"/>
                  </a:cubicBezTo>
                  <a:lnTo>
                    <a:pt x="6960" y="611"/>
                  </a:lnTo>
                  <a:cubicBezTo>
                    <a:pt x="7082" y="489"/>
                    <a:pt x="7123" y="367"/>
                    <a:pt x="7082" y="204"/>
                  </a:cubicBezTo>
                  <a:cubicBezTo>
                    <a:pt x="7041" y="82"/>
                    <a:pt x="6879" y="1"/>
                    <a:pt x="67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35"/>
            <p:cNvSpPr/>
            <p:nvPr/>
          </p:nvSpPr>
          <p:spPr>
            <a:xfrm>
              <a:off x="3909675" y="4637475"/>
              <a:ext cx="178075" cy="59050"/>
            </a:xfrm>
            <a:custGeom>
              <a:avLst/>
              <a:gdLst/>
              <a:ahLst/>
              <a:cxnLst/>
              <a:rect l="l" t="t" r="r" b="b"/>
              <a:pathLst>
                <a:path w="7123" h="2362" extrusionOk="0">
                  <a:moveTo>
                    <a:pt x="5821" y="693"/>
                  </a:moveTo>
                  <a:lnTo>
                    <a:pt x="4581" y="1669"/>
                  </a:lnTo>
                  <a:lnTo>
                    <a:pt x="1344" y="1669"/>
                  </a:lnTo>
                  <a:lnTo>
                    <a:pt x="2565" y="693"/>
                  </a:lnTo>
                  <a:close/>
                  <a:moveTo>
                    <a:pt x="2483" y="1"/>
                  </a:moveTo>
                  <a:cubicBezTo>
                    <a:pt x="2402" y="1"/>
                    <a:pt x="2321" y="41"/>
                    <a:pt x="2239" y="82"/>
                  </a:cubicBezTo>
                  <a:lnTo>
                    <a:pt x="164" y="1751"/>
                  </a:lnTo>
                  <a:cubicBezTo>
                    <a:pt x="42" y="1832"/>
                    <a:pt x="1" y="1995"/>
                    <a:pt x="42" y="2117"/>
                  </a:cubicBezTo>
                  <a:cubicBezTo>
                    <a:pt x="82" y="2280"/>
                    <a:pt x="245" y="2361"/>
                    <a:pt x="367" y="2361"/>
                  </a:cubicBezTo>
                  <a:lnTo>
                    <a:pt x="4681" y="2361"/>
                  </a:lnTo>
                  <a:cubicBezTo>
                    <a:pt x="4762" y="2361"/>
                    <a:pt x="4844" y="2321"/>
                    <a:pt x="4884" y="2280"/>
                  </a:cubicBezTo>
                  <a:lnTo>
                    <a:pt x="6960" y="611"/>
                  </a:lnTo>
                  <a:cubicBezTo>
                    <a:pt x="7082" y="489"/>
                    <a:pt x="7123" y="367"/>
                    <a:pt x="7082" y="204"/>
                  </a:cubicBezTo>
                  <a:cubicBezTo>
                    <a:pt x="7041" y="82"/>
                    <a:pt x="6919" y="1"/>
                    <a:pt x="67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35"/>
            <p:cNvSpPr/>
            <p:nvPr/>
          </p:nvSpPr>
          <p:spPr>
            <a:xfrm>
              <a:off x="3801825" y="4637475"/>
              <a:ext cx="179100" cy="59050"/>
            </a:xfrm>
            <a:custGeom>
              <a:avLst/>
              <a:gdLst/>
              <a:ahLst/>
              <a:cxnLst/>
              <a:rect l="l" t="t" r="r" b="b"/>
              <a:pathLst>
                <a:path w="7164" h="2362" extrusionOk="0">
                  <a:moveTo>
                    <a:pt x="5821" y="693"/>
                  </a:moveTo>
                  <a:lnTo>
                    <a:pt x="4581" y="1669"/>
                  </a:lnTo>
                  <a:lnTo>
                    <a:pt x="1344" y="1669"/>
                  </a:lnTo>
                  <a:lnTo>
                    <a:pt x="2606" y="693"/>
                  </a:lnTo>
                  <a:close/>
                  <a:moveTo>
                    <a:pt x="2483" y="1"/>
                  </a:moveTo>
                  <a:cubicBezTo>
                    <a:pt x="2402" y="1"/>
                    <a:pt x="2321" y="41"/>
                    <a:pt x="2280" y="82"/>
                  </a:cubicBezTo>
                  <a:lnTo>
                    <a:pt x="164" y="1751"/>
                  </a:lnTo>
                  <a:cubicBezTo>
                    <a:pt x="82" y="1832"/>
                    <a:pt x="1" y="1995"/>
                    <a:pt x="82" y="2117"/>
                  </a:cubicBezTo>
                  <a:cubicBezTo>
                    <a:pt x="123" y="2280"/>
                    <a:pt x="245" y="2361"/>
                    <a:pt x="408" y="2361"/>
                  </a:cubicBezTo>
                  <a:lnTo>
                    <a:pt x="4681" y="2361"/>
                  </a:lnTo>
                  <a:cubicBezTo>
                    <a:pt x="4762" y="2361"/>
                    <a:pt x="4844" y="2321"/>
                    <a:pt x="4885" y="2280"/>
                  </a:cubicBezTo>
                  <a:lnTo>
                    <a:pt x="7001" y="611"/>
                  </a:lnTo>
                  <a:cubicBezTo>
                    <a:pt x="7123" y="489"/>
                    <a:pt x="7164" y="367"/>
                    <a:pt x="7082" y="204"/>
                  </a:cubicBezTo>
                  <a:cubicBezTo>
                    <a:pt x="7042" y="82"/>
                    <a:pt x="6919" y="1"/>
                    <a:pt x="67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35"/>
            <p:cNvSpPr/>
            <p:nvPr/>
          </p:nvSpPr>
          <p:spPr>
            <a:xfrm>
              <a:off x="4017525" y="4637475"/>
              <a:ext cx="178075" cy="59050"/>
            </a:xfrm>
            <a:custGeom>
              <a:avLst/>
              <a:gdLst/>
              <a:ahLst/>
              <a:cxnLst/>
              <a:rect l="l" t="t" r="r" b="b"/>
              <a:pathLst>
                <a:path w="7123" h="2362" extrusionOk="0">
                  <a:moveTo>
                    <a:pt x="5780" y="693"/>
                  </a:moveTo>
                  <a:lnTo>
                    <a:pt x="4540" y="1669"/>
                  </a:lnTo>
                  <a:lnTo>
                    <a:pt x="1303" y="1669"/>
                  </a:lnTo>
                  <a:lnTo>
                    <a:pt x="2565" y="693"/>
                  </a:lnTo>
                  <a:close/>
                  <a:moveTo>
                    <a:pt x="2443" y="1"/>
                  </a:moveTo>
                  <a:cubicBezTo>
                    <a:pt x="2361" y="1"/>
                    <a:pt x="2280" y="41"/>
                    <a:pt x="2239" y="82"/>
                  </a:cubicBezTo>
                  <a:lnTo>
                    <a:pt x="163" y="1751"/>
                  </a:lnTo>
                  <a:cubicBezTo>
                    <a:pt x="41" y="1832"/>
                    <a:pt x="1" y="1995"/>
                    <a:pt x="41" y="2117"/>
                  </a:cubicBezTo>
                  <a:cubicBezTo>
                    <a:pt x="82" y="2280"/>
                    <a:pt x="204" y="2361"/>
                    <a:pt x="367" y="2361"/>
                  </a:cubicBezTo>
                  <a:lnTo>
                    <a:pt x="4640" y="2361"/>
                  </a:lnTo>
                  <a:cubicBezTo>
                    <a:pt x="4722" y="2361"/>
                    <a:pt x="4803" y="2321"/>
                    <a:pt x="4884" y="2280"/>
                  </a:cubicBezTo>
                  <a:lnTo>
                    <a:pt x="6960" y="611"/>
                  </a:lnTo>
                  <a:cubicBezTo>
                    <a:pt x="7082" y="489"/>
                    <a:pt x="7123" y="367"/>
                    <a:pt x="7082" y="204"/>
                  </a:cubicBezTo>
                  <a:cubicBezTo>
                    <a:pt x="7001" y="82"/>
                    <a:pt x="6879" y="1"/>
                    <a:pt x="67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35"/>
            <p:cNvSpPr/>
            <p:nvPr/>
          </p:nvSpPr>
          <p:spPr>
            <a:xfrm>
              <a:off x="4791800" y="4478775"/>
              <a:ext cx="657275" cy="73275"/>
            </a:xfrm>
            <a:custGeom>
              <a:avLst/>
              <a:gdLst/>
              <a:ahLst/>
              <a:cxnLst/>
              <a:rect l="l" t="t" r="r" b="b"/>
              <a:pathLst>
                <a:path w="26291" h="2931" extrusionOk="0">
                  <a:moveTo>
                    <a:pt x="5087" y="0"/>
                  </a:moveTo>
                  <a:lnTo>
                    <a:pt x="4925" y="41"/>
                  </a:lnTo>
                  <a:lnTo>
                    <a:pt x="326" y="2238"/>
                  </a:lnTo>
                  <a:cubicBezTo>
                    <a:pt x="0" y="2401"/>
                    <a:pt x="122" y="2930"/>
                    <a:pt x="489" y="2930"/>
                  </a:cubicBezTo>
                  <a:lnTo>
                    <a:pt x="22913" y="2930"/>
                  </a:lnTo>
                  <a:cubicBezTo>
                    <a:pt x="22994" y="2930"/>
                    <a:pt x="23075" y="2890"/>
                    <a:pt x="23116" y="2849"/>
                  </a:cubicBezTo>
                  <a:lnTo>
                    <a:pt x="26006" y="651"/>
                  </a:lnTo>
                  <a:cubicBezTo>
                    <a:pt x="26290" y="448"/>
                    <a:pt x="26128" y="0"/>
                    <a:pt x="258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35"/>
            <p:cNvSpPr/>
            <p:nvPr/>
          </p:nvSpPr>
          <p:spPr>
            <a:xfrm>
              <a:off x="4786700" y="4470625"/>
              <a:ext cx="667450" cy="89550"/>
            </a:xfrm>
            <a:custGeom>
              <a:avLst/>
              <a:gdLst/>
              <a:ahLst/>
              <a:cxnLst/>
              <a:rect l="l" t="t" r="r" b="b"/>
              <a:pathLst>
                <a:path w="26698" h="3582" extrusionOk="0">
                  <a:moveTo>
                    <a:pt x="26006" y="652"/>
                  </a:moveTo>
                  <a:lnTo>
                    <a:pt x="26047" y="692"/>
                  </a:lnTo>
                  <a:lnTo>
                    <a:pt x="26006" y="692"/>
                  </a:lnTo>
                  <a:lnTo>
                    <a:pt x="23117" y="2931"/>
                  </a:lnTo>
                  <a:lnTo>
                    <a:pt x="693" y="2931"/>
                  </a:lnTo>
                  <a:lnTo>
                    <a:pt x="652" y="2890"/>
                  </a:lnTo>
                  <a:lnTo>
                    <a:pt x="693" y="2890"/>
                  </a:lnTo>
                  <a:lnTo>
                    <a:pt x="5251" y="692"/>
                  </a:lnTo>
                  <a:lnTo>
                    <a:pt x="5332" y="652"/>
                  </a:lnTo>
                  <a:close/>
                  <a:moveTo>
                    <a:pt x="5210" y="0"/>
                  </a:moveTo>
                  <a:lnTo>
                    <a:pt x="5047" y="41"/>
                  </a:lnTo>
                  <a:lnTo>
                    <a:pt x="5006" y="41"/>
                  </a:lnTo>
                  <a:lnTo>
                    <a:pt x="367" y="2279"/>
                  </a:lnTo>
                  <a:cubicBezTo>
                    <a:pt x="123" y="2402"/>
                    <a:pt x="1" y="2646"/>
                    <a:pt x="1" y="2890"/>
                  </a:cubicBezTo>
                  <a:cubicBezTo>
                    <a:pt x="1" y="3053"/>
                    <a:pt x="41" y="3256"/>
                    <a:pt x="163" y="3378"/>
                  </a:cubicBezTo>
                  <a:cubicBezTo>
                    <a:pt x="286" y="3500"/>
                    <a:pt x="489" y="3582"/>
                    <a:pt x="693" y="3582"/>
                  </a:cubicBezTo>
                  <a:lnTo>
                    <a:pt x="23117" y="3582"/>
                  </a:lnTo>
                  <a:cubicBezTo>
                    <a:pt x="23279" y="3582"/>
                    <a:pt x="23442" y="3541"/>
                    <a:pt x="23524" y="3460"/>
                  </a:cubicBezTo>
                  <a:lnTo>
                    <a:pt x="23564" y="3460"/>
                  </a:lnTo>
                  <a:lnTo>
                    <a:pt x="26454" y="1221"/>
                  </a:lnTo>
                  <a:cubicBezTo>
                    <a:pt x="26617" y="1099"/>
                    <a:pt x="26698" y="896"/>
                    <a:pt x="26698" y="692"/>
                  </a:cubicBezTo>
                  <a:cubicBezTo>
                    <a:pt x="26698" y="489"/>
                    <a:pt x="26657" y="326"/>
                    <a:pt x="26535" y="204"/>
                  </a:cubicBezTo>
                  <a:cubicBezTo>
                    <a:pt x="26413" y="82"/>
                    <a:pt x="26210" y="0"/>
                    <a:pt x="260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35"/>
            <p:cNvSpPr/>
            <p:nvPr/>
          </p:nvSpPr>
          <p:spPr>
            <a:xfrm>
              <a:off x="5097025" y="4128775"/>
              <a:ext cx="102775" cy="392750"/>
            </a:xfrm>
            <a:custGeom>
              <a:avLst/>
              <a:gdLst/>
              <a:ahLst/>
              <a:cxnLst/>
              <a:rect l="l" t="t" r="r" b="b"/>
              <a:pathLst>
                <a:path w="4111" h="15710" extrusionOk="0">
                  <a:moveTo>
                    <a:pt x="0" y="0"/>
                  </a:moveTo>
                  <a:lnTo>
                    <a:pt x="0" y="15709"/>
                  </a:lnTo>
                  <a:lnTo>
                    <a:pt x="4111" y="15709"/>
                  </a:lnTo>
                  <a:lnTo>
                    <a:pt x="411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35"/>
            <p:cNvSpPr/>
            <p:nvPr/>
          </p:nvSpPr>
          <p:spPr>
            <a:xfrm>
              <a:off x="5088875" y="4119600"/>
              <a:ext cx="120075" cy="410050"/>
            </a:xfrm>
            <a:custGeom>
              <a:avLst/>
              <a:gdLst/>
              <a:ahLst/>
              <a:cxnLst/>
              <a:rect l="l" t="t" r="r" b="b"/>
              <a:pathLst>
                <a:path w="4803" h="16402" extrusionOk="0">
                  <a:moveTo>
                    <a:pt x="4111" y="693"/>
                  </a:moveTo>
                  <a:lnTo>
                    <a:pt x="4111" y="15751"/>
                  </a:lnTo>
                  <a:lnTo>
                    <a:pt x="652" y="15751"/>
                  </a:lnTo>
                  <a:lnTo>
                    <a:pt x="652" y="693"/>
                  </a:lnTo>
                  <a:close/>
                  <a:moveTo>
                    <a:pt x="326" y="1"/>
                  </a:moveTo>
                  <a:cubicBezTo>
                    <a:pt x="245" y="1"/>
                    <a:pt x="164" y="42"/>
                    <a:pt x="82" y="123"/>
                  </a:cubicBezTo>
                  <a:cubicBezTo>
                    <a:pt x="41" y="164"/>
                    <a:pt x="1" y="286"/>
                    <a:pt x="1" y="367"/>
                  </a:cubicBezTo>
                  <a:lnTo>
                    <a:pt x="1" y="16076"/>
                  </a:lnTo>
                  <a:cubicBezTo>
                    <a:pt x="1" y="16158"/>
                    <a:pt x="41" y="16239"/>
                    <a:pt x="82" y="16320"/>
                  </a:cubicBezTo>
                  <a:cubicBezTo>
                    <a:pt x="164" y="16361"/>
                    <a:pt x="245" y="16402"/>
                    <a:pt x="326" y="16402"/>
                  </a:cubicBezTo>
                  <a:lnTo>
                    <a:pt x="4437" y="16402"/>
                  </a:lnTo>
                  <a:cubicBezTo>
                    <a:pt x="4559" y="16402"/>
                    <a:pt x="4640" y="16361"/>
                    <a:pt x="4681" y="16320"/>
                  </a:cubicBezTo>
                  <a:cubicBezTo>
                    <a:pt x="4762" y="16239"/>
                    <a:pt x="4803" y="16158"/>
                    <a:pt x="4803" y="16076"/>
                  </a:cubicBezTo>
                  <a:lnTo>
                    <a:pt x="4803" y="367"/>
                  </a:lnTo>
                  <a:cubicBezTo>
                    <a:pt x="4803" y="286"/>
                    <a:pt x="4762" y="164"/>
                    <a:pt x="4681" y="123"/>
                  </a:cubicBezTo>
                  <a:cubicBezTo>
                    <a:pt x="4640" y="42"/>
                    <a:pt x="4559" y="1"/>
                    <a:pt x="44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35"/>
            <p:cNvSpPr/>
            <p:nvPr/>
          </p:nvSpPr>
          <p:spPr>
            <a:xfrm>
              <a:off x="5080750" y="4128775"/>
              <a:ext cx="135325" cy="284900"/>
            </a:xfrm>
            <a:custGeom>
              <a:avLst/>
              <a:gdLst/>
              <a:ahLst/>
              <a:cxnLst/>
              <a:rect l="l" t="t" r="r" b="b"/>
              <a:pathLst>
                <a:path w="5413" h="11396" extrusionOk="0">
                  <a:moveTo>
                    <a:pt x="0" y="0"/>
                  </a:moveTo>
                  <a:lnTo>
                    <a:pt x="0" y="11395"/>
                  </a:lnTo>
                  <a:lnTo>
                    <a:pt x="5413" y="11395"/>
                  </a:lnTo>
                  <a:lnTo>
                    <a:pt x="541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35"/>
            <p:cNvSpPr/>
            <p:nvPr/>
          </p:nvSpPr>
          <p:spPr>
            <a:xfrm>
              <a:off x="5072600" y="4119600"/>
              <a:ext cx="152650" cy="302200"/>
            </a:xfrm>
            <a:custGeom>
              <a:avLst/>
              <a:gdLst/>
              <a:ahLst/>
              <a:cxnLst/>
              <a:rect l="l" t="t" r="r" b="b"/>
              <a:pathLst>
                <a:path w="6106" h="12088" extrusionOk="0">
                  <a:moveTo>
                    <a:pt x="5413" y="693"/>
                  </a:moveTo>
                  <a:lnTo>
                    <a:pt x="5413" y="11437"/>
                  </a:lnTo>
                  <a:lnTo>
                    <a:pt x="652" y="11437"/>
                  </a:lnTo>
                  <a:lnTo>
                    <a:pt x="652" y="693"/>
                  </a:lnTo>
                  <a:close/>
                  <a:moveTo>
                    <a:pt x="326" y="1"/>
                  </a:moveTo>
                  <a:cubicBezTo>
                    <a:pt x="245" y="1"/>
                    <a:pt x="163" y="42"/>
                    <a:pt x="82" y="123"/>
                  </a:cubicBezTo>
                  <a:cubicBezTo>
                    <a:pt x="41" y="164"/>
                    <a:pt x="1" y="286"/>
                    <a:pt x="1" y="367"/>
                  </a:cubicBezTo>
                  <a:lnTo>
                    <a:pt x="1" y="11762"/>
                  </a:lnTo>
                  <a:cubicBezTo>
                    <a:pt x="1" y="11844"/>
                    <a:pt x="41" y="11925"/>
                    <a:pt x="82" y="12007"/>
                  </a:cubicBezTo>
                  <a:cubicBezTo>
                    <a:pt x="163" y="12088"/>
                    <a:pt x="245" y="12088"/>
                    <a:pt x="326" y="12088"/>
                  </a:cubicBezTo>
                  <a:lnTo>
                    <a:pt x="5739" y="12088"/>
                  </a:lnTo>
                  <a:cubicBezTo>
                    <a:pt x="5820" y="12088"/>
                    <a:pt x="5942" y="12088"/>
                    <a:pt x="5983" y="12007"/>
                  </a:cubicBezTo>
                  <a:cubicBezTo>
                    <a:pt x="6064" y="11925"/>
                    <a:pt x="6105" y="11844"/>
                    <a:pt x="6105" y="11762"/>
                  </a:cubicBezTo>
                  <a:lnTo>
                    <a:pt x="6105" y="367"/>
                  </a:lnTo>
                  <a:cubicBezTo>
                    <a:pt x="6105" y="286"/>
                    <a:pt x="6064" y="164"/>
                    <a:pt x="5983" y="123"/>
                  </a:cubicBezTo>
                  <a:cubicBezTo>
                    <a:pt x="5942" y="42"/>
                    <a:pt x="5820" y="1"/>
                    <a:pt x="57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35"/>
            <p:cNvSpPr/>
            <p:nvPr/>
          </p:nvSpPr>
          <p:spPr>
            <a:xfrm>
              <a:off x="4319700" y="2821375"/>
              <a:ext cx="1707275" cy="1335900"/>
            </a:xfrm>
            <a:custGeom>
              <a:avLst/>
              <a:gdLst/>
              <a:ahLst/>
              <a:cxnLst/>
              <a:rect l="l" t="t" r="r" b="b"/>
              <a:pathLst>
                <a:path w="68291" h="53436" extrusionOk="0">
                  <a:moveTo>
                    <a:pt x="1" y="0"/>
                  </a:moveTo>
                  <a:lnTo>
                    <a:pt x="1" y="53436"/>
                  </a:lnTo>
                  <a:lnTo>
                    <a:pt x="68290" y="53436"/>
                  </a:lnTo>
                  <a:lnTo>
                    <a:pt x="6829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35"/>
            <p:cNvSpPr/>
            <p:nvPr/>
          </p:nvSpPr>
          <p:spPr>
            <a:xfrm>
              <a:off x="4310550" y="2813225"/>
              <a:ext cx="1724550" cy="1352200"/>
            </a:xfrm>
            <a:custGeom>
              <a:avLst/>
              <a:gdLst/>
              <a:ahLst/>
              <a:cxnLst/>
              <a:rect l="l" t="t" r="r" b="b"/>
              <a:pathLst>
                <a:path w="68982" h="54088" extrusionOk="0">
                  <a:moveTo>
                    <a:pt x="68290" y="693"/>
                  </a:moveTo>
                  <a:lnTo>
                    <a:pt x="68290" y="53395"/>
                  </a:lnTo>
                  <a:lnTo>
                    <a:pt x="692" y="53395"/>
                  </a:lnTo>
                  <a:lnTo>
                    <a:pt x="692" y="693"/>
                  </a:lnTo>
                  <a:close/>
                  <a:moveTo>
                    <a:pt x="367" y="1"/>
                  </a:moveTo>
                  <a:cubicBezTo>
                    <a:pt x="245" y="1"/>
                    <a:pt x="163" y="41"/>
                    <a:pt x="123" y="82"/>
                  </a:cubicBezTo>
                  <a:cubicBezTo>
                    <a:pt x="41" y="163"/>
                    <a:pt x="0" y="245"/>
                    <a:pt x="0" y="326"/>
                  </a:cubicBezTo>
                  <a:lnTo>
                    <a:pt x="0" y="53762"/>
                  </a:lnTo>
                  <a:cubicBezTo>
                    <a:pt x="0" y="53843"/>
                    <a:pt x="41" y="53924"/>
                    <a:pt x="123" y="54006"/>
                  </a:cubicBezTo>
                  <a:cubicBezTo>
                    <a:pt x="163" y="54047"/>
                    <a:pt x="245" y="54087"/>
                    <a:pt x="367" y="54087"/>
                  </a:cubicBezTo>
                  <a:lnTo>
                    <a:pt x="68656" y="54087"/>
                  </a:lnTo>
                  <a:cubicBezTo>
                    <a:pt x="68738" y="54087"/>
                    <a:pt x="68819" y="54047"/>
                    <a:pt x="68901" y="54006"/>
                  </a:cubicBezTo>
                  <a:cubicBezTo>
                    <a:pt x="68941" y="53924"/>
                    <a:pt x="68982" y="53843"/>
                    <a:pt x="68982" y="53762"/>
                  </a:cubicBezTo>
                  <a:lnTo>
                    <a:pt x="68982" y="326"/>
                  </a:lnTo>
                  <a:cubicBezTo>
                    <a:pt x="68982" y="245"/>
                    <a:pt x="68941" y="163"/>
                    <a:pt x="68901" y="82"/>
                  </a:cubicBezTo>
                  <a:cubicBezTo>
                    <a:pt x="68819" y="41"/>
                    <a:pt x="68738" y="1"/>
                    <a:pt x="686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35"/>
            <p:cNvSpPr/>
            <p:nvPr/>
          </p:nvSpPr>
          <p:spPr>
            <a:xfrm>
              <a:off x="4410250" y="2892600"/>
              <a:ext cx="1525150" cy="1193450"/>
            </a:xfrm>
            <a:custGeom>
              <a:avLst/>
              <a:gdLst/>
              <a:ahLst/>
              <a:cxnLst/>
              <a:rect l="l" t="t" r="r" b="b"/>
              <a:pathLst>
                <a:path w="61006" h="47738" extrusionOk="0">
                  <a:moveTo>
                    <a:pt x="1" y="0"/>
                  </a:moveTo>
                  <a:lnTo>
                    <a:pt x="1" y="47738"/>
                  </a:lnTo>
                  <a:lnTo>
                    <a:pt x="61006" y="47738"/>
                  </a:lnTo>
                  <a:lnTo>
                    <a:pt x="610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35"/>
            <p:cNvSpPr/>
            <p:nvPr/>
          </p:nvSpPr>
          <p:spPr>
            <a:xfrm>
              <a:off x="4402125" y="2884450"/>
              <a:ext cx="1541425" cy="1209750"/>
            </a:xfrm>
            <a:custGeom>
              <a:avLst/>
              <a:gdLst/>
              <a:ahLst/>
              <a:cxnLst/>
              <a:rect l="l" t="t" r="r" b="b"/>
              <a:pathLst>
                <a:path w="61657" h="48390" extrusionOk="0">
                  <a:moveTo>
                    <a:pt x="61005" y="692"/>
                  </a:moveTo>
                  <a:lnTo>
                    <a:pt x="61005" y="47698"/>
                  </a:lnTo>
                  <a:lnTo>
                    <a:pt x="692" y="47698"/>
                  </a:lnTo>
                  <a:lnTo>
                    <a:pt x="692" y="692"/>
                  </a:lnTo>
                  <a:close/>
                  <a:moveTo>
                    <a:pt x="326" y="0"/>
                  </a:moveTo>
                  <a:cubicBezTo>
                    <a:pt x="244" y="0"/>
                    <a:pt x="163" y="41"/>
                    <a:pt x="122" y="123"/>
                  </a:cubicBezTo>
                  <a:cubicBezTo>
                    <a:pt x="41" y="163"/>
                    <a:pt x="0" y="245"/>
                    <a:pt x="0" y="326"/>
                  </a:cubicBezTo>
                  <a:lnTo>
                    <a:pt x="0" y="48064"/>
                  </a:lnTo>
                  <a:cubicBezTo>
                    <a:pt x="0" y="48145"/>
                    <a:pt x="41" y="48227"/>
                    <a:pt x="122" y="48267"/>
                  </a:cubicBezTo>
                  <a:cubicBezTo>
                    <a:pt x="163" y="48349"/>
                    <a:pt x="244" y="48389"/>
                    <a:pt x="326" y="48389"/>
                  </a:cubicBezTo>
                  <a:lnTo>
                    <a:pt x="61331" y="48389"/>
                  </a:lnTo>
                  <a:cubicBezTo>
                    <a:pt x="61412" y="48389"/>
                    <a:pt x="61493" y="48349"/>
                    <a:pt x="61575" y="48267"/>
                  </a:cubicBezTo>
                  <a:cubicBezTo>
                    <a:pt x="61616" y="48227"/>
                    <a:pt x="61656" y="48145"/>
                    <a:pt x="61656" y="48064"/>
                  </a:cubicBezTo>
                  <a:lnTo>
                    <a:pt x="61656" y="326"/>
                  </a:lnTo>
                  <a:cubicBezTo>
                    <a:pt x="61656" y="245"/>
                    <a:pt x="61616" y="163"/>
                    <a:pt x="61575" y="123"/>
                  </a:cubicBezTo>
                  <a:cubicBezTo>
                    <a:pt x="61493" y="41"/>
                    <a:pt x="61412" y="0"/>
                    <a:pt x="613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35"/>
            <p:cNvSpPr/>
            <p:nvPr/>
          </p:nvSpPr>
          <p:spPr>
            <a:xfrm>
              <a:off x="4506925" y="2953625"/>
              <a:ext cx="534150" cy="335775"/>
            </a:xfrm>
            <a:custGeom>
              <a:avLst/>
              <a:gdLst/>
              <a:ahLst/>
              <a:cxnLst/>
              <a:rect l="l" t="t" r="r" b="b"/>
              <a:pathLst>
                <a:path w="21366" h="13431" extrusionOk="0">
                  <a:moveTo>
                    <a:pt x="366" y="82"/>
                  </a:moveTo>
                  <a:cubicBezTo>
                    <a:pt x="163" y="82"/>
                    <a:pt x="0" y="245"/>
                    <a:pt x="0" y="489"/>
                  </a:cubicBezTo>
                  <a:cubicBezTo>
                    <a:pt x="0" y="693"/>
                    <a:pt x="163" y="856"/>
                    <a:pt x="366" y="856"/>
                  </a:cubicBezTo>
                  <a:lnTo>
                    <a:pt x="1953" y="856"/>
                  </a:lnTo>
                  <a:cubicBezTo>
                    <a:pt x="2157" y="856"/>
                    <a:pt x="2320" y="693"/>
                    <a:pt x="2320" y="489"/>
                  </a:cubicBezTo>
                  <a:cubicBezTo>
                    <a:pt x="2320" y="245"/>
                    <a:pt x="2157" y="82"/>
                    <a:pt x="1953" y="82"/>
                  </a:cubicBezTo>
                  <a:close/>
                  <a:moveTo>
                    <a:pt x="3703" y="82"/>
                  </a:moveTo>
                  <a:cubicBezTo>
                    <a:pt x="3500" y="82"/>
                    <a:pt x="3337" y="245"/>
                    <a:pt x="3337" y="489"/>
                  </a:cubicBezTo>
                  <a:cubicBezTo>
                    <a:pt x="3337" y="693"/>
                    <a:pt x="3500" y="856"/>
                    <a:pt x="3703" y="856"/>
                  </a:cubicBezTo>
                  <a:lnTo>
                    <a:pt x="7814" y="856"/>
                  </a:lnTo>
                  <a:cubicBezTo>
                    <a:pt x="8058" y="856"/>
                    <a:pt x="8221" y="693"/>
                    <a:pt x="8221" y="489"/>
                  </a:cubicBezTo>
                  <a:cubicBezTo>
                    <a:pt x="8221" y="245"/>
                    <a:pt x="8058" y="82"/>
                    <a:pt x="7814" y="82"/>
                  </a:cubicBezTo>
                  <a:close/>
                  <a:moveTo>
                    <a:pt x="9605" y="1"/>
                  </a:moveTo>
                  <a:cubicBezTo>
                    <a:pt x="9320" y="1"/>
                    <a:pt x="9157" y="204"/>
                    <a:pt x="9157" y="489"/>
                  </a:cubicBezTo>
                  <a:cubicBezTo>
                    <a:pt x="9157" y="733"/>
                    <a:pt x="9320" y="937"/>
                    <a:pt x="9605" y="937"/>
                  </a:cubicBezTo>
                  <a:cubicBezTo>
                    <a:pt x="9849" y="937"/>
                    <a:pt x="10052" y="733"/>
                    <a:pt x="10052" y="489"/>
                  </a:cubicBezTo>
                  <a:cubicBezTo>
                    <a:pt x="10052" y="204"/>
                    <a:pt x="9849" y="1"/>
                    <a:pt x="9605" y="1"/>
                  </a:cubicBezTo>
                  <a:close/>
                  <a:moveTo>
                    <a:pt x="10948" y="1"/>
                  </a:moveTo>
                  <a:cubicBezTo>
                    <a:pt x="10703" y="1"/>
                    <a:pt x="10500" y="204"/>
                    <a:pt x="10500" y="489"/>
                  </a:cubicBezTo>
                  <a:cubicBezTo>
                    <a:pt x="10500" y="733"/>
                    <a:pt x="10703" y="937"/>
                    <a:pt x="10948" y="937"/>
                  </a:cubicBezTo>
                  <a:cubicBezTo>
                    <a:pt x="11192" y="937"/>
                    <a:pt x="11395" y="733"/>
                    <a:pt x="11395" y="489"/>
                  </a:cubicBezTo>
                  <a:cubicBezTo>
                    <a:pt x="11395" y="204"/>
                    <a:pt x="11192" y="1"/>
                    <a:pt x="10948" y="1"/>
                  </a:cubicBezTo>
                  <a:close/>
                  <a:moveTo>
                    <a:pt x="12291" y="1"/>
                  </a:moveTo>
                  <a:cubicBezTo>
                    <a:pt x="12046" y="1"/>
                    <a:pt x="11843" y="204"/>
                    <a:pt x="11843" y="489"/>
                  </a:cubicBezTo>
                  <a:cubicBezTo>
                    <a:pt x="11843" y="733"/>
                    <a:pt x="12046" y="937"/>
                    <a:pt x="12291" y="937"/>
                  </a:cubicBezTo>
                  <a:cubicBezTo>
                    <a:pt x="12535" y="937"/>
                    <a:pt x="12738" y="733"/>
                    <a:pt x="12738" y="489"/>
                  </a:cubicBezTo>
                  <a:cubicBezTo>
                    <a:pt x="12738" y="204"/>
                    <a:pt x="12535" y="1"/>
                    <a:pt x="12291" y="1"/>
                  </a:cubicBezTo>
                  <a:close/>
                  <a:moveTo>
                    <a:pt x="13634" y="1"/>
                  </a:moveTo>
                  <a:cubicBezTo>
                    <a:pt x="13389" y="1"/>
                    <a:pt x="13186" y="204"/>
                    <a:pt x="13186" y="489"/>
                  </a:cubicBezTo>
                  <a:cubicBezTo>
                    <a:pt x="13186" y="733"/>
                    <a:pt x="13389" y="937"/>
                    <a:pt x="13634" y="937"/>
                  </a:cubicBezTo>
                  <a:cubicBezTo>
                    <a:pt x="13878" y="937"/>
                    <a:pt x="14081" y="733"/>
                    <a:pt x="14081" y="489"/>
                  </a:cubicBezTo>
                  <a:cubicBezTo>
                    <a:pt x="14081" y="204"/>
                    <a:pt x="13878" y="1"/>
                    <a:pt x="13634" y="1"/>
                  </a:cubicBezTo>
                  <a:close/>
                  <a:moveTo>
                    <a:pt x="14977" y="1"/>
                  </a:moveTo>
                  <a:cubicBezTo>
                    <a:pt x="14732" y="1"/>
                    <a:pt x="14529" y="204"/>
                    <a:pt x="14529" y="489"/>
                  </a:cubicBezTo>
                  <a:cubicBezTo>
                    <a:pt x="14529" y="733"/>
                    <a:pt x="14732" y="937"/>
                    <a:pt x="14977" y="937"/>
                  </a:cubicBezTo>
                  <a:cubicBezTo>
                    <a:pt x="15221" y="937"/>
                    <a:pt x="15424" y="733"/>
                    <a:pt x="15424" y="489"/>
                  </a:cubicBezTo>
                  <a:cubicBezTo>
                    <a:pt x="15424" y="204"/>
                    <a:pt x="15221" y="1"/>
                    <a:pt x="14977" y="1"/>
                  </a:cubicBezTo>
                  <a:close/>
                  <a:moveTo>
                    <a:pt x="16320" y="1"/>
                  </a:moveTo>
                  <a:cubicBezTo>
                    <a:pt x="16075" y="1"/>
                    <a:pt x="15872" y="204"/>
                    <a:pt x="15872" y="489"/>
                  </a:cubicBezTo>
                  <a:cubicBezTo>
                    <a:pt x="15872" y="733"/>
                    <a:pt x="16075" y="937"/>
                    <a:pt x="16320" y="937"/>
                  </a:cubicBezTo>
                  <a:cubicBezTo>
                    <a:pt x="16564" y="937"/>
                    <a:pt x="16767" y="733"/>
                    <a:pt x="16767" y="489"/>
                  </a:cubicBezTo>
                  <a:cubicBezTo>
                    <a:pt x="16767" y="204"/>
                    <a:pt x="16564" y="1"/>
                    <a:pt x="16320" y="1"/>
                  </a:cubicBezTo>
                  <a:close/>
                  <a:moveTo>
                    <a:pt x="366" y="1873"/>
                  </a:moveTo>
                  <a:cubicBezTo>
                    <a:pt x="163" y="1873"/>
                    <a:pt x="0" y="2036"/>
                    <a:pt x="0" y="2280"/>
                  </a:cubicBezTo>
                  <a:cubicBezTo>
                    <a:pt x="0" y="2483"/>
                    <a:pt x="163" y="2646"/>
                    <a:pt x="366" y="2646"/>
                  </a:cubicBezTo>
                  <a:lnTo>
                    <a:pt x="1953" y="2646"/>
                  </a:lnTo>
                  <a:cubicBezTo>
                    <a:pt x="2157" y="2646"/>
                    <a:pt x="2320" y="2483"/>
                    <a:pt x="2320" y="2280"/>
                  </a:cubicBezTo>
                  <a:cubicBezTo>
                    <a:pt x="2320" y="2036"/>
                    <a:pt x="2157" y="1873"/>
                    <a:pt x="1953" y="1873"/>
                  </a:cubicBezTo>
                  <a:close/>
                  <a:moveTo>
                    <a:pt x="3703" y="1873"/>
                  </a:moveTo>
                  <a:cubicBezTo>
                    <a:pt x="3500" y="1873"/>
                    <a:pt x="3337" y="2036"/>
                    <a:pt x="3337" y="2280"/>
                  </a:cubicBezTo>
                  <a:cubicBezTo>
                    <a:pt x="3337" y="2483"/>
                    <a:pt x="3500" y="2646"/>
                    <a:pt x="3703" y="2646"/>
                  </a:cubicBezTo>
                  <a:lnTo>
                    <a:pt x="7814" y="2646"/>
                  </a:lnTo>
                  <a:cubicBezTo>
                    <a:pt x="8058" y="2646"/>
                    <a:pt x="8221" y="2483"/>
                    <a:pt x="8221" y="2280"/>
                  </a:cubicBezTo>
                  <a:cubicBezTo>
                    <a:pt x="8221" y="2036"/>
                    <a:pt x="8058" y="1873"/>
                    <a:pt x="7814" y="1873"/>
                  </a:cubicBezTo>
                  <a:close/>
                  <a:moveTo>
                    <a:pt x="366" y="3664"/>
                  </a:moveTo>
                  <a:cubicBezTo>
                    <a:pt x="163" y="3664"/>
                    <a:pt x="0" y="3867"/>
                    <a:pt x="0" y="4071"/>
                  </a:cubicBezTo>
                  <a:cubicBezTo>
                    <a:pt x="0" y="4274"/>
                    <a:pt x="163" y="4437"/>
                    <a:pt x="366" y="4437"/>
                  </a:cubicBezTo>
                  <a:lnTo>
                    <a:pt x="1953" y="4437"/>
                  </a:lnTo>
                  <a:cubicBezTo>
                    <a:pt x="2157" y="4437"/>
                    <a:pt x="2320" y="4274"/>
                    <a:pt x="2320" y="4071"/>
                  </a:cubicBezTo>
                  <a:cubicBezTo>
                    <a:pt x="2320" y="3867"/>
                    <a:pt x="2157" y="3664"/>
                    <a:pt x="1953" y="3664"/>
                  </a:cubicBezTo>
                  <a:close/>
                  <a:moveTo>
                    <a:pt x="3703" y="3664"/>
                  </a:moveTo>
                  <a:cubicBezTo>
                    <a:pt x="3500" y="3664"/>
                    <a:pt x="3337" y="3867"/>
                    <a:pt x="3337" y="4071"/>
                  </a:cubicBezTo>
                  <a:cubicBezTo>
                    <a:pt x="3337" y="4274"/>
                    <a:pt x="3500" y="4437"/>
                    <a:pt x="3703" y="4437"/>
                  </a:cubicBezTo>
                  <a:lnTo>
                    <a:pt x="7814" y="4437"/>
                  </a:lnTo>
                  <a:cubicBezTo>
                    <a:pt x="8058" y="4437"/>
                    <a:pt x="8221" y="4274"/>
                    <a:pt x="8221" y="4071"/>
                  </a:cubicBezTo>
                  <a:cubicBezTo>
                    <a:pt x="8221" y="3867"/>
                    <a:pt x="8058" y="3664"/>
                    <a:pt x="7814" y="3664"/>
                  </a:cubicBezTo>
                  <a:close/>
                  <a:moveTo>
                    <a:pt x="9605" y="3623"/>
                  </a:moveTo>
                  <a:cubicBezTo>
                    <a:pt x="9320" y="3623"/>
                    <a:pt x="9157" y="3826"/>
                    <a:pt x="9157" y="4071"/>
                  </a:cubicBezTo>
                  <a:cubicBezTo>
                    <a:pt x="9157" y="4315"/>
                    <a:pt x="9320" y="4518"/>
                    <a:pt x="9605" y="4518"/>
                  </a:cubicBezTo>
                  <a:cubicBezTo>
                    <a:pt x="9849" y="4518"/>
                    <a:pt x="10052" y="4315"/>
                    <a:pt x="10052" y="4071"/>
                  </a:cubicBezTo>
                  <a:cubicBezTo>
                    <a:pt x="10052" y="3826"/>
                    <a:pt x="9849" y="3623"/>
                    <a:pt x="9605" y="3623"/>
                  </a:cubicBezTo>
                  <a:close/>
                  <a:moveTo>
                    <a:pt x="10948" y="3623"/>
                  </a:moveTo>
                  <a:cubicBezTo>
                    <a:pt x="10703" y="3623"/>
                    <a:pt x="10500" y="3826"/>
                    <a:pt x="10500" y="4071"/>
                  </a:cubicBezTo>
                  <a:cubicBezTo>
                    <a:pt x="10500" y="4315"/>
                    <a:pt x="10703" y="4518"/>
                    <a:pt x="10948" y="4518"/>
                  </a:cubicBezTo>
                  <a:cubicBezTo>
                    <a:pt x="11192" y="4518"/>
                    <a:pt x="11395" y="4315"/>
                    <a:pt x="11395" y="4071"/>
                  </a:cubicBezTo>
                  <a:cubicBezTo>
                    <a:pt x="11395" y="3826"/>
                    <a:pt x="11192" y="3623"/>
                    <a:pt x="10948" y="3623"/>
                  </a:cubicBezTo>
                  <a:close/>
                  <a:moveTo>
                    <a:pt x="12291" y="3623"/>
                  </a:moveTo>
                  <a:cubicBezTo>
                    <a:pt x="12046" y="3623"/>
                    <a:pt x="11843" y="3826"/>
                    <a:pt x="11843" y="4071"/>
                  </a:cubicBezTo>
                  <a:cubicBezTo>
                    <a:pt x="11843" y="4315"/>
                    <a:pt x="12046" y="4518"/>
                    <a:pt x="12291" y="4518"/>
                  </a:cubicBezTo>
                  <a:cubicBezTo>
                    <a:pt x="12535" y="4518"/>
                    <a:pt x="12738" y="4315"/>
                    <a:pt x="12738" y="4071"/>
                  </a:cubicBezTo>
                  <a:cubicBezTo>
                    <a:pt x="12738" y="3826"/>
                    <a:pt x="12535" y="3623"/>
                    <a:pt x="12291" y="3623"/>
                  </a:cubicBezTo>
                  <a:close/>
                  <a:moveTo>
                    <a:pt x="13634" y="3623"/>
                  </a:moveTo>
                  <a:cubicBezTo>
                    <a:pt x="13389" y="3623"/>
                    <a:pt x="13186" y="3826"/>
                    <a:pt x="13186" y="4071"/>
                  </a:cubicBezTo>
                  <a:cubicBezTo>
                    <a:pt x="13186" y="4315"/>
                    <a:pt x="13389" y="4518"/>
                    <a:pt x="13634" y="4518"/>
                  </a:cubicBezTo>
                  <a:cubicBezTo>
                    <a:pt x="13878" y="4518"/>
                    <a:pt x="14081" y="4315"/>
                    <a:pt x="14081" y="4071"/>
                  </a:cubicBezTo>
                  <a:cubicBezTo>
                    <a:pt x="14081" y="3826"/>
                    <a:pt x="13878" y="3623"/>
                    <a:pt x="13634" y="3623"/>
                  </a:cubicBezTo>
                  <a:close/>
                  <a:moveTo>
                    <a:pt x="14977" y="3623"/>
                  </a:moveTo>
                  <a:cubicBezTo>
                    <a:pt x="14732" y="3623"/>
                    <a:pt x="14529" y="3826"/>
                    <a:pt x="14529" y="4071"/>
                  </a:cubicBezTo>
                  <a:cubicBezTo>
                    <a:pt x="14529" y="4315"/>
                    <a:pt x="14732" y="4518"/>
                    <a:pt x="14977" y="4518"/>
                  </a:cubicBezTo>
                  <a:cubicBezTo>
                    <a:pt x="15221" y="4518"/>
                    <a:pt x="15424" y="4315"/>
                    <a:pt x="15424" y="4071"/>
                  </a:cubicBezTo>
                  <a:cubicBezTo>
                    <a:pt x="15424" y="3826"/>
                    <a:pt x="15221" y="3623"/>
                    <a:pt x="14977" y="3623"/>
                  </a:cubicBezTo>
                  <a:close/>
                  <a:moveTo>
                    <a:pt x="16320" y="3623"/>
                  </a:moveTo>
                  <a:cubicBezTo>
                    <a:pt x="16075" y="3623"/>
                    <a:pt x="15872" y="3826"/>
                    <a:pt x="15872" y="4071"/>
                  </a:cubicBezTo>
                  <a:cubicBezTo>
                    <a:pt x="15872" y="4315"/>
                    <a:pt x="16075" y="4518"/>
                    <a:pt x="16320" y="4518"/>
                  </a:cubicBezTo>
                  <a:cubicBezTo>
                    <a:pt x="16564" y="4518"/>
                    <a:pt x="16767" y="4315"/>
                    <a:pt x="16767" y="4071"/>
                  </a:cubicBezTo>
                  <a:cubicBezTo>
                    <a:pt x="16767" y="3826"/>
                    <a:pt x="16564" y="3623"/>
                    <a:pt x="16320" y="3623"/>
                  </a:cubicBezTo>
                  <a:close/>
                  <a:moveTo>
                    <a:pt x="366" y="5454"/>
                  </a:moveTo>
                  <a:cubicBezTo>
                    <a:pt x="163" y="5454"/>
                    <a:pt x="0" y="5658"/>
                    <a:pt x="0" y="5861"/>
                  </a:cubicBezTo>
                  <a:cubicBezTo>
                    <a:pt x="0" y="6065"/>
                    <a:pt x="163" y="6228"/>
                    <a:pt x="366" y="6228"/>
                  </a:cubicBezTo>
                  <a:lnTo>
                    <a:pt x="1953" y="6228"/>
                  </a:lnTo>
                  <a:cubicBezTo>
                    <a:pt x="2157" y="6228"/>
                    <a:pt x="2320" y="6065"/>
                    <a:pt x="2320" y="5861"/>
                  </a:cubicBezTo>
                  <a:cubicBezTo>
                    <a:pt x="2320" y="5658"/>
                    <a:pt x="2157" y="5454"/>
                    <a:pt x="1953" y="5454"/>
                  </a:cubicBezTo>
                  <a:close/>
                  <a:moveTo>
                    <a:pt x="3703" y="5454"/>
                  </a:moveTo>
                  <a:cubicBezTo>
                    <a:pt x="3500" y="5454"/>
                    <a:pt x="3337" y="5658"/>
                    <a:pt x="3337" y="5861"/>
                  </a:cubicBezTo>
                  <a:cubicBezTo>
                    <a:pt x="3337" y="6065"/>
                    <a:pt x="3500" y="6228"/>
                    <a:pt x="3703" y="6228"/>
                  </a:cubicBezTo>
                  <a:lnTo>
                    <a:pt x="7814" y="6228"/>
                  </a:lnTo>
                  <a:cubicBezTo>
                    <a:pt x="8058" y="6228"/>
                    <a:pt x="8221" y="6065"/>
                    <a:pt x="8221" y="5861"/>
                  </a:cubicBezTo>
                  <a:cubicBezTo>
                    <a:pt x="8221" y="5658"/>
                    <a:pt x="8058" y="5454"/>
                    <a:pt x="7814" y="5454"/>
                  </a:cubicBezTo>
                  <a:close/>
                  <a:moveTo>
                    <a:pt x="366" y="7286"/>
                  </a:moveTo>
                  <a:cubicBezTo>
                    <a:pt x="163" y="7286"/>
                    <a:pt x="0" y="7448"/>
                    <a:pt x="0" y="7652"/>
                  </a:cubicBezTo>
                  <a:cubicBezTo>
                    <a:pt x="0" y="7855"/>
                    <a:pt x="163" y="8059"/>
                    <a:pt x="366" y="8059"/>
                  </a:cubicBezTo>
                  <a:lnTo>
                    <a:pt x="1953" y="8059"/>
                  </a:lnTo>
                  <a:cubicBezTo>
                    <a:pt x="2157" y="8059"/>
                    <a:pt x="2320" y="7855"/>
                    <a:pt x="2320" y="7652"/>
                  </a:cubicBezTo>
                  <a:cubicBezTo>
                    <a:pt x="2320" y="7448"/>
                    <a:pt x="2157" y="7286"/>
                    <a:pt x="1953" y="7286"/>
                  </a:cubicBezTo>
                  <a:close/>
                  <a:moveTo>
                    <a:pt x="3703" y="7286"/>
                  </a:moveTo>
                  <a:cubicBezTo>
                    <a:pt x="3500" y="7286"/>
                    <a:pt x="3337" y="7448"/>
                    <a:pt x="3337" y="7652"/>
                  </a:cubicBezTo>
                  <a:cubicBezTo>
                    <a:pt x="3337" y="7855"/>
                    <a:pt x="3500" y="8059"/>
                    <a:pt x="3703" y="8059"/>
                  </a:cubicBezTo>
                  <a:lnTo>
                    <a:pt x="7814" y="8059"/>
                  </a:lnTo>
                  <a:cubicBezTo>
                    <a:pt x="8058" y="8059"/>
                    <a:pt x="8221" y="7855"/>
                    <a:pt x="8221" y="7652"/>
                  </a:cubicBezTo>
                  <a:cubicBezTo>
                    <a:pt x="8221" y="7448"/>
                    <a:pt x="8058" y="7286"/>
                    <a:pt x="7814" y="7286"/>
                  </a:cubicBezTo>
                  <a:close/>
                  <a:moveTo>
                    <a:pt x="14203" y="8791"/>
                  </a:moveTo>
                  <a:cubicBezTo>
                    <a:pt x="13959" y="8791"/>
                    <a:pt x="13756" y="8995"/>
                    <a:pt x="13756" y="9239"/>
                  </a:cubicBezTo>
                  <a:cubicBezTo>
                    <a:pt x="13756" y="9483"/>
                    <a:pt x="13959" y="9687"/>
                    <a:pt x="14203" y="9687"/>
                  </a:cubicBezTo>
                  <a:cubicBezTo>
                    <a:pt x="14447" y="9687"/>
                    <a:pt x="14651" y="9483"/>
                    <a:pt x="14651" y="9239"/>
                  </a:cubicBezTo>
                  <a:cubicBezTo>
                    <a:pt x="14651" y="8995"/>
                    <a:pt x="14447" y="8791"/>
                    <a:pt x="14203" y="8791"/>
                  </a:cubicBezTo>
                  <a:close/>
                  <a:moveTo>
                    <a:pt x="15546" y="8791"/>
                  </a:moveTo>
                  <a:cubicBezTo>
                    <a:pt x="15302" y="8791"/>
                    <a:pt x="15099" y="8995"/>
                    <a:pt x="15099" y="9239"/>
                  </a:cubicBezTo>
                  <a:cubicBezTo>
                    <a:pt x="15099" y="9483"/>
                    <a:pt x="15302" y="9687"/>
                    <a:pt x="15546" y="9687"/>
                  </a:cubicBezTo>
                  <a:cubicBezTo>
                    <a:pt x="15790" y="9687"/>
                    <a:pt x="15994" y="9483"/>
                    <a:pt x="15994" y="9239"/>
                  </a:cubicBezTo>
                  <a:cubicBezTo>
                    <a:pt x="15994" y="8995"/>
                    <a:pt x="15790" y="8791"/>
                    <a:pt x="15546" y="8791"/>
                  </a:cubicBezTo>
                  <a:close/>
                  <a:moveTo>
                    <a:pt x="16889" y="8791"/>
                  </a:moveTo>
                  <a:cubicBezTo>
                    <a:pt x="16645" y="8791"/>
                    <a:pt x="16442" y="8995"/>
                    <a:pt x="16442" y="9239"/>
                  </a:cubicBezTo>
                  <a:cubicBezTo>
                    <a:pt x="16442" y="9483"/>
                    <a:pt x="16645" y="9687"/>
                    <a:pt x="16889" y="9687"/>
                  </a:cubicBezTo>
                  <a:cubicBezTo>
                    <a:pt x="17133" y="9687"/>
                    <a:pt x="17337" y="9483"/>
                    <a:pt x="17337" y="9239"/>
                  </a:cubicBezTo>
                  <a:cubicBezTo>
                    <a:pt x="17337" y="8995"/>
                    <a:pt x="17133" y="8791"/>
                    <a:pt x="16889" y="8791"/>
                  </a:cubicBezTo>
                  <a:close/>
                  <a:moveTo>
                    <a:pt x="18232" y="8791"/>
                  </a:moveTo>
                  <a:cubicBezTo>
                    <a:pt x="17988" y="8791"/>
                    <a:pt x="17785" y="8995"/>
                    <a:pt x="17785" y="9239"/>
                  </a:cubicBezTo>
                  <a:cubicBezTo>
                    <a:pt x="17785" y="9483"/>
                    <a:pt x="17988" y="9687"/>
                    <a:pt x="18232" y="9687"/>
                  </a:cubicBezTo>
                  <a:cubicBezTo>
                    <a:pt x="18476" y="9687"/>
                    <a:pt x="18680" y="9483"/>
                    <a:pt x="18680" y="9239"/>
                  </a:cubicBezTo>
                  <a:cubicBezTo>
                    <a:pt x="18680" y="8995"/>
                    <a:pt x="18476" y="8791"/>
                    <a:pt x="18232" y="8791"/>
                  </a:cubicBezTo>
                  <a:close/>
                  <a:moveTo>
                    <a:pt x="19575" y="8791"/>
                  </a:moveTo>
                  <a:cubicBezTo>
                    <a:pt x="19331" y="8791"/>
                    <a:pt x="19128" y="8995"/>
                    <a:pt x="19128" y="9239"/>
                  </a:cubicBezTo>
                  <a:cubicBezTo>
                    <a:pt x="19128" y="9483"/>
                    <a:pt x="19331" y="9687"/>
                    <a:pt x="19575" y="9687"/>
                  </a:cubicBezTo>
                  <a:cubicBezTo>
                    <a:pt x="19819" y="9687"/>
                    <a:pt x="20023" y="9483"/>
                    <a:pt x="20023" y="9239"/>
                  </a:cubicBezTo>
                  <a:cubicBezTo>
                    <a:pt x="20023" y="8995"/>
                    <a:pt x="19819" y="8791"/>
                    <a:pt x="19575" y="8791"/>
                  </a:cubicBezTo>
                  <a:close/>
                  <a:moveTo>
                    <a:pt x="20918" y="8791"/>
                  </a:moveTo>
                  <a:cubicBezTo>
                    <a:pt x="20674" y="8791"/>
                    <a:pt x="20471" y="8995"/>
                    <a:pt x="20471" y="9239"/>
                  </a:cubicBezTo>
                  <a:cubicBezTo>
                    <a:pt x="20471" y="9483"/>
                    <a:pt x="20674" y="9687"/>
                    <a:pt x="20918" y="9687"/>
                  </a:cubicBezTo>
                  <a:cubicBezTo>
                    <a:pt x="21162" y="9687"/>
                    <a:pt x="21366" y="9483"/>
                    <a:pt x="21366" y="9239"/>
                  </a:cubicBezTo>
                  <a:cubicBezTo>
                    <a:pt x="21366" y="8995"/>
                    <a:pt x="21162" y="8791"/>
                    <a:pt x="20918" y="8791"/>
                  </a:cubicBezTo>
                  <a:close/>
                  <a:moveTo>
                    <a:pt x="366" y="9076"/>
                  </a:moveTo>
                  <a:cubicBezTo>
                    <a:pt x="163" y="9076"/>
                    <a:pt x="0" y="9239"/>
                    <a:pt x="0" y="9443"/>
                  </a:cubicBezTo>
                  <a:cubicBezTo>
                    <a:pt x="0" y="9646"/>
                    <a:pt x="163" y="9850"/>
                    <a:pt x="366" y="9850"/>
                  </a:cubicBezTo>
                  <a:lnTo>
                    <a:pt x="1953" y="9850"/>
                  </a:lnTo>
                  <a:cubicBezTo>
                    <a:pt x="2157" y="9850"/>
                    <a:pt x="2320" y="9646"/>
                    <a:pt x="2320" y="9443"/>
                  </a:cubicBezTo>
                  <a:cubicBezTo>
                    <a:pt x="2320" y="9239"/>
                    <a:pt x="2157" y="9076"/>
                    <a:pt x="1953" y="9076"/>
                  </a:cubicBezTo>
                  <a:close/>
                  <a:moveTo>
                    <a:pt x="8628" y="9076"/>
                  </a:moveTo>
                  <a:cubicBezTo>
                    <a:pt x="8424" y="9076"/>
                    <a:pt x="8262" y="9239"/>
                    <a:pt x="8262" y="9443"/>
                  </a:cubicBezTo>
                  <a:cubicBezTo>
                    <a:pt x="8262" y="9646"/>
                    <a:pt x="8424" y="9850"/>
                    <a:pt x="8628" y="9850"/>
                  </a:cubicBezTo>
                  <a:lnTo>
                    <a:pt x="12779" y="9850"/>
                  </a:lnTo>
                  <a:cubicBezTo>
                    <a:pt x="12982" y="9850"/>
                    <a:pt x="13145" y="9646"/>
                    <a:pt x="13145" y="9443"/>
                  </a:cubicBezTo>
                  <a:cubicBezTo>
                    <a:pt x="13145" y="9239"/>
                    <a:pt x="12982" y="9076"/>
                    <a:pt x="12779" y="9076"/>
                  </a:cubicBezTo>
                  <a:close/>
                  <a:moveTo>
                    <a:pt x="366" y="10867"/>
                  </a:moveTo>
                  <a:cubicBezTo>
                    <a:pt x="163" y="10867"/>
                    <a:pt x="0" y="11030"/>
                    <a:pt x="0" y="11233"/>
                  </a:cubicBezTo>
                  <a:cubicBezTo>
                    <a:pt x="0" y="11478"/>
                    <a:pt x="163" y="11640"/>
                    <a:pt x="366" y="11640"/>
                  </a:cubicBezTo>
                  <a:lnTo>
                    <a:pt x="1953" y="11640"/>
                  </a:lnTo>
                  <a:cubicBezTo>
                    <a:pt x="2157" y="11640"/>
                    <a:pt x="2320" y="11478"/>
                    <a:pt x="2320" y="11233"/>
                  </a:cubicBezTo>
                  <a:cubicBezTo>
                    <a:pt x="2320" y="11030"/>
                    <a:pt x="2157" y="10867"/>
                    <a:pt x="1953" y="10867"/>
                  </a:cubicBezTo>
                  <a:close/>
                  <a:moveTo>
                    <a:pt x="8628" y="10867"/>
                  </a:moveTo>
                  <a:cubicBezTo>
                    <a:pt x="8424" y="10867"/>
                    <a:pt x="8262" y="11030"/>
                    <a:pt x="8262" y="11233"/>
                  </a:cubicBezTo>
                  <a:cubicBezTo>
                    <a:pt x="8262" y="11478"/>
                    <a:pt x="8424" y="11640"/>
                    <a:pt x="8628" y="11640"/>
                  </a:cubicBezTo>
                  <a:lnTo>
                    <a:pt x="12779" y="11640"/>
                  </a:lnTo>
                  <a:cubicBezTo>
                    <a:pt x="12982" y="11640"/>
                    <a:pt x="13145" y="11478"/>
                    <a:pt x="13145" y="11233"/>
                  </a:cubicBezTo>
                  <a:cubicBezTo>
                    <a:pt x="13145" y="11030"/>
                    <a:pt x="12982" y="10867"/>
                    <a:pt x="12779" y="10867"/>
                  </a:cubicBezTo>
                  <a:close/>
                  <a:moveTo>
                    <a:pt x="14203" y="12495"/>
                  </a:moveTo>
                  <a:cubicBezTo>
                    <a:pt x="13959" y="12495"/>
                    <a:pt x="13756" y="12698"/>
                    <a:pt x="13756" y="12943"/>
                  </a:cubicBezTo>
                  <a:cubicBezTo>
                    <a:pt x="13756" y="13187"/>
                    <a:pt x="13959" y="13390"/>
                    <a:pt x="14203" y="13390"/>
                  </a:cubicBezTo>
                  <a:cubicBezTo>
                    <a:pt x="14447" y="13390"/>
                    <a:pt x="14651" y="13187"/>
                    <a:pt x="14651" y="12943"/>
                  </a:cubicBezTo>
                  <a:cubicBezTo>
                    <a:pt x="14651" y="12698"/>
                    <a:pt x="14447" y="12495"/>
                    <a:pt x="14203" y="12495"/>
                  </a:cubicBezTo>
                  <a:close/>
                  <a:moveTo>
                    <a:pt x="15546" y="12495"/>
                  </a:moveTo>
                  <a:cubicBezTo>
                    <a:pt x="15302" y="12495"/>
                    <a:pt x="15099" y="12698"/>
                    <a:pt x="15099" y="12943"/>
                  </a:cubicBezTo>
                  <a:cubicBezTo>
                    <a:pt x="15099" y="13187"/>
                    <a:pt x="15302" y="13390"/>
                    <a:pt x="15546" y="13390"/>
                  </a:cubicBezTo>
                  <a:cubicBezTo>
                    <a:pt x="15790" y="13390"/>
                    <a:pt x="15994" y="13187"/>
                    <a:pt x="15994" y="12943"/>
                  </a:cubicBezTo>
                  <a:cubicBezTo>
                    <a:pt x="15994" y="12698"/>
                    <a:pt x="15790" y="12495"/>
                    <a:pt x="15546" y="12495"/>
                  </a:cubicBezTo>
                  <a:close/>
                  <a:moveTo>
                    <a:pt x="16889" y="12495"/>
                  </a:moveTo>
                  <a:cubicBezTo>
                    <a:pt x="16645" y="12495"/>
                    <a:pt x="16442" y="12698"/>
                    <a:pt x="16442" y="12943"/>
                  </a:cubicBezTo>
                  <a:cubicBezTo>
                    <a:pt x="16442" y="13187"/>
                    <a:pt x="16645" y="13390"/>
                    <a:pt x="16889" y="13390"/>
                  </a:cubicBezTo>
                  <a:cubicBezTo>
                    <a:pt x="17133" y="13390"/>
                    <a:pt x="17337" y="13187"/>
                    <a:pt x="17337" y="12943"/>
                  </a:cubicBezTo>
                  <a:cubicBezTo>
                    <a:pt x="17337" y="12698"/>
                    <a:pt x="17133" y="12495"/>
                    <a:pt x="16889" y="12495"/>
                  </a:cubicBezTo>
                  <a:close/>
                  <a:moveTo>
                    <a:pt x="18232" y="12495"/>
                  </a:moveTo>
                  <a:cubicBezTo>
                    <a:pt x="17988" y="12495"/>
                    <a:pt x="17785" y="12698"/>
                    <a:pt x="17785" y="12943"/>
                  </a:cubicBezTo>
                  <a:cubicBezTo>
                    <a:pt x="17785" y="13187"/>
                    <a:pt x="17988" y="13390"/>
                    <a:pt x="18232" y="13390"/>
                  </a:cubicBezTo>
                  <a:cubicBezTo>
                    <a:pt x="18476" y="13390"/>
                    <a:pt x="18680" y="13187"/>
                    <a:pt x="18680" y="12943"/>
                  </a:cubicBezTo>
                  <a:cubicBezTo>
                    <a:pt x="18680" y="12698"/>
                    <a:pt x="18476" y="12495"/>
                    <a:pt x="18232" y="12495"/>
                  </a:cubicBezTo>
                  <a:close/>
                  <a:moveTo>
                    <a:pt x="19575" y="12495"/>
                  </a:moveTo>
                  <a:cubicBezTo>
                    <a:pt x="19331" y="12495"/>
                    <a:pt x="19128" y="12698"/>
                    <a:pt x="19128" y="12943"/>
                  </a:cubicBezTo>
                  <a:cubicBezTo>
                    <a:pt x="19128" y="13187"/>
                    <a:pt x="19331" y="13390"/>
                    <a:pt x="19575" y="13390"/>
                  </a:cubicBezTo>
                  <a:cubicBezTo>
                    <a:pt x="19819" y="13390"/>
                    <a:pt x="20023" y="13187"/>
                    <a:pt x="20023" y="12943"/>
                  </a:cubicBezTo>
                  <a:cubicBezTo>
                    <a:pt x="20023" y="12698"/>
                    <a:pt x="19819" y="12495"/>
                    <a:pt x="19575" y="12495"/>
                  </a:cubicBezTo>
                  <a:close/>
                  <a:moveTo>
                    <a:pt x="20918" y="12495"/>
                  </a:moveTo>
                  <a:cubicBezTo>
                    <a:pt x="20674" y="12495"/>
                    <a:pt x="20471" y="12698"/>
                    <a:pt x="20471" y="12943"/>
                  </a:cubicBezTo>
                  <a:cubicBezTo>
                    <a:pt x="20471" y="13187"/>
                    <a:pt x="20674" y="13390"/>
                    <a:pt x="20918" y="13390"/>
                  </a:cubicBezTo>
                  <a:cubicBezTo>
                    <a:pt x="21162" y="13390"/>
                    <a:pt x="21366" y="13187"/>
                    <a:pt x="21366" y="12943"/>
                  </a:cubicBezTo>
                  <a:cubicBezTo>
                    <a:pt x="21366" y="12698"/>
                    <a:pt x="21162" y="12495"/>
                    <a:pt x="20918" y="12495"/>
                  </a:cubicBezTo>
                  <a:close/>
                  <a:moveTo>
                    <a:pt x="366" y="12658"/>
                  </a:moveTo>
                  <a:cubicBezTo>
                    <a:pt x="163" y="12658"/>
                    <a:pt x="0" y="12821"/>
                    <a:pt x="0" y="13065"/>
                  </a:cubicBezTo>
                  <a:cubicBezTo>
                    <a:pt x="0" y="13268"/>
                    <a:pt x="163" y="13431"/>
                    <a:pt x="366" y="13431"/>
                  </a:cubicBezTo>
                  <a:lnTo>
                    <a:pt x="1953" y="13431"/>
                  </a:lnTo>
                  <a:cubicBezTo>
                    <a:pt x="2157" y="13431"/>
                    <a:pt x="2320" y="13268"/>
                    <a:pt x="2320" y="13065"/>
                  </a:cubicBezTo>
                  <a:cubicBezTo>
                    <a:pt x="2320" y="12821"/>
                    <a:pt x="2157" y="12658"/>
                    <a:pt x="1953" y="12658"/>
                  </a:cubicBezTo>
                  <a:close/>
                  <a:moveTo>
                    <a:pt x="8628" y="12658"/>
                  </a:moveTo>
                  <a:cubicBezTo>
                    <a:pt x="8424" y="12658"/>
                    <a:pt x="8262" y="12821"/>
                    <a:pt x="8262" y="13065"/>
                  </a:cubicBezTo>
                  <a:cubicBezTo>
                    <a:pt x="8262" y="13268"/>
                    <a:pt x="8424" y="13431"/>
                    <a:pt x="8628" y="13431"/>
                  </a:cubicBezTo>
                  <a:lnTo>
                    <a:pt x="12779" y="13431"/>
                  </a:lnTo>
                  <a:cubicBezTo>
                    <a:pt x="12982" y="13431"/>
                    <a:pt x="13145" y="13268"/>
                    <a:pt x="13145" y="13065"/>
                  </a:cubicBezTo>
                  <a:cubicBezTo>
                    <a:pt x="13145" y="12821"/>
                    <a:pt x="12982" y="12658"/>
                    <a:pt x="12779" y="1265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35"/>
            <p:cNvSpPr/>
            <p:nvPr/>
          </p:nvSpPr>
          <p:spPr>
            <a:xfrm>
              <a:off x="4506925" y="3313800"/>
              <a:ext cx="534150" cy="334775"/>
            </a:xfrm>
            <a:custGeom>
              <a:avLst/>
              <a:gdLst/>
              <a:ahLst/>
              <a:cxnLst/>
              <a:rect l="l" t="t" r="r" b="b"/>
              <a:pathLst>
                <a:path w="21366" h="13391" extrusionOk="0">
                  <a:moveTo>
                    <a:pt x="366" y="41"/>
                  </a:moveTo>
                  <a:cubicBezTo>
                    <a:pt x="163" y="41"/>
                    <a:pt x="0" y="204"/>
                    <a:pt x="0" y="448"/>
                  </a:cubicBezTo>
                  <a:cubicBezTo>
                    <a:pt x="0" y="652"/>
                    <a:pt x="163" y="815"/>
                    <a:pt x="366" y="815"/>
                  </a:cubicBezTo>
                  <a:lnTo>
                    <a:pt x="1953" y="815"/>
                  </a:lnTo>
                  <a:cubicBezTo>
                    <a:pt x="2157" y="815"/>
                    <a:pt x="2320" y="652"/>
                    <a:pt x="2320" y="448"/>
                  </a:cubicBezTo>
                  <a:cubicBezTo>
                    <a:pt x="2320" y="204"/>
                    <a:pt x="2157" y="41"/>
                    <a:pt x="1953" y="41"/>
                  </a:cubicBezTo>
                  <a:close/>
                  <a:moveTo>
                    <a:pt x="3703" y="41"/>
                  </a:moveTo>
                  <a:cubicBezTo>
                    <a:pt x="3500" y="41"/>
                    <a:pt x="3337" y="204"/>
                    <a:pt x="3337" y="448"/>
                  </a:cubicBezTo>
                  <a:cubicBezTo>
                    <a:pt x="3337" y="652"/>
                    <a:pt x="3500" y="815"/>
                    <a:pt x="3703" y="815"/>
                  </a:cubicBezTo>
                  <a:lnTo>
                    <a:pt x="7814" y="815"/>
                  </a:lnTo>
                  <a:cubicBezTo>
                    <a:pt x="8058" y="815"/>
                    <a:pt x="8221" y="652"/>
                    <a:pt x="8221" y="448"/>
                  </a:cubicBezTo>
                  <a:cubicBezTo>
                    <a:pt x="8221" y="204"/>
                    <a:pt x="8058" y="41"/>
                    <a:pt x="7814" y="41"/>
                  </a:cubicBezTo>
                  <a:close/>
                  <a:moveTo>
                    <a:pt x="9605" y="1"/>
                  </a:moveTo>
                  <a:cubicBezTo>
                    <a:pt x="9320" y="1"/>
                    <a:pt x="9157" y="204"/>
                    <a:pt x="9157" y="448"/>
                  </a:cubicBezTo>
                  <a:cubicBezTo>
                    <a:pt x="9157" y="693"/>
                    <a:pt x="9320" y="896"/>
                    <a:pt x="9605" y="896"/>
                  </a:cubicBezTo>
                  <a:cubicBezTo>
                    <a:pt x="9849" y="896"/>
                    <a:pt x="10052" y="693"/>
                    <a:pt x="10052" y="448"/>
                  </a:cubicBezTo>
                  <a:cubicBezTo>
                    <a:pt x="10052" y="204"/>
                    <a:pt x="9849" y="1"/>
                    <a:pt x="9605" y="1"/>
                  </a:cubicBezTo>
                  <a:close/>
                  <a:moveTo>
                    <a:pt x="10948" y="1"/>
                  </a:moveTo>
                  <a:cubicBezTo>
                    <a:pt x="10703" y="1"/>
                    <a:pt x="10500" y="204"/>
                    <a:pt x="10500" y="448"/>
                  </a:cubicBezTo>
                  <a:cubicBezTo>
                    <a:pt x="10500" y="693"/>
                    <a:pt x="10703" y="896"/>
                    <a:pt x="10948" y="896"/>
                  </a:cubicBezTo>
                  <a:cubicBezTo>
                    <a:pt x="11192" y="896"/>
                    <a:pt x="11395" y="693"/>
                    <a:pt x="11395" y="448"/>
                  </a:cubicBezTo>
                  <a:cubicBezTo>
                    <a:pt x="11395" y="204"/>
                    <a:pt x="11192" y="1"/>
                    <a:pt x="10948" y="1"/>
                  </a:cubicBezTo>
                  <a:close/>
                  <a:moveTo>
                    <a:pt x="12291" y="1"/>
                  </a:moveTo>
                  <a:cubicBezTo>
                    <a:pt x="12046" y="1"/>
                    <a:pt x="11843" y="204"/>
                    <a:pt x="11843" y="448"/>
                  </a:cubicBezTo>
                  <a:cubicBezTo>
                    <a:pt x="11843" y="693"/>
                    <a:pt x="12046" y="896"/>
                    <a:pt x="12291" y="896"/>
                  </a:cubicBezTo>
                  <a:cubicBezTo>
                    <a:pt x="12535" y="896"/>
                    <a:pt x="12738" y="693"/>
                    <a:pt x="12738" y="448"/>
                  </a:cubicBezTo>
                  <a:cubicBezTo>
                    <a:pt x="12738" y="204"/>
                    <a:pt x="12535" y="1"/>
                    <a:pt x="12291" y="1"/>
                  </a:cubicBezTo>
                  <a:close/>
                  <a:moveTo>
                    <a:pt x="13634" y="1"/>
                  </a:moveTo>
                  <a:cubicBezTo>
                    <a:pt x="13389" y="1"/>
                    <a:pt x="13186" y="204"/>
                    <a:pt x="13186" y="448"/>
                  </a:cubicBezTo>
                  <a:cubicBezTo>
                    <a:pt x="13186" y="693"/>
                    <a:pt x="13389" y="896"/>
                    <a:pt x="13634" y="896"/>
                  </a:cubicBezTo>
                  <a:cubicBezTo>
                    <a:pt x="13878" y="896"/>
                    <a:pt x="14081" y="693"/>
                    <a:pt x="14081" y="448"/>
                  </a:cubicBezTo>
                  <a:cubicBezTo>
                    <a:pt x="14081" y="204"/>
                    <a:pt x="13878" y="1"/>
                    <a:pt x="13634" y="1"/>
                  </a:cubicBezTo>
                  <a:close/>
                  <a:moveTo>
                    <a:pt x="14977" y="1"/>
                  </a:moveTo>
                  <a:cubicBezTo>
                    <a:pt x="14732" y="1"/>
                    <a:pt x="14529" y="204"/>
                    <a:pt x="14529" y="448"/>
                  </a:cubicBezTo>
                  <a:cubicBezTo>
                    <a:pt x="14529" y="693"/>
                    <a:pt x="14732" y="896"/>
                    <a:pt x="14977" y="896"/>
                  </a:cubicBezTo>
                  <a:cubicBezTo>
                    <a:pt x="15221" y="896"/>
                    <a:pt x="15424" y="693"/>
                    <a:pt x="15424" y="448"/>
                  </a:cubicBezTo>
                  <a:cubicBezTo>
                    <a:pt x="15424" y="204"/>
                    <a:pt x="15221" y="1"/>
                    <a:pt x="14977" y="1"/>
                  </a:cubicBezTo>
                  <a:close/>
                  <a:moveTo>
                    <a:pt x="16320" y="1"/>
                  </a:moveTo>
                  <a:cubicBezTo>
                    <a:pt x="16075" y="1"/>
                    <a:pt x="15872" y="204"/>
                    <a:pt x="15872" y="448"/>
                  </a:cubicBezTo>
                  <a:cubicBezTo>
                    <a:pt x="15872" y="693"/>
                    <a:pt x="16075" y="896"/>
                    <a:pt x="16320" y="896"/>
                  </a:cubicBezTo>
                  <a:cubicBezTo>
                    <a:pt x="16564" y="896"/>
                    <a:pt x="16767" y="693"/>
                    <a:pt x="16767" y="448"/>
                  </a:cubicBezTo>
                  <a:cubicBezTo>
                    <a:pt x="16767" y="204"/>
                    <a:pt x="16564" y="1"/>
                    <a:pt x="16320" y="1"/>
                  </a:cubicBezTo>
                  <a:close/>
                  <a:moveTo>
                    <a:pt x="366" y="1832"/>
                  </a:moveTo>
                  <a:cubicBezTo>
                    <a:pt x="163" y="1832"/>
                    <a:pt x="0" y="2036"/>
                    <a:pt x="0" y="2239"/>
                  </a:cubicBezTo>
                  <a:cubicBezTo>
                    <a:pt x="0" y="2443"/>
                    <a:pt x="163" y="2605"/>
                    <a:pt x="366" y="2605"/>
                  </a:cubicBezTo>
                  <a:lnTo>
                    <a:pt x="1953" y="2605"/>
                  </a:lnTo>
                  <a:cubicBezTo>
                    <a:pt x="2157" y="2605"/>
                    <a:pt x="2320" y="2443"/>
                    <a:pt x="2320" y="2239"/>
                  </a:cubicBezTo>
                  <a:cubicBezTo>
                    <a:pt x="2320" y="2036"/>
                    <a:pt x="2157" y="1832"/>
                    <a:pt x="1953" y="1832"/>
                  </a:cubicBezTo>
                  <a:close/>
                  <a:moveTo>
                    <a:pt x="3703" y="1832"/>
                  </a:moveTo>
                  <a:cubicBezTo>
                    <a:pt x="3500" y="1832"/>
                    <a:pt x="3337" y="2036"/>
                    <a:pt x="3337" y="2239"/>
                  </a:cubicBezTo>
                  <a:cubicBezTo>
                    <a:pt x="3337" y="2443"/>
                    <a:pt x="3500" y="2605"/>
                    <a:pt x="3703" y="2605"/>
                  </a:cubicBezTo>
                  <a:lnTo>
                    <a:pt x="7814" y="2605"/>
                  </a:lnTo>
                  <a:cubicBezTo>
                    <a:pt x="8058" y="2605"/>
                    <a:pt x="8221" y="2443"/>
                    <a:pt x="8221" y="2239"/>
                  </a:cubicBezTo>
                  <a:cubicBezTo>
                    <a:pt x="8221" y="2036"/>
                    <a:pt x="8058" y="1832"/>
                    <a:pt x="7814" y="1832"/>
                  </a:cubicBezTo>
                  <a:close/>
                  <a:moveTo>
                    <a:pt x="366" y="3663"/>
                  </a:moveTo>
                  <a:cubicBezTo>
                    <a:pt x="163" y="3663"/>
                    <a:pt x="0" y="3826"/>
                    <a:pt x="0" y="4030"/>
                  </a:cubicBezTo>
                  <a:cubicBezTo>
                    <a:pt x="0" y="4233"/>
                    <a:pt x="163" y="4437"/>
                    <a:pt x="366" y="4437"/>
                  </a:cubicBezTo>
                  <a:lnTo>
                    <a:pt x="1953" y="4437"/>
                  </a:lnTo>
                  <a:cubicBezTo>
                    <a:pt x="2157" y="4437"/>
                    <a:pt x="2320" y="4233"/>
                    <a:pt x="2320" y="4030"/>
                  </a:cubicBezTo>
                  <a:cubicBezTo>
                    <a:pt x="2320" y="3826"/>
                    <a:pt x="2157" y="3663"/>
                    <a:pt x="1953" y="3663"/>
                  </a:cubicBezTo>
                  <a:close/>
                  <a:moveTo>
                    <a:pt x="3703" y="3663"/>
                  </a:moveTo>
                  <a:cubicBezTo>
                    <a:pt x="3500" y="3663"/>
                    <a:pt x="3337" y="3826"/>
                    <a:pt x="3337" y="4030"/>
                  </a:cubicBezTo>
                  <a:cubicBezTo>
                    <a:pt x="3337" y="4233"/>
                    <a:pt x="3500" y="4437"/>
                    <a:pt x="3703" y="4437"/>
                  </a:cubicBezTo>
                  <a:lnTo>
                    <a:pt x="7814" y="4437"/>
                  </a:lnTo>
                  <a:cubicBezTo>
                    <a:pt x="8058" y="4437"/>
                    <a:pt x="8221" y="4233"/>
                    <a:pt x="8221" y="4030"/>
                  </a:cubicBezTo>
                  <a:cubicBezTo>
                    <a:pt x="8221" y="3826"/>
                    <a:pt x="8058" y="3663"/>
                    <a:pt x="7814" y="3663"/>
                  </a:cubicBezTo>
                  <a:close/>
                  <a:moveTo>
                    <a:pt x="9605" y="3582"/>
                  </a:moveTo>
                  <a:cubicBezTo>
                    <a:pt x="9320" y="3582"/>
                    <a:pt x="9157" y="3786"/>
                    <a:pt x="9157" y="4030"/>
                  </a:cubicBezTo>
                  <a:cubicBezTo>
                    <a:pt x="9157" y="4274"/>
                    <a:pt x="9320" y="4477"/>
                    <a:pt x="9605" y="4477"/>
                  </a:cubicBezTo>
                  <a:cubicBezTo>
                    <a:pt x="9849" y="4477"/>
                    <a:pt x="10052" y="4274"/>
                    <a:pt x="10052" y="4030"/>
                  </a:cubicBezTo>
                  <a:cubicBezTo>
                    <a:pt x="10052" y="3786"/>
                    <a:pt x="9849" y="3582"/>
                    <a:pt x="9605" y="3582"/>
                  </a:cubicBezTo>
                  <a:close/>
                  <a:moveTo>
                    <a:pt x="10948" y="3582"/>
                  </a:moveTo>
                  <a:cubicBezTo>
                    <a:pt x="10703" y="3582"/>
                    <a:pt x="10500" y="3786"/>
                    <a:pt x="10500" y="4030"/>
                  </a:cubicBezTo>
                  <a:cubicBezTo>
                    <a:pt x="10500" y="4274"/>
                    <a:pt x="10703" y="4477"/>
                    <a:pt x="10948" y="4477"/>
                  </a:cubicBezTo>
                  <a:cubicBezTo>
                    <a:pt x="11192" y="4477"/>
                    <a:pt x="11395" y="4274"/>
                    <a:pt x="11395" y="4030"/>
                  </a:cubicBezTo>
                  <a:cubicBezTo>
                    <a:pt x="11395" y="3786"/>
                    <a:pt x="11192" y="3582"/>
                    <a:pt x="10948" y="3582"/>
                  </a:cubicBezTo>
                  <a:close/>
                  <a:moveTo>
                    <a:pt x="12291" y="3582"/>
                  </a:moveTo>
                  <a:cubicBezTo>
                    <a:pt x="12046" y="3582"/>
                    <a:pt x="11843" y="3786"/>
                    <a:pt x="11843" y="4030"/>
                  </a:cubicBezTo>
                  <a:cubicBezTo>
                    <a:pt x="11843" y="4274"/>
                    <a:pt x="12046" y="4477"/>
                    <a:pt x="12291" y="4477"/>
                  </a:cubicBezTo>
                  <a:cubicBezTo>
                    <a:pt x="12535" y="4477"/>
                    <a:pt x="12738" y="4274"/>
                    <a:pt x="12738" y="4030"/>
                  </a:cubicBezTo>
                  <a:cubicBezTo>
                    <a:pt x="12738" y="3786"/>
                    <a:pt x="12535" y="3582"/>
                    <a:pt x="12291" y="3582"/>
                  </a:cubicBezTo>
                  <a:close/>
                  <a:moveTo>
                    <a:pt x="13634" y="3582"/>
                  </a:moveTo>
                  <a:cubicBezTo>
                    <a:pt x="13389" y="3582"/>
                    <a:pt x="13186" y="3786"/>
                    <a:pt x="13186" y="4030"/>
                  </a:cubicBezTo>
                  <a:cubicBezTo>
                    <a:pt x="13186" y="4274"/>
                    <a:pt x="13389" y="4477"/>
                    <a:pt x="13634" y="4477"/>
                  </a:cubicBezTo>
                  <a:cubicBezTo>
                    <a:pt x="13878" y="4477"/>
                    <a:pt x="14081" y="4274"/>
                    <a:pt x="14081" y="4030"/>
                  </a:cubicBezTo>
                  <a:cubicBezTo>
                    <a:pt x="14081" y="3786"/>
                    <a:pt x="13878" y="3582"/>
                    <a:pt x="13634" y="3582"/>
                  </a:cubicBezTo>
                  <a:close/>
                  <a:moveTo>
                    <a:pt x="14977" y="3582"/>
                  </a:moveTo>
                  <a:cubicBezTo>
                    <a:pt x="14732" y="3582"/>
                    <a:pt x="14529" y="3786"/>
                    <a:pt x="14529" y="4030"/>
                  </a:cubicBezTo>
                  <a:cubicBezTo>
                    <a:pt x="14529" y="4274"/>
                    <a:pt x="14732" y="4477"/>
                    <a:pt x="14977" y="4477"/>
                  </a:cubicBezTo>
                  <a:cubicBezTo>
                    <a:pt x="15221" y="4477"/>
                    <a:pt x="15424" y="4274"/>
                    <a:pt x="15424" y="4030"/>
                  </a:cubicBezTo>
                  <a:cubicBezTo>
                    <a:pt x="15424" y="3786"/>
                    <a:pt x="15221" y="3582"/>
                    <a:pt x="14977" y="3582"/>
                  </a:cubicBezTo>
                  <a:close/>
                  <a:moveTo>
                    <a:pt x="16320" y="3582"/>
                  </a:moveTo>
                  <a:cubicBezTo>
                    <a:pt x="16075" y="3582"/>
                    <a:pt x="15872" y="3786"/>
                    <a:pt x="15872" y="4030"/>
                  </a:cubicBezTo>
                  <a:cubicBezTo>
                    <a:pt x="15872" y="4274"/>
                    <a:pt x="16075" y="4477"/>
                    <a:pt x="16320" y="4477"/>
                  </a:cubicBezTo>
                  <a:cubicBezTo>
                    <a:pt x="16564" y="4477"/>
                    <a:pt x="16767" y="4274"/>
                    <a:pt x="16767" y="4030"/>
                  </a:cubicBezTo>
                  <a:cubicBezTo>
                    <a:pt x="16767" y="3786"/>
                    <a:pt x="16564" y="3582"/>
                    <a:pt x="16320" y="3582"/>
                  </a:cubicBezTo>
                  <a:close/>
                  <a:moveTo>
                    <a:pt x="366" y="5454"/>
                  </a:moveTo>
                  <a:cubicBezTo>
                    <a:pt x="163" y="5454"/>
                    <a:pt x="0" y="5617"/>
                    <a:pt x="0" y="5820"/>
                  </a:cubicBezTo>
                  <a:cubicBezTo>
                    <a:pt x="0" y="6024"/>
                    <a:pt x="163" y="6227"/>
                    <a:pt x="366" y="6227"/>
                  </a:cubicBezTo>
                  <a:lnTo>
                    <a:pt x="1953" y="6227"/>
                  </a:lnTo>
                  <a:cubicBezTo>
                    <a:pt x="2157" y="6227"/>
                    <a:pt x="2320" y="6024"/>
                    <a:pt x="2320" y="5820"/>
                  </a:cubicBezTo>
                  <a:cubicBezTo>
                    <a:pt x="2320" y="5617"/>
                    <a:pt x="2157" y="5454"/>
                    <a:pt x="1953" y="5454"/>
                  </a:cubicBezTo>
                  <a:close/>
                  <a:moveTo>
                    <a:pt x="3703" y="5454"/>
                  </a:moveTo>
                  <a:cubicBezTo>
                    <a:pt x="3500" y="5454"/>
                    <a:pt x="3337" y="5617"/>
                    <a:pt x="3337" y="5820"/>
                  </a:cubicBezTo>
                  <a:cubicBezTo>
                    <a:pt x="3337" y="6024"/>
                    <a:pt x="3500" y="6227"/>
                    <a:pt x="3703" y="6227"/>
                  </a:cubicBezTo>
                  <a:lnTo>
                    <a:pt x="7814" y="6227"/>
                  </a:lnTo>
                  <a:cubicBezTo>
                    <a:pt x="8058" y="6227"/>
                    <a:pt x="8221" y="6024"/>
                    <a:pt x="8221" y="5820"/>
                  </a:cubicBezTo>
                  <a:cubicBezTo>
                    <a:pt x="8221" y="5617"/>
                    <a:pt x="8058" y="5454"/>
                    <a:pt x="7814" y="5454"/>
                  </a:cubicBezTo>
                  <a:close/>
                  <a:moveTo>
                    <a:pt x="366" y="7245"/>
                  </a:moveTo>
                  <a:cubicBezTo>
                    <a:pt x="163" y="7245"/>
                    <a:pt x="0" y="7408"/>
                    <a:pt x="0" y="7611"/>
                  </a:cubicBezTo>
                  <a:cubicBezTo>
                    <a:pt x="0" y="7855"/>
                    <a:pt x="163" y="8018"/>
                    <a:pt x="366" y="8018"/>
                  </a:cubicBezTo>
                  <a:lnTo>
                    <a:pt x="1953" y="8018"/>
                  </a:lnTo>
                  <a:cubicBezTo>
                    <a:pt x="2157" y="8018"/>
                    <a:pt x="2320" y="7855"/>
                    <a:pt x="2320" y="7611"/>
                  </a:cubicBezTo>
                  <a:cubicBezTo>
                    <a:pt x="2320" y="7408"/>
                    <a:pt x="2157" y="7245"/>
                    <a:pt x="1953" y="7245"/>
                  </a:cubicBezTo>
                  <a:close/>
                  <a:moveTo>
                    <a:pt x="3703" y="7245"/>
                  </a:moveTo>
                  <a:cubicBezTo>
                    <a:pt x="3500" y="7245"/>
                    <a:pt x="3337" y="7408"/>
                    <a:pt x="3337" y="7611"/>
                  </a:cubicBezTo>
                  <a:cubicBezTo>
                    <a:pt x="3337" y="7855"/>
                    <a:pt x="3500" y="8018"/>
                    <a:pt x="3703" y="8018"/>
                  </a:cubicBezTo>
                  <a:lnTo>
                    <a:pt x="7814" y="8018"/>
                  </a:lnTo>
                  <a:cubicBezTo>
                    <a:pt x="8058" y="8018"/>
                    <a:pt x="8221" y="7855"/>
                    <a:pt x="8221" y="7611"/>
                  </a:cubicBezTo>
                  <a:cubicBezTo>
                    <a:pt x="8221" y="7408"/>
                    <a:pt x="8058" y="7245"/>
                    <a:pt x="7814" y="7245"/>
                  </a:cubicBezTo>
                  <a:close/>
                  <a:moveTo>
                    <a:pt x="14203" y="8751"/>
                  </a:moveTo>
                  <a:cubicBezTo>
                    <a:pt x="13959" y="8751"/>
                    <a:pt x="13756" y="8954"/>
                    <a:pt x="13756" y="9198"/>
                  </a:cubicBezTo>
                  <a:cubicBezTo>
                    <a:pt x="13756" y="9442"/>
                    <a:pt x="13959" y="9646"/>
                    <a:pt x="14203" y="9646"/>
                  </a:cubicBezTo>
                  <a:cubicBezTo>
                    <a:pt x="14447" y="9646"/>
                    <a:pt x="14651" y="9442"/>
                    <a:pt x="14651" y="9198"/>
                  </a:cubicBezTo>
                  <a:cubicBezTo>
                    <a:pt x="14651" y="8954"/>
                    <a:pt x="14447" y="8751"/>
                    <a:pt x="14203" y="8751"/>
                  </a:cubicBezTo>
                  <a:close/>
                  <a:moveTo>
                    <a:pt x="15546" y="8751"/>
                  </a:moveTo>
                  <a:cubicBezTo>
                    <a:pt x="15302" y="8751"/>
                    <a:pt x="15099" y="8954"/>
                    <a:pt x="15099" y="9198"/>
                  </a:cubicBezTo>
                  <a:cubicBezTo>
                    <a:pt x="15099" y="9442"/>
                    <a:pt x="15302" y="9646"/>
                    <a:pt x="15546" y="9646"/>
                  </a:cubicBezTo>
                  <a:cubicBezTo>
                    <a:pt x="15790" y="9646"/>
                    <a:pt x="15994" y="9442"/>
                    <a:pt x="15994" y="9198"/>
                  </a:cubicBezTo>
                  <a:cubicBezTo>
                    <a:pt x="15994" y="8954"/>
                    <a:pt x="15790" y="8751"/>
                    <a:pt x="15546" y="8751"/>
                  </a:cubicBezTo>
                  <a:close/>
                  <a:moveTo>
                    <a:pt x="16889" y="8751"/>
                  </a:moveTo>
                  <a:cubicBezTo>
                    <a:pt x="16645" y="8751"/>
                    <a:pt x="16442" y="8954"/>
                    <a:pt x="16442" y="9198"/>
                  </a:cubicBezTo>
                  <a:cubicBezTo>
                    <a:pt x="16442" y="9442"/>
                    <a:pt x="16645" y="9646"/>
                    <a:pt x="16889" y="9646"/>
                  </a:cubicBezTo>
                  <a:cubicBezTo>
                    <a:pt x="17133" y="9646"/>
                    <a:pt x="17337" y="9442"/>
                    <a:pt x="17337" y="9198"/>
                  </a:cubicBezTo>
                  <a:cubicBezTo>
                    <a:pt x="17337" y="8954"/>
                    <a:pt x="17133" y="8751"/>
                    <a:pt x="16889" y="8751"/>
                  </a:cubicBezTo>
                  <a:close/>
                  <a:moveTo>
                    <a:pt x="18232" y="8751"/>
                  </a:moveTo>
                  <a:cubicBezTo>
                    <a:pt x="17988" y="8751"/>
                    <a:pt x="17785" y="8954"/>
                    <a:pt x="17785" y="9198"/>
                  </a:cubicBezTo>
                  <a:cubicBezTo>
                    <a:pt x="17785" y="9442"/>
                    <a:pt x="17988" y="9646"/>
                    <a:pt x="18232" y="9646"/>
                  </a:cubicBezTo>
                  <a:cubicBezTo>
                    <a:pt x="18476" y="9646"/>
                    <a:pt x="18680" y="9442"/>
                    <a:pt x="18680" y="9198"/>
                  </a:cubicBezTo>
                  <a:cubicBezTo>
                    <a:pt x="18680" y="8954"/>
                    <a:pt x="18476" y="8751"/>
                    <a:pt x="18232" y="8751"/>
                  </a:cubicBezTo>
                  <a:close/>
                  <a:moveTo>
                    <a:pt x="19575" y="8751"/>
                  </a:moveTo>
                  <a:cubicBezTo>
                    <a:pt x="19331" y="8751"/>
                    <a:pt x="19128" y="8954"/>
                    <a:pt x="19128" y="9198"/>
                  </a:cubicBezTo>
                  <a:cubicBezTo>
                    <a:pt x="19128" y="9442"/>
                    <a:pt x="19331" y="9646"/>
                    <a:pt x="19575" y="9646"/>
                  </a:cubicBezTo>
                  <a:cubicBezTo>
                    <a:pt x="19819" y="9646"/>
                    <a:pt x="20023" y="9442"/>
                    <a:pt x="20023" y="9198"/>
                  </a:cubicBezTo>
                  <a:cubicBezTo>
                    <a:pt x="20023" y="8954"/>
                    <a:pt x="19819" y="8751"/>
                    <a:pt x="19575" y="8751"/>
                  </a:cubicBezTo>
                  <a:close/>
                  <a:moveTo>
                    <a:pt x="20918" y="8751"/>
                  </a:moveTo>
                  <a:cubicBezTo>
                    <a:pt x="20674" y="8751"/>
                    <a:pt x="20471" y="8954"/>
                    <a:pt x="20471" y="9198"/>
                  </a:cubicBezTo>
                  <a:cubicBezTo>
                    <a:pt x="20471" y="9442"/>
                    <a:pt x="20674" y="9646"/>
                    <a:pt x="20918" y="9646"/>
                  </a:cubicBezTo>
                  <a:cubicBezTo>
                    <a:pt x="21162" y="9646"/>
                    <a:pt x="21366" y="9442"/>
                    <a:pt x="21366" y="9198"/>
                  </a:cubicBezTo>
                  <a:cubicBezTo>
                    <a:pt x="21366" y="8954"/>
                    <a:pt x="21162" y="8751"/>
                    <a:pt x="20918" y="8751"/>
                  </a:cubicBezTo>
                  <a:close/>
                  <a:moveTo>
                    <a:pt x="366" y="9035"/>
                  </a:moveTo>
                  <a:cubicBezTo>
                    <a:pt x="163" y="9035"/>
                    <a:pt x="0" y="9198"/>
                    <a:pt x="0" y="9402"/>
                  </a:cubicBezTo>
                  <a:cubicBezTo>
                    <a:pt x="0" y="9646"/>
                    <a:pt x="163" y="9809"/>
                    <a:pt x="366" y="9809"/>
                  </a:cubicBezTo>
                  <a:lnTo>
                    <a:pt x="1953" y="9809"/>
                  </a:lnTo>
                  <a:cubicBezTo>
                    <a:pt x="2157" y="9809"/>
                    <a:pt x="2320" y="9646"/>
                    <a:pt x="2320" y="9402"/>
                  </a:cubicBezTo>
                  <a:cubicBezTo>
                    <a:pt x="2320" y="9198"/>
                    <a:pt x="2157" y="9035"/>
                    <a:pt x="1953" y="9035"/>
                  </a:cubicBezTo>
                  <a:close/>
                  <a:moveTo>
                    <a:pt x="8628" y="9035"/>
                  </a:moveTo>
                  <a:cubicBezTo>
                    <a:pt x="8424" y="9035"/>
                    <a:pt x="8262" y="9198"/>
                    <a:pt x="8262" y="9402"/>
                  </a:cubicBezTo>
                  <a:cubicBezTo>
                    <a:pt x="8262" y="9646"/>
                    <a:pt x="8424" y="9809"/>
                    <a:pt x="8628" y="9809"/>
                  </a:cubicBezTo>
                  <a:lnTo>
                    <a:pt x="12779" y="9809"/>
                  </a:lnTo>
                  <a:cubicBezTo>
                    <a:pt x="12982" y="9809"/>
                    <a:pt x="13145" y="9646"/>
                    <a:pt x="13145" y="9402"/>
                  </a:cubicBezTo>
                  <a:cubicBezTo>
                    <a:pt x="13145" y="9198"/>
                    <a:pt x="12982" y="9035"/>
                    <a:pt x="12779" y="9035"/>
                  </a:cubicBezTo>
                  <a:close/>
                  <a:moveTo>
                    <a:pt x="366" y="10826"/>
                  </a:moveTo>
                  <a:cubicBezTo>
                    <a:pt x="163" y="10826"/>
                    <a:pt x="0" y="10989"/>
                    <a:pt x="0" y="11233"/>
                  </a:cubicBezTo>
                  <a:cubicBezTo>
                    <a:pt x="0" y="11437"/>
                    <a:pt x="163" y="11599"/>
                    <a:pt x="366" y="11599"/>
                  </a:cubicBezTo>
                  <a:lnTo>
                    <a:pt x="1953" y="11599"/>
                  </a:lnTo>
                  <a:cubicBezTo>
                    <a:pt x="2157" y="11599"/>
                    <a:pt x="2320" y="11437"/>
                    <a:pt x="2320" y="11233"/>
                  </a:cubicBezTo>
                  <a:cubicBezTo>
                    <a:pt x="2320" y="10989"/>
                    <a:pt x="2157" y="10826"/>
                    <a:pt x="1953" y="10826"/>
                  </a:cubicBezTo>
                  <a:close/>
                  <a:moveTo>
                    <a:pt x="8628" y="10826"/>
                  </a:moveTo>
                  <a:cubicBezTo>
                    <a:pt x="8424" y="10826"/>
                    <a:pt x="8262" y="10989"/>
                    <a:pt x="8262" y="11233"/>
                  </a:cubicBezTo>
                  <a:cubicBezTo>
                    <a:pt x="8262" y="11437"/>
                    <a:pt x="8424" y="11599"/>
                    <a:pt x="8628" y="11599"/>
                  </a:cubicBezTo>
                  <a:lnTo>
                    <a:pt x="12779" y="11599"/>
                  </a:lnTo>
                  <a:cubicBezTo>
                    <a:pt x="12982" y="11599"/>
                    <a:pt x="13145" y="11437"/>
                    <a:pt x="13145" y="11233"/>
                  </a:cubicBezTo>
                  <a:cubicBezTo>
                    <a:pt x="13145" y="10989"/>
                    <a:pt x="12982" y="10826"/>
                    <a:pt x="12779" y="10826"/>
                  </a:cubicBezTo>
                  <a:close/>
                  <a:moveTo>
                    <a:pt x="14203" y="12454"/>
                  </a:moveTo>
                  <a:cubicBezTo>
                    <a:pt x="13959" y="12454"/>
                    <a:pt x="13756" y="12658"/>
                    <a:pt x="13756" y="12902"/>
                  </a:cubicBezTo>
                  <a:cubicBezTo>
                    <a:pt x="13756" y="13146"/>
                    <a:pt x="13959" y="13349"/>
                    <a:pt x="14203" y="13349"/>
                  </a:cubicBezTo>
                  <a:cubicBezTo>
                    <a:pt x="14447" y="13349"/>
                    <a:pt x="14651" y="13146"/>
                    <a:pt x="14651" y="12902"/>
                  </a:cubicBezTo>
                  <a:cubicBezTo>
                    <a:pt x="14651" y="12658"/>
                    <a:pt x="14447" y="12454"/>
                    <a:pt x="14203" y="12454"/>
                  </a:cubicBezTo>
                  <a:close/>
                  <a:moveTo>
                    <a:pt x="15546" y="12454"/>
                  </a:moveTo>
                  <a:cubicBezTo>
                    <a:pt x="15302" y="12454"/>
                    <a:pt x="15099" y="12658"/>
                    <a:pt x="15099" y="12902"/>
                  </a:cubicBezTo>
                  <a:cubicBezTo>
                    <a:pt x="15099" y="13146"/>
                    <a:pt x="15302" y="13349"/>
                    <a:pt x="15546" y="13349"/>
                  </a:cubicBezTo>
                  <a:cubicBezTo>
                    <a:pt x="15790" y="13349"/>
                    <a:pt x="15994" y="13146"/>
                    <a:pt x="15994" y="12902"/>
                  </a:cubicBezTo>
                  <a:cubicBezTo>
                    <a:pt x="15994" y="12658"/>
                    <a:pt x="15790" y="12454"/>
                    <a:pt x="15546" y="12454"/>
                  </a:cubicBezTo>
                  <a:close/>
                  <a:moveTo>
                    <a:pt x="16889" y="12454"/>
                  </a:moveTo>
                  <a:cubicBezTo>
                    <a:pt x="16645" y="12454"/>
                    <a:pt x="16442" y="12658"/>
                    <a:pt x="16442" y="12902"/>
                  </a:cubicBezTo>
                  <a:cubicBezTo>
                    <a:pt x="16442" y="13146"/>
                    <a:pt x="16645" y="13349"/>
                    <a:pt x="16889" y="13349"/>
                  </a:cubicBezTo>
                  <a:cubicBezTo>
                    <a:pt x="17133" y="13349"/>
                    <a:pt x="17337" y="13146"/>
                    <a:pt x="17337" y="12902"/>
                  </a:cubicBezTo>
                  <a:cubicBezTo>
                    <a:pt x="17337" y="12658"/>
                    <a:pt x="17133" y="12454"/>
                    <a:pt x="16889" y="12454"/>
                  </a:cubicBezTo>
                  <a:close/>
                  <a:moveTo>
                    <a:pt x="18232" y="12454"/>
                  </a:moveTo>
                  <a:cubicBezTo>
                    <a:pt x="17988" y="12454"/>
                    <a:pt x="17785" y="12658"/>
                    <a:pt x="17785" y="12902"/>
                  </a:cubicBezTo>
                  <a:cubicBezTo>
                    <a:pt x="17785" y="13146"/>
                    <a:pt x="17988" y="13349"/>
                    <a:pt x="18232" y="13349"/>
                  </a:cubicBezTo>
                  <a:cubicBezTo>
                    <a:pt x="18476" y="13349"/>
                    <a:pt x="18680" y="13146"/>
                    <a:pt x="18680" y="12902"/>
                  </a:cubicBezTo>
                  <a:cubicBezTo>
                    <a:pt x="18680" y="12658"/>
                    <a:pt x="18476" y="12454"/>
                    <a:pt x="18232" y="12454"/>
                  </a:cubicBezTo>
                  <a:close/>
                  <a:moveTo>
                    <a:pt x="19575" y="12454"/>
                  </a:moveTo>
                  <a:cubicBezTo>
                    <a:pt x="19331" y="12454"/>
                    <a:pt x="19128" y="12658"/>
                    <a:pt x="19128" y="12902"/>
                  </a:cubicBezTo>
                  <a:cubicBezTo>
                    <a:pt x="19128" y="13146"/>
                    <a:pt x="19331" y="13349"/>
                    <a:pt x="19575" y="13349"/>
                  </a:cubicBezTo>
                  <a:cubicBezTo>
                    <a:pt x="19819" y="13349"/>
                    <a:pt x="20023" y="13146"/>
                    <a:pt x="20023" y="12902"/>
                  </a:cubicBezTo>
                  <a:cubicBezTo>
                    <a:pt x="20023" y="12658"/>
                    <a:pt x="19819" y="12454"/>
                    <a:pt x="19575" y="12454"/>
                  </a:cubicBezTo>
                  <a:close/>
                  <a:moveTo>
                    <a:pt x="20918" y="12454"/>
                  </a:moveTo>
                  <a:cubicBezTo>
                    <a:pt x="20674" y="12454"/>
                    <a:pt x="20471" y="12658"/>
                    <a:pt x="20471" y="12902"/>
                  </a:cubicBezTo>
                  <a:cubicBezTo>
                    <a:pt x="20471" y="13146"/>
                    <a:pt x="20674" y="13349"/>
                    <a:pt x="20918" y="13349"/>
                  </a:cubicBezTo>
                  <a:cubicBezTo>
                    <a:pt x="21162" y="13349"/>
                    <a:pt x="21366" y="13146"/>
                    <a:pt x="21366" y="12902"/>
                  </a:cubicBezTo>
                  <a:cubicBezTo>
                    <a:pt x="21366" y="12658"/>
                    <a:pt x="21162" y="12454"/>
                    <a:pt x="20918" y="12454"/>
                  </a:cubicBezTo>
                  <a:close/>
                  <a:moveTo>
                    <a:pt x="366" y="12617"/>
                  </a:moveTo>
                  <a:cubicBezTo>
                    <a:pt x="163" y="12617"/>
                    <a:pt x="0" y="12780"/>
                    <a:pt x="0" y="13024"/>
                  </a:cubicBezTo>
                  <a:cubicBezTo>
                    <a:pt x="0" y="13227"/>
                    <a:pt x="163" y="13390"/>
                    <a:pt x="366" y="13390"/>
                  </a:cubicBezTo>
                  <a:lnTo>
                    <a:pt x="1953" y="13390"/>
                  </a:lnTo>
                  <a:cubicBezTo>
                    <a:pt x="2157" y="13390"/>
                    <a:pt x="2320" y="13227"/>
                    <a:pt x="2320" y="13024"/>
                  </a:cubicBezTo>
                  <a:cubicBezTo>
                    <a:pt x="2320" y="12780"/>
                    <a:pt x="2157" y="12617"/>
                    <a:pt x="1953" y="12617"/>
                  </a:cubicBezTo>
                  <a:close/>
                  <a:moveTo>
                    <a:pt x="8628" y="12617"/>
                  </a:moveTo>
                  <a:cubicBezTo>
                    <a:pt x="8424" y="12617"/>
                    <a:pt x="8262" y="12780"/>
                    <a:pt x="8262" y="13024"/>
                  </a:cubicBezTo>
                  <a:cubicBezTo>
                    <a:pt x="8262" y="13227"/>
                    <a:pt x="8424" y="13390"/>
                    <a:pt x="8628" y="13390"/>
                  </a:cubicBezTo>
                  <a:lnTo>
                    <a:pt x="12779" y="13390"/>
                  </a:lnTo>
                  <a:cubicBezTo>
                    <a:pt x="12982" y="13390"/>
                    <a:pt x="13145" y="13227"/>
                    <a:pt x="13145" y="13024"/>
                  </a:cubicBezTo>
                  <a:cubicBezTo>
                    <a:pt x="13145" y="12780"/>
                    <a:pt x="12982" y="12617"/>
                    <a:pt x="12779" y="1261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35"/>
            <p:cNvSpPr/>
            <p:nvPr/>
          </p:nvSpPr>
          <p:spPr>
            <a:xfrm>
              <a:off x="4506925" y="3681100"/>
              <a:ext cx="534150" cy="335775"/>
            </a:xfrm>
            <a:custGeom>
              <a:avLst/>
              <a:gdLst/>
              <a:ahLst/>
              <a:cxnLst/>
              <a:rect l="l" t="t" r="r" b="b"/>
              <a:pathLst>
                <a:path w="21366" h="13431" extrusionOk="0">
                  <a:moveTo>
                    <a:pt x="366" y="82"/>
                  </a:moveTo>
                  <a:cubicBezTo>
                    <a:pt x="163" y="82"/>
                    <a:pt x="0" y="245"/>
                    <a:pt x="0" y="489"/>
                  </a:cubicBezTo>
                  <a:cubicBezTo>
                    <a:pt x="0" y="692"/>
                    <a:pt x="163" y="855"/>
                    <a:pt x="366" y="855"/>
                  </a:cubicBezTo>
                  <a:lnTo>
                    <a:pt x="1953" y="855"/>
                  </a:lnTo>
                  <a:cubicBezTo>
                    <a:pt x="2157" y="855"/>
                    <a:pt x="2320" y="692"/>
                    <a:pt x="2320" y="489"/>
                  </a:cubicBezTo>
                  <a:cubicBezTo>
                    <a:pt x="2320" y="245"/>
                    <a:pt x="2157" y="82"/>
                    <a:pt x="1953" y="82"/>
                  </a:cubicBezTo>
                  <a:close/>
                  <a:moveTo>
                    <a:pt x="3703" y="82"/>
                  </a:moveTo>
                  <a:cubicBezTo>
                    <a:pt x="3500" y="82"/>
                    <a:pt x="3337" y="245"/>
                    <a:pt x="3337" y="489"/>
                  </a:cubicBezTo>
                  <a:cubicBezTo>
                    <a:pt x="3337" y="692"/>
                    <a:pt x="3500" y="855"/>
                    <a:pt x="3703" y="855"/>
                  </a:cubicBezTo>
                  <a:lnTo>
                    <a:pt x="7814" y="855"/>
                  </a:lnTo>
                  <a:cubicBezTo>
                    <a:pt x="8058" y="855"/>
                    <a:pt x="8221" y="692"/>
                    <a:pt x="8221" y="489"/>
                  </a:cubicBezTo>
                  <a:cubicBezTo>
                    <a:pt x="8221" y="245"/>
                    <a:pt x="8058" y="82"/>
                    <a:pt x="7814" y="82"/>
                  </a:cubicBezTo>
                  <a:close/>
                  <a:moveTo>
                    <a:pt x="9605" y="0"/>
                  </a:moveTo>
                  <a:cubicBezTo>
                    <a:pt x="9320" y="0"/>
                    <a:pt x="9157" y="204"/>
                    <a:pt x="9157" y="489"/>
                  </a:cubicBezTo>
                  <a:cubicBezTo>
                    <a:pt x="9157" y="733"/>
                    <a:pt x="9320" y="936"/>
                    <a:pt x="9605" y="936"/>
                  </a:cubicBezTo>
                  <a:cubicBezTo>
                    <a:pt x="9849" y="936"/>
                    <a:pt x="10052" y="733"/>
                    <a:pt x="10052" y="489"/>
                  </a:cubicBezTo>
                  <a:cubicBezTo>
                    <a:pt x="10052" y="204"/>
                    <a:pt x="9849" y="0"/>
                    <a:pt x="9605" y="0"/>
                  </a:cubicBezTo>
                  <a:close/>
                  <a:moveTo>
                    <a:pt x="10948" y="0"/>
                  </a:moveTo>
                  <a:cubicBezTo>
                    <a:pt x="10703" y="0"/>
                    <a:pt x="10500" y="204"/>
                    <a:pt x="10500" y="489"/>
                  </a:cubicBezTo>
                  <a:cubicBezTo>
                    <a:pt x="10500" y="733"/>
                    <a:pt x="10703" y="936"/>
                    <a:pt x="10948" y="936"/>
                  </a:cubicBezTo>
                  <a:cubicBezTo>
                    <a:pt x="11192" y="936"/>
                    <a:pt x="11395" y="733"/>
                    <a:pt x="11395" y="489"/>
                  </a:cubicBezTo>
                  <a:cubicBezTo>
                    <a:pt x="11395" y="204"/>
                    <a:pt x="11192" y="0"/>
                    <a:pt x="10948" y="0"/>
                  </a:cubicBezTo>
                  <a:close/>
                  <a:moveTo>
                    <a:pt x="12291" y="0"/>
                  </a:moveTo>
                  <a:cubicBezTo>
                    <a:pt x="12046" y="0"/>
                    <a:pt x="11843" y="204"/>
                    <a:pt x="11843" y="489"/>
                  </a:cubicBezTo>
                  <a:cubicBezTo>
                    <a:pt x="11843" y="733"/>
                    <a:pt x="12046" y="936"/>
                    <a:pt x="12291" y="936"/>
                  </a:cubicBezTo>
                  <a:cubicBezTo>
                    <a:pt x="12535" y="936"/>
                    <a:pt x="12738" y="733"/>
                    <a:pt x="12738" y="489"/>
                  </a:cubicBezTo>
                  <a:cubicBezTo>
                    <a:pt x="12738" y="204"/>
                    <a:pt x="12535" y="0"/>
                    <a:pt x="12291" y="0"/>
                  </a:cubicBezTo>
                  <a:close/>
                  <a:moveTo>
                    <a:pt x="13634" y="0"/>
                  </a:moveTo>
                  <a:cubicBezTo>
                    <a:pt x="13389" y="0"/>
                    <a:pt x="13186" y="204"/>
                    <a:pt x="13186" y="489"/>
                  </a:cubicBezTo>
                  <a:cubicBezTo>
                    <a:pt x="13186" y="733"/>
                    <a:pt x="13389" y="936"/>
                    <a:pt x="13634" y="936"/>
                  </a:cubicBezTo>
                  <a:cubicBezTo>
                    <a:pt x="13878" y="936"/>
                    <a:pt x="14081" y="733"/>
                    <a:pt x="14081" y="489"/>
                  </a:cubicBezTo>
                  <a:cubicBezTo>
                    <a:pt x="14081" y="204"/>
                    <a:pt x="13878" y="0"/>
                    <a:pt x="13634" y="0"/>
                  </a:cubicBezTo>
                  <a:close/>
                  <a:moveTo>
                    <a:pt x="14977" y="0"/>
                  </a:moveTo>
                  <a:cubicBezTo>
                    <a:pt x="14732" y="0"/>
                    <a:pt x="14529" y="204"/>
                    <a:pt x="14529" y="489"/>
                  </a:cubicBezTo>
                  <a:cubicBezTo>
                    <a:pt x="14529" y="733"/>
                    <a:pt x="14732" y="936"/>
                    <a:pt x="14977" y="936"/>
                  </a:cubicBezTo>
                  <a:cubicBezTo>
                    <a:pt x="15221" y="936"/>
                    <a:pt x="15424" y="733"/>
                    <a:pt x="15424" y="489"/>
                  </a:cubicBezTo>
                  <a:cubicBezTo>
                    <a:pt x="15424" y="204"/>
                    <a:pt x="15221" y="0"/>
                    <a:pt x="14977" y="0"/>
                  </a:cubicBezTo>
                  <a:close/>
                  <a:moveTo>
                    <a:pt x="16320" y="0"/>
                  </a:moveTo>
                  <a:cubicBezTo>
                    <a:pt x="16075" y="0"/>
                    <a:pt x="15872" y="204"/>
                    <a:pt x="15872" y="489"/>
                  </a:cubicBezTo>
                  <a:cubicBezTo>
                    <a:pt x="15872" y="733"/>
                    <a:pt x="16075" y="936"/>
                    <a:pt x="16320" y="936"/>
                  </a:cubicBezTo>
                  <a:cubicBezTo>
                    <a:pt x="16564" y="936"/>
                    <a:pt x="16767" y="733"/>
                    <a:pt x="16767" y="489"/>
                  </a:cubicBezTo>
                  <a:cubicBezTo>
                    <a:pt x="16767" y="204"/>
                    <a:pt x="16564" y="0"/>
                    <a:pt x="16320" y="0"/>
                  </a:cubicBezTo>
                  <a:close/>
                  <a:moveTo>
                    <a:pt x="366" y="1872"/>
                  </a:moveTo>
                  <a:cubicBezTo>
                    <a:pt x="163" y="1872"/>
                    <a:pt x="0" y="2035"/>
                    <a:pt x="0" y="2279"/>
                  </a:cubicBezTo>
                  <a:cubicBezTo>
                    <a:pt x="0" y="2483"/>
                    <a:pt x="163" y="2646"/>
                    <a:pt x="366" y="2646"/>
                  </a:cubicBezTo>
                  <a:lnTo>
                    <a:pt x="1953" y="2646"/>
                  </a:lnTo>
                  <a:cubicBezTo>
                    <a:pt x="2157" y="2646"/>
                    <a:pt x="2320" y="2483"/>
                    <a:pt x="2320" y="2279"/>
                  </a:cubicBezTo>
                  <a:cubicBezTo>
                    <a:pt x="2320" y="2035"/>
                    <a:pt x="2157" y="1872"/>
                    <a:pt x="1953" y="1872"/>
                  </a:cubicBezTo>
                  <a:close/>
                  <a:moveTo>
                    <a:pt x="3703" y="1872"/>
                  </a:moveTo>
                  <a:cubicBezTo>
                    <a:pt x="3500" y="1872"/>
                    <a:pt x="3337" y="2035"/>
                    <a:pt x="3337" y="2279"/>
                  </a:cubicBezTo>
                  <a:cubicBezTo>
                    <a:pt x="3337" y="2483"/>
                    <a:pt x="3500" y="2646"/>
                    <a:pt x="3703" y="2646"/>
                  </a:cubicBezTo>
                  <a:lnTo>
                    <a:pt x="7814" y="2646"/>
                  </a:lnTo>
                  <a:cubicBezTo>
                    <a:pt x="8058" y="2646"/>
                    <a:pt x="8221" y="2483"/>
                    <a:pt x="8221" y="2279"/>
                  </a:cubicBezTo>
                  <a:cubicBezTo>
                    <a:pt x="8221" y="2035"/>
                    <a:pt x="8058" y="1872"/>
                    <a:pt x="7814" y="1872"/>
                  </a:cubicBezTo>
                  <a:close/>
                  <a:moveTo>
                    <a:pt x="366" y="3663"/>
                  </a:moveTo>
                  <a:cubicBezTo>
                    <a:pt x="163" y="3663"/>
                    <a:pt x="0" y="3867"/>
                    <a:pt x="0" y="4070"/>
                  </a:cubicBezTo>
                  <a:cubicBezTo>
                    <a:pt x="0" y="4274"/>
                    <a:pt x="163" y="4436"/>
                    <a:pt x="366" y="4436"/>
                  </a:cubicBezTo>
                  <a:lnTo>
                    <a:pt x="1953" y="4436"/>
                  </a:lnTo>
                  <a:cubicBezTo>
                    <a:pt x="2157" y="4436"/>
                    <a:pt x="2320" y="4274"/>
                    <a:pt x="2320" y="4070"/>
                  </a:cubicBezTo>
                  <a:cubicBezTo>
                    <a:pt x="2320" y="3867"/>
                    <a:pt x="2157" y="3663"/>
                    <a:pt x="1953" y="3663"/>
                  </a:cubicBezTo>
                  <a:close/>
                  <a:moveTo>
                    <a:pt x="3703" y="3663"/>
                  </a:moveTo>
                  <a:cubicBezTo>
                    <a:pt x="3500" y="3663"/>
                    <a:pt x="3337" y="3867"/>
                    <a:pt x="3337" y="4070"/>
                  </a:cubicBezTo>
                  <a:cubicBezTo>
                    <a:pt x="3337" y="4274"/>
                    <a:pt x="3500" y="4436"/>
                    <a:pt x="3703" y="4436"/>
                  </a:cubicBezTo>
                  <a:lnTo>
                    <a:pt x="7814" y="4436"/>
                  </a:lnTo>
                  <a:cubicBezTo>
                    <a:pt x="8058" y="4436"/>
                    <a:pt x="8221" y="4274"/>
                    <a:pt x="8221" y="4070"/>
                  </a:cubicBezTo>
                  <a:cubicBezTo>
                    <a:pt x="8221" y="3867"/>
                    <a:pt x="8058" y="3663"/>
                    <a:pt x="7814" y="3663"/>
                  </a:cubicBezTo>
                  <a:close/>
                  <a:moveTo>
                    <a:pt x="9605" y="3622"/>
                  </a:moveTo>
                  <a:cubicBezTo>
                    <a:pt x="9320" y="3622"/>
                    <a:pt x="9157" y="3826"/>
                    <a:pt x="9157" y="4070"/>
                  </a:cubicBezTo>
                  <a:cubicBezTo>
                    <a:pt x="9157" y="4314"/>
                    <a:pt x="9320" y="4518"/>
                    <a:pt x="9605" y="4518"/>
                  </a:cubicBezTo>
                  <a:cubicBezTo>
                    <a:pt x="9849" y="4518"/>
                    <a:pt x="10052" y="4314"/>
                    <a:pt x="10052" y="4070"/>
                  </a:cubicBezTo>
                  <a:cubicBezTo>
                    <a:pt x="10052" y="3826"/>
                    <a:pt x="9849" y="3622"/>
                    <a:pt x="9605" y="3622"/>
                  </a:cubicBezTo>
                  <a:close/>
                  <a:moveTo>
                    <a:pt x="10948" y="3622"/>
                  </a:moveTo>
                  <a:cubicBezTo>
                    <a:pt x="10703" y="3622"/>
                    <a:pt x="10500" y="3826"/>
                    <a:pt x="10500" y="4070"/>
                  </a:cubicBezTo>
                  <a:cubicBezTo>
                    <a:pt x="10500" y="4314"/>
                    <a:pt x="10703" y="4518"/>
                    <a:pt x="10948" y="4518"/>
                  </a:cubicBezTo>
                  <a:cubicBezTo>
                    <a:pt x="11192" y="4518"/>
                    <a:pt x="11395" y="4314"/>
                    <a:pt x="11395" y="4070"/>
                  </a:cubicBezTo>
                  <a:cubicBezTo>
                    <a:pt x="11395" y="3826"/>
                    <a:pt x="11192" y="3622"/>
                    <a:pt x="10948" y="3622"/>
                  </a:cubicBezTo>
                  <a:close/>
                  <a:moveTo>
                    <a:pt x="12291" y="3622"/>
                  </a:moveTo>
                  <a:cubicBezTo>
                    <a:pt x="12046" y="3622"/>
                    <a:pt x="11843" y="3826"/>
                    <a:pt x="11843" y="4070"/>
                  </a:cubicBezTo>
                  <a:cubicBezTo>
                    <a:pt x="11843" y="4314"/>
                    <a:pt x="12046" y="4518"/>
                    <a:pt x="12291" y="4518"/>
                  </a:cubicBezTo>
                  <a:cubicBezTo>
                    <a:pt x="12535" y="4518"/>
                    <a:pt x="12738" y="4314"/>
                    <a:pt x="12738" y="4070"/>
                  </a:cubicBezTo>
                  <a:cubicBezTo>
                    <a:pt x="12738" y="3826"/>
                    <a:pt x="12535" y="3622"/>
                    <a:pt x="12291" y="3622"/>
                  </a:cubicBezTo>
                  <a:close/>
                  <a:moveTo>
                    <a:pt x="13634" y="3622"/>
                  </a:moveTo>
                  <a:cubicBezTo>
                    <a:pt x="13389" y="3622"/>
                    <a:pt x="13186" y="3826"/>
                    <a:pt x="13186" y="4070"/>
                  </a:cubicBezTo>
                  <a:cubicBezTo>
                    <a:pt x="13186" y="4314"/>
                    <a:pt x="13389" y="4518"/>
                    <a:pt x="13634" y="4518"/>
                  </a:cubicBezTo>
                  <a:cubicBezTo>
                    <a:pt x="13878" y="4518"/>
                    <a:pt x="14081" y="4314"/>
                    <a:pt x="14081" y="4070"/>
                  </a:cubicBezTo>
                  <a:cubicBezTo>
                    <a:pt x="14081" y="3826"/>
                    <a:pt x="13878" y="3622"/>
                    <a:pt x="13634" y="3622"/>
                  </a:cubicBezTo>
                  <a:close/>
                  <a:moveTo>
                    <a:pt x="14977" y="3622"/>
                  </a:moveTo>
                  <a:cubicBezTo>
                    <a:pt x="14732" y="3622"/>
                    <a:pt x="14529" y="3826"/>
                    <a:pt x="14529" y="4070"/>
                  </a:cubicBezTo>
                  <a:cubicBezTo>
                    <a:pt x="14529" y="4314"/>
                    <a:pt x="14732" y="4518"/>
                    <a:pt x="14977" y="4518"/>
                  </a:cubicBezTo>
                  <a:cubicBezTo>
                    <a:pt x="15221" y="4518"/>
                    <a:pt x="15424" y="4314"/>
                    <a:pt x="15424" y="4070"/>
                  </a:cubicBezTo>
                  <a:cubicBezTo>
                    <a:pt x="15424" y="3826"/>
                    <a:pt x="15221" y="3622"/>
                    <a:pt x="14977" y="3622"/>
                  </a:cubicBezTo>
                  <a:close/>
                  <a:moveTo>
                    <a:pt x="16320" y="3622"/>
                  </a:moveTo>
                  <a:cubicBezTo>
                    <a:pt x="16075" y="3622"/>
                    <a:pt x="15872" y="3826"/>
                    <a:pt x="15872" y="4070"/>
                  </a:cubicBezTo>
                  <a:cubicBezTo>
                    <a:pt x="15872" y="4314"/>
                    <a:pt x="16075" y="4518"/>
                    <a:pt x="16320" y="4518"/>
                  </a:cubicBezTo>
                  <a:cubicBezTo>
                    <a:pt x="16564" y="4518"/>
                    <a:pt x="16767" y="4314"/>
                    <a:pt x="16767" y="4070"/>
                  </a:cubicBezTo>
                  <a:cubicBezTo>
                    <a:pt x="16767" y="3826"/>
                    <a:pt x="16564" y="3622"/>
                    <a:pt x="16320" y="3622"/>
                  </a:cubicBezTo>
                  <a:close/>
                  <a:moveTo>
                    <a:pt x="366" y="5454"/>
                  </a:moveTo>
                  <a:cubicBezTo>
                    <a:pt x="163" y="5454"/>
                    <a:pt x="0" y="5657"/>
                    <a:pt x="0" y="5861"/>
                  </a:cubicBezTo>
                  <a:cubicBezTo>
                    <a:pt x="0" y="6064"/>
                    <a:pt x="163" y="6227"/>
                    <a:pt x="366" y="6227"/>
                  </a:cubicBezTo>
                  <a:lnTo>
                    <a:pt x="1953" y="6227"/>
                  </a:lnTo>
                  <a:cubicBezTo>
                    <a:pt x="2157" y="6227"/>
                    <a:pt x="2320" y="6064"/>
                    <a:pt x="2320" y="5861"/>
                  </a:cubicBezTo>
                  <a:cubicBezTo>
                    <a:pt x="2320" y="5657"/>
                    <a:pt x="2157" y="5454"/>
                    <a:pt x="1953" y="5454"/>
                  </a:cubicBezTo>
                  <a:close/>
                  <a:moveTo>
                    <a:pt x="3703" y="5454"/>
                  </a:moveTo>
                  <a:cubicBezTo>
                    <a:pt x="3500" y="5454"/>
                    <a:pt x="3337" y="5657"/>
                    <a:pt x="3337" y="5861"/>
                  </a:cubicBezTo>
                  <a:cubicBezTo>
                    <a:pt x="3337" y="6064"/>
                    <a:pt x="3500" y="6227"/>
                    <a:pt x="3703" y="6227"/>
                  </a:cubicBezTo>
                  <a:lnTo>
                    <a:pt x="7814" y="6227"/>
                  </a:lnTo>
                  <a:cubicBezTo>
                    <a:pt x="8058" y="6227"/>
                    <a:pt x="8221" y="6064"/>
                    <a:pt x="8221" y="5861"/>
                  </a:cubicBezTo>
                  <a:cubicBezTo>
                    <a:pt x="8221" y="5657"/>
                    <a:pt x="8058" y="5454"/>
                    <a:pt x="7814" y="5454"/>
                  </a:cubicBezTo>
                  <a:close/>
                  <a:moveTo>
                    <a:pt x="366" y="7285"/>
                  </a:moveTo>
                  <a:cubicBezTo>
                    <a:pt x="163" y="7285"/>
                    <a:pt x="0" y="7448"/>
                    <a:pt x="0" y="7651"/>
                  </a:cubicBezTo>
                  <a:cubicBezTo>
                    <a:pt x="0" y="7855"/>
                    <a:pt x="163" y="8058"/>
                    <a:pt x="366" y="8058"/>
                  </a:cubicBezTo>
                  <a:lnTo>
                    <a:pt x="1953" y="8058"/>
                  </a:lnTo>
                  <a:cubicBezTo>
                    <a:pt x="2157" y="8058"/>
                    <a:pt x="2320" y="7855"/>
                    <a:pt x="2320" y="7651"/>
                  </a:cubicBezTo>
                  <a:cubicBezTo>
                    <a:pt x="2320" y="7448"/>
                    <a:pt x="2157" y="7285"/>
                    <a:pt x="1953" y="7285"/>
                  </a:cubicBezTo>
                  <a:close/>
                  <a:moveTo>
                    <a:pt x="3703" y="7285"/>
                  </a:moveTo>
                  <a:cubicBezTo>
                    <a:pt x="3500" y="7285"/>
                    <a:pt x="3337" y="7448"/>
                    <a:pt x="3337" y="7651"/>
                  </a:cubicBezTo>
                  <a:cubicBezTo>
                    <a:pt x="3337" y="7855"/>
                    <a:pt x="3500" y="8058"/>
                    <a:pt x="3703" y="8058"/>
                  </a:cubicBezTo>
                  <a:lnTo>
                    <a:pt x="7814" y="8058"/>
                  </a:lnTo>
                  <a:cubicBezTo>
                    <a:pt x="8058" y="8058"/>
                    <a:pt x="8221" y="7855"/>
                    <a:pt x="8221" y="7651"/>
                  </a:cubicBezTo>
                  <a:cubicBezTo>
                    <a:pt x="8221" y="7448"/>
                    <a:pt x="8058" y="7285"/>
                    <a:pt x="7814" y="7285"/>
                  </a:cubicBezTo>
                  <a:close/>
                  <a:moveTo>
                    <a:pt x="14203" y="8791"/>
                  </a:moveTo>
                  <a:cubicBezTo>
                    <a:pt x="13959" y="8791"/>
                    <a:pt x="13756" y="8994"/>
                    <a:pt x="13756" y="9239"/>
                  </a:cubicBezTo>
                  <a:cubicBezTo>
                    <a:pt x="13756" y="9483"/>
                    <a:pt x="13959" y="9686"/>
                    <a:pt x="14203" y="9686"/>
                  </a:cubicBezTo>
                  <a:cubicBezTo>
                    <a:pt x="14447" y="9686"/>
                    <a:pt x="14651" y="9483"/>
                    <a:pt x="14651" y="9239"/>
                  </a:cubicBezTo>
                  <a:cubicBezTo>
                    <a:pt x="14651" y="8994"/>
                    <a:pt x="14447" y="8791"/>
                    <a:pt x="14203" y="8791"/>
                  </a:cubicBezTo>
                  <a:close/>
                  <a:moveTo>
                    <a:pt x="15546" y="8791"/>
                  </a:moveTo>
                  <a:cubicBezTo>
                    <a:pt x="15302" y="8791"/>
                    <a:pt x="15099" y="8994"/>
                    <a:pt x="15099" y="9239"/>
                  </a:cubicBezTo>
                  <a:cubicBezTo>
                    <a:pt x="15099" y="9483"/>
                    <a:pt x="15302" y="9686"/>
                    <a:pt x="15546" y="9686"/>
                  </a:cubicBezTo>
                  <a:cubicBezTo>
                    <a:pt x="15790" y="9686"/>
                    <a:pt x="15994" y="9483"/>
                    <a:pt x="15994" y="9239"/>
                  </a:cubicBezTo>
                  <a:cubicBezTo>
                    <a:pt x="15994" y="8994"/>
                    <a:pt x="15790" y="8791"/>
                    <a:pt x="15546" y="8791"/>
                  </a:cubicBezTo>
                  <a:close/>
                  <a:moveTo>
                    <a:pt x="16889" y="8791"/>
                  </a:moveTo>
                  <a:cubicBezTo>
                    <a:pt x="16645" y="8791"/>
                    <a:pt x="16442" y="8994"/>
                    <a:pt x="16442" y="9239"/>
                  </a:cubicBezTo>
                  <a:cubicBezTo>
                    <a:pt x="16442" y="9483"/>
                    <a:pt x="16645" y="9686"/>
                    <a:pt x="16889" y="9686"/>
                  </a:cubicBezTo>
                  <a:cubicBezTo>
                    <a:pt x="17133" y="9686"/>
                    <a:pt x="17337" y="9483"/>
                    <a:pt x="17337" y="9239"/>
                  </a:cubicBezTo>
                  <a:cubicBezTo>
                    <a:pt x="17337" y="8994"/>
                    <a:pt x="17133" y="8791"/>
                    <a:pt x="16889" y="8791"/>
                  </a:cubicBezTo>
                  <a:close/>
                  <a:moveTo>
                    <a:pt x="18232" y="8791"/>
                  </a:moveTo>
                  <a:cubicBezTo>
                    <a:pt x="17988" y="8791"/>
                    <a:pt x="17785" y="8994"/>
                    <a:pt x="17785" y="9239"/>
                  </a:cubicBezTo>
                  <a:cubicBezTo>
                    <a:pt x="17785" y="9483"/>
                    <a:pt x="17988" y="9686"/>
                    <a:pt x="18232" y="9686"/>
                  </a:cubicBezTo>
                  <a:cubicBezTo>
                    <a:pt x="18476" y="9686"/>
                    <a:pt x="18680" y="9483"/>
                    <a:pt x="18680" y="9239"/>
                  </a:cubicBezTo>
                  <a:cubicBezTo>
                    <a:pt x="18680" y="8994"/>
                    <a:pt x="18476" y="8791"/>
                    <a:pt x="18232" y="8791"/>
                  </a:cubicBezTo>
                  <a:close/>
                  <a:moveTo>
                    <a:pt x="19575" y="8791"/>
                  </a:moveTo>
                  <a:cubicBezTo>
                    <a:pt x="19331" y="8791"/>
                    <a:pt x="19128" y="8994"/>
                    <a:pt x="19128" y="9239"/>
                  </a:cubicBezTo>
                  <a:cubicBezTo>
                    <a:pt x="19128" y="9483"/>
                    <a:pt x="19331" y="9686"/>
                    <a:pt x="19575" y="9686"/>
                  </a:cubicBezTo>
                  <a:cubicBezTo>
                    <a:pt x="19819" y="9686"/>
                    <a:pt x="20023" y="9483"/>
                    <a:pt x="20023" y="9239"/>
                  </a:cubicBezTo>
                  <a:cubicBezTo>
                    <a:pt x="20023" y="8994"/>
                    <a:pt x="19819" y="8791"/>
                    <a:pt x="19575" y="8791"/>
                  </a:cubicBezTo>
                  <a:close/>
                  <a:moveTo>
                    <a:pt x="20918" y="8791"/>
                  </a:moveTo>
                  <a:cubicBezTo>
                    <a:pt x="20674" y="8791"/>
                    <a:pt x="20471" y="8994"/>
                    <a:pt x="20471" y="9239"/>
                  </a:cubicBezTo>
                  <a:cubicBezTo>
                    <a:pt x="20471" y="9483"/>
                    <a:pt x="20674" y="9686"/>
                    <a:pt x="20918" y="9686"/>
                  </a:cubicBezTo>
                  <a:cubicBezTo>
                    <a:pt x="21162" y="9686"/>
                    <a:pt x="21366" y="9483"/>
                    <a:pt x="21366" y="9239"/>
                  </a:cubicBezTo>
                  <a:cubicBezTo>
                    <a:pt x="21366" y="8994"/>
                    <a:pt x="21162" y="8791"/>
                    <a:pt x="20918" y="8791"/>
                  </a:cubicBezTo>
                  <a:close/>
                  <a:moveTo>
                    <a:pt x="366" y="9076"/>
                  </a:moveTo>
                  <a:cubicBezTo>
                    <a:pt x="163" y="9076"/>
                    <a:pt x="0" y="9239"/>
                    <a:pt x="0" y="9442"/>
                  </a:cubicBezTo>
                  <a:cubicBezTo>
                    <a:pt x="0" y="9646"/>
                    <a:pt x="163" y="9849"/>
                    <a:pt x="366" y="9849"/>
                  </a:cubicBezTo>
                  <a:lnTo>
                    <a:pt x="1953" y="9849"/>
                  </a:lnTo>
                  <a:cubicBezTo>
                    <a:pt x="2157" y="9849"/>
                    <a:pt x="2320" y="9646"/>
                    <a:pt x="2320" y="9442"/>
                  </a:cubicBezTo>
                  <a:cubicBezTo>
                    <a:pt x="2320" y="9239"/>
                    <a:pt x="2157" y="9076"/>
                    <a:pt x="1953" y="9076"/>
                  </a:cubicBezTo>
                  <a:close/>
                  <a:moveTo>
                    <a:pt x="8628" y="9076"/>
                  </a:moveTo>
                  <a:cubicBezTo>
                    <a:pt x="8424" y="9076"/>
                    <a:pt x="8262" y="9239"/>
                    <a:pt x="8262" y="9442"/>
                  </a:cubicBezTo>
                  <a:cubicBezTo>
                    <a:pt x="8262" y="9646"/>
                    <a:pt x="8424" y="9849"/>
                    <a:pt x="8628" y="9849"/>
                  </a:cubicBezTo>
                  <a:lnTo>
                    <a:pt x="12779" y="9849"/>
                  </a:lnTo>
                  <a:cubicBezTo>
                    <a:pt x="12982" y="9849"/>
                    <a:pt x="13145" y="9646"/>
                    <a:pt x="13145" y="9442"/>
                  </a:cubicBezTo>
                  <a:cubicBezTo>
                    <a:pt x="13145" y="9239"/>
                    <a:pt x="12982" y="9076"/>
                    <a:pt x="12779" y="9076"/>
                  </a:cubicBezTo>
                  <a:close/>
                  <a:moveTo>
                    <a:pt x="366" y="10867"/>
                  </a:moveTo>
                  <a:cubicBezTo>
                    <a:pt x="163" y="10867"/>
                    <a:pt x="0" y="11029"/>
                    <a:pt x="0" y="11233"/>
                  </a:cubicBezTo>
                  <a:cubicBezTo>
                    <a:pt x="0" y="11477"/>
                    <a:pt x="163" y="11640"/>
                    <a:pt x="366" y="11640"/>
                  </a:cubicBezTo>
                  <a:lnTo>
                    <a:pt x="1953" y="11640"/>
                  </a:lnTo>
                  <a:cubicBezTo>
                    <a:pt x="2157" y="11640"/>
                    <a:pt x="2320" y="11477"/>
                    <a:pt x="2320" y="11233"/>
                  </a:cubicBezTo>
                  <a:cubicBezTo>
                    <a:pt x="2320" y="11029"/>
                    <a:pt x="2157" y="10867"/>
                    <a:pt x="1953" y="10867"/>
                  </a:cubicBezTo>
                  <a:close/>
                  <a:moveTo>
                    <a:pt x="8628" y="10867"/>
                  </a:moveTo>
                  <a:cubicBezTo>
                    <a:pt x="8424" y="10867"/>
                    <a:pt x="8262" y="11029"/>
                    <a:pt x="8262" y="11233"/>
                  </a:cubicBezTo>
                  <a:cubicBezTo>
                    <a:pt x="8262" y="11477"/>
                    <a:pt x="8424" y="11640"/>
                    <a:pt x="8628" y="11640"/>
                  </a:cubicBezTo>
                  <a:lnTo>
                    <a:pt x="12779" y="11640"/>
                  </a:lnTo>
                  <a:cubicBezTo>
                    <a:pt x="12982" y="11640"/>
                    <a:pt x="13145" y="11477"/>
                    <a:pt x="13145" y="11233"/>
                  </a:cubicBezTo>
                  <a:cubicBezTo>
                    <a:pt x="13145" y="11029"/>
                    <a:pt x="12982" y="10867"/>
                    <a:pt x="12779" y="10867"/>
                  </a:cubicBezTo>
                  <a:close/>
                  <a:moveTo>
                    <a:pt x="14203" y="12494"/>
                  </a:moveTo>
                  <a:cubicBezTo>
                    <a:pt x="13959" y="12494"/>
                    <a:pt x="13756" y="12698"/>
                    <a:pt x="13756" y="12942"/>
                  </a:cubicBezTo>
                  <a:cubicBezTo>
                    <a:pt x="13756" y="13186"/>
                    <a:pt x="13959" y="13390"/>
                    <a:pt x="14203" y="13390"/>
                  </a:cubicBezTo>
                  <a:cubicBezTo>
                    <a:pt x="14447" y="13390"/>
                    <a:pt x="14651" y="13186"/>
                    <a:pt x="14651" y="12942"/>
                  </a:cubicBezTo>
                  <a:cubicBezTo>
                    <a:pt x="14651" y="12698"/>
                    <a:pt x="14447" y="12494"/>
                    <a:pt x="14203" y="12494"/>
                  </a:cubicBezTo>
                  <a:close/>
                  <a:moveTo>
                    <a:pt x="15546" y="12494"/>
                  </a:moveTo>
                  <a:cubicBezTo>
                    <a:pt x="15302" y="12494"/>
                    <a:pt x="15099" y="12698"/>
                    <a:pt x="15099" y="12942"/>
                  </a:cubicBezTo>
                  <a:cubicBezTo>
                    <a:pt x="15099" y="13186"/>
                    <a:pt x="15302" y="13390"/>
                    <a:pt x="15546" y="13390"/>
                  </a:cubicBezTo>
                  <a:cubicBezTo>
                    <a:pt x="15790" y="13390"/>
                    <a:pt x="15994" y="13186"/>
                    <a:pt x="15994" y="12942"/>
                  </a:cubicBezTo>
                  <a:cubicBezTo>
                    <a:pt x="15994" y="12698"/>
                    <a:pt x="15790" y="12494"/>
                    <a:pt x="15546" y="12494"/>
                  </a:cubicBezTo>
                  <a:close/>
                  <a:moveTo>
                    <a:pt x="16889" y="12494"/>
                  </a:moveTo>
                  <a:cubicBezTo>
                    <a:pt x="16645" y="12494"/>
                    <a:pt x="16442" y="12698"/>
                    <a:pt x="16442" y="12942"/>
                  </a:cubicBezTo>
                  <a:cubicBezTo>
                    <a:pt x="16442" y="13186"/>
                    <a:pt x="16645" y="13390"/>
                    <a:pt x="16889" y="13390"/>
                  </a:cubicBezTo>
                  <a:cubicBezTo>
                    <a:pt x="17133" y="13390"/>
                    <a:pt x="17337" y="13186"/>
                    <a:pt x="17337" y="12942"/>
                  </a:cubicBezTo>
                  <a:cubicBezTo>
                    <a:pt x="17337" y="12698"/>
                    <a:pt x="17133" y="12494"/>
                    <a:pt x="16889" y="12494"/>
                  </a:cubicBezTo>
                  <a:close/>
                  <a:moveTo>
                    <a:pt x="18232" y="12494"/>
                  </a:moveTo>
                  <a:cubicBezTo>
                    <a:pt x="17988" y="12494"/>
                    <a:pt x="17785" y="12698"/>
                    <a:pt x="17785" y="12942"/>
                  </a:cubicBezTo>
                  <a:cubicBezTo>
                    <a:pt x="17785" y="13186"/>
                    <a:pt x="17988" y="13390"/>
                    <a:pt x="18232" y="13390"/>
                  </a:cubicBezTo>
                  <a:cubicBezTo>
                    <a:pt x="18476" y="13390"/>
                    <a:pt x="18680" y="13186"/>
                    <a:pt x="18680" y="12942"/>
                  </a:cubicBezTo>
                  <a:cubicBezTo>
                    <a:pt x="18680" y="12698"/>
                    <a:pt x="18476" y="12494"/>
                    <a:pt x="18232" y="12494"/>
                  </a:cubicBezTo>
                  <a:close/>
                  <a:moveTo>
                    <a:pt x="19575" y="12494"/>
                  </a:moveTo>
                  <a:cubicBezTo>
                    <a:pt x="19331" y="12494"/>
                    <a:pt x="19128" y="12698"/>
                    <a:pt x="19128" y="12942"/>
                  </a:cubicBezTo>
                  <a:cubicBezTo>
                    <a:pt x="19128" y="13186"/>
                    <a:pt x="19331" y="13390"/>
                    <a:pt x="19575" y="13390"/>
                  </a:cubicBezTo>
                  <a:cubicBezTo>
                    <a:pt x="19819" y="13390"/>
                    <a:pt x="20023" y="13186"/>
                    <a:pt x="20023" y="12942"/>
                  </a:cubicBezTo>
                  <a:cubicBezTo>
                    <a:pt x="20023" y="12698"/>
                    <a:pt x="19819" y="12494"/>
                    <a:pt x="19575" y="12494"/>
                  </a:cubicBezTo>
                  <a:close/>
                  <a:moveTo>
                    <a:pt x="20918" y="12494"/>
                  </a:moveTo>
                  <a:cubicBezTo>
                    <a:pt x="20674" y="12494"/>
                    <a:pt x="20471" y="12698"/>
                    <a:pt x="20471" y="12942"/>
                  </a:cubicBezTo>
                  <a:cubicBezTo>
                    <a:pt x="20471" y="13186"/>
                    <a:pt x="20674" y="13390"/>
                    <a:pt x="20918" y="13390"/>
                  </a:cubicBezTo>
                  <a:cubicBezTo>
                    <a:pt x="21162" y="13390"/>
                    <a:pt x="21366" y="13186"/>
                    <a:pt x="21366" y="12942"/>
                  </a:cubicBezTo>
                  <a:cubicBezTo>
                    <a:pt x="21366" y="12698"/>
                    <a:pt x="21162" y="12494"/>
                    <a:pt x="20918" y="12494"/>
                  </a:cubicBezTo>
                  <a:close/>
                  <a:moveTo>
                    <a:pt x="366" y="12657"/>
                  </a:moveTo>
                  <a:cubicBezTo>
                    <a:pt x="163" y="12657"/>
                    <a:pt x="0" y="12820"/>
                    <a:pt x="0" y="13064"/>
                  </a:cubicBezTo>
                  <a:cubicBezTo>
                    <a:pt x="0" y="13268"/>
                    <a:pt x="163" y="13430"/>
                    <a:pt x="366" y="13430"/>
                  </a:cubicBezTo>
                  <a:lnTo>
                    <a:pt x="1953" y="13430"/>
                  </a:lnTo>
                  <a:cubicBezTo>
                    <a:pt x="2157" y="13430"/>
                    <a:pt x="2320" y="13268"/>
                    <a:pt x="2320" y="13064"/>
                  </a:cubicBezTo>
                  <a:cubicBezTo>
                    <a:pt x="2320" y="12820"/>
                    <a:pt x="2157" y="12657"/>
                    <a:pt x="1953" y="12657"/>
                  </a:cubicBezTo>
                  <a:close/>
                  <a:moveTo>
                    <a:pt x="8628" y="12657"/>
                  </a:moveTo>
                  <a:cubicBezTo>
                    <a:pt x="8424" y="12657"/>
                    <a:pt x="8262" y="12820"/>
                    <a:pt x="8262" y="13064"/>
                  </a:cubicBezTo>
                  <a:cubicBezTo>
                    <a:pt x="8262" y="13268"/>
                    <a:pt x="8424" y="13430"/>
                    <a:pt x="8628" y="13430"/>
                  </a:cubicBezTo>
                  <a:lnTo>
                    <a:pt x="12779" y="13430"/>
                  </a:lnTo>
                  <a:cubicBezTo>
                    <a:pt x="12982" y="13430"/>
                    <a:pt x="13145" y="13268"/>
                    <a:pt x="13145" y="13064"/>
                  </a:cubicBezTo>
                  <a:cubicBezTo>
                    <a:pt x="13145" y="12820"/>
                    <a:pt x="12982" y="12657"/>
                    <a:pt x="12779" y="1265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35"/>
            <p:cNvSpPr/>
            <p:nvPr/>
          </p:nvSpPr>
          <p:spPr>
            <a:xfrm>
              <a:off x="5110250" y="2953625"/>
              <a:ext cx="534175" cy="335775"/>
            </a:xfrm>
            <a:custGeom>
              <a:avLst/>
              <a:gdLst/>
              <a:ahLst/>
              <a:cxnLst/>
              <a:rect l="l" t="t" r="r" b="b"/>
              <a:pathLst>
                <a:path w="21367" h="13431" extrusionOk="0">
                  <a:moveTo>
                    <a:pt x="367" y="82"/>
                  </a:moveTo>
                  <a:cubicBezTo>
                    <a:pt x="163" y="82"/>
                    <a:pt x="0" y="245"/>
                    <a:pt x="0" y="489"/>
                  </a:cubicBezTo>
                  <a:cubicBezTo>
                    <a:pt x="0" y="693"/>
                    <a:pt x="163" y="856"/>
                    <a:pt x="367" y="856"/>
                  </a:cubicBezTo>
                  <a:lnTo>
                    <a:pt x="1954" y="856"/>
                  </a:lnTo>
                  <a:cubicBezTo>
                    <a:pt x="2157" y="856"/>
                    <a:pt x="2361" y="693"/>
                    <a:pt x="2361" y="489"/>
                  </a:cubicBezTo>
                  <a:cubicBezTo>
                    <a:pt x="2361" y="245"/>
                    <a:pt x="2157" y="82"/>
                    <a:pt x="1954" y="82"/>
                  </a:cubicBezTo>
                  <a:close/>
                  <a:moveTo>
                    <a:pt x="3704" y="82"/>
                  </a:moveTo>
                  <a:cubicBezTo>
                    <a:pt x="3500" y="82"/>
                    <a:pt x="3338" y="245"/>
                    <a:pt x="3338" y="489"/>
                  </a:cubicBezTo>
                  <a:cubicBezTo>
                    <a:pt x="3338" y="693"/>
                    <a:pt x="3500" y="856"/>
                    <a:pt x="3704" y="856"/>
                  </a:cubicBezTo>
                  <a:lnTo>
                    <a:pt x="7814" y="856"/>
                  </a:lnTo>
                  <a:cubicBezTo>
                    <a:pt x="8058" y="856"/>
                    <a:pt x="8221" y="693"/>
                    <a:pt x="8221" y="489"/>
                  </a:cubicBezTo>
                  <a:cubicBezTo>
                    <a:pt x="8221" y="245"/>
                    <a:pt x="8058" y="82"/>
                    <a:pt x="7814" y="82"/>
                  </a:cubicBezTo>
                  <a:close/>
                  <a:moveTo>
                    <a:pt x="9605" y="1"/>
                  </a:moveTo>
                  <a:cubicBezTo>
                    <a:pt x="9361" y="1"/>
                    <a:pt x="9157" y="204"/>
                    <a:pt x="9157" y="489"/>
                  </a:cubicBezTo>
                  <a:cubicBezTo>
                    <a:pt x="9157" y="733"/>
                    <a:pt x="9361" y="937"/>
                    <a:pt x="9605" y="937"/>
                  </a:cubicBezTo>
                  <a:cubicBezTo>
                    <a:pt x="9849" y="937"/>
                    <a:pt x="10053" y="733"/>
                    <a:pt x="10053" y="489"/>
                  </a:cubicBezTo>
                  <a:cubicBezTo>
                    <a:pt x="10053" y="204"/>
                    <a:pt x="9849" y="1"/>
                    <a:pt x="9605" y="1"/>
                  </a:cubicBezTo>
                  <a:close/>
                  <a:moveTo>
                    <a:pt x="10948" y="1"/>
                  </a:moveTo>
                  <a:cubicBezTo>
                    <a:pt x="10704" y="1"/>
                    <a:pt x="10500" y="204"/>
                    <a:pt x="10500" y="489"/>
                  </a:cubicBezTo>
                  <a:cubicBezTo>
                    <a:pt x="10500" y="733"/>
                    <a:pt x="10704" y="937"/>
                    <a:pt x="10948" y="937"/>
                  </a:cubicBezTo>
                  <a:cubicBezTo>
                    <a:pt x="11192" y="937"/>
                    <a:pt x="11396" y="733"/>
                    <a:pt x="11396" y="489"/>
                  </a:cubicBezTo>
                  <a:cubicBezTo>
                    <a:pt x="11396" y="204"/>
                    <a:pt x="11192" y="1"/>
                    <a:pt x="10948" y="1"/>
                  </a:cubicBezTo>
                  <a:close/>
                  <a:moveTo>
                    <a:pt x="12291" y="1"/>
                  </a:moveTo>
                  <a:cubicBezTo>
                    <a:pt x="12047" y="1"/>
                    <a:pt x="11843" y="204"/>
                    <a:pt x="11843" y="489"/>
                  </a:cubicBezTo>
                  <a:cubicBezTo>
                    <a:pt x="11843" y="733"/>
                    <a:pt x="12047" y="937"/>
                    <a:pt x="12291" y="937"/>
                  </a:cubicBezTo>
                  <a:cubicBezTo>
                    <a:pt x="12535" y="937"/>
                    <a:pt x="12739" y="733"/>
                    <a:pt x="12739" y="489"/>
                  </a:cubicBezTo>
                  <a:cubicBezTo>
                    <a:pt x="12739" y="204"/>
                    <a:pt x="12535" y="1"/>
                    <a:pt x="12291" y="1"/>
                  </a:cubicBezTo>
                  <a:close/>
                  <a:moveTo>
                    <a:pt x="13634" y="1"/>
                  </a:moveTo>
                  <a:cubicBezTo>
                    <a:pt x="13390" y="1"/>
                    <a:pt x="13186" y="204"/>
                    <a:pt x="13186" y="489"/>
                  </a:cubicBezTo>
                  <a:cubicBezTo>
                    <a:pt x="13186" y="733"/>
                    <a:pt x="13390" y="937"/>
                    <a:pt x="13634" y="937"/>
                  </a:cubicBezTo>
                  <a:cubicBezTo>
                    <a:pt x="13878" y="937"/>
                    <a:pt x="14082" y="733"/>
                    <a:pt x="14082" y="489"/>
                  </a:cubicBezTo>
                  <a:cubicBezTo>
                    <a:pt x="14082" y="204"/>
                    <a:pt x="13878" y="1"/>
                    <a:pt x="13634" y="1"/>
                  </a:cubicBezTo>
                  <a:close/>
                  <a:moveTo>
                    <a:pt x="14977" y="1"/>
                  </a:moveTo>
                  <a:cubicBezTo>
                    <a:pt x="14733" y="1"/>
                    <a:pt x="14529" y="204"/>
                    <a:pt x="14529" y="489"/>
                  </a:cubicBezTo>
                  <a:cubicBezTo>
                    <a:pt x="14529" y="733"/>
                    <a:pt x="14733" y="937"/>
                    <a:pt x="14977" y="937"/>
                  </a:cubicBezTo>
                  <a:cubicBezTo>
                    <a:pt x="15221" y="937"/>
                    <a:pt x="15425" y="733"/>
                    <a:pt x="15425" y="489"/>
                  </a:cubicBezTo>
                  <a:cubicBezTo>
                    <a:pt x="15425" y="204"/>
                    <a:pt x="15221" y="1"/>
                    <a:pt x="14977" y="1"/>
                  </a:cubicBezTo>
                  <a:close/>
                  <a:moveTo>
                    <a:pt x="16320" y="1"/>
                  </a:moveTo>
                  <a:cubicBezTo>
                    <a:pt x="16076" y="1"/>
                    <a:pt x="15872" y="204"/>
                    <a:pt x="15872" y="489"/>
                  </a:cubicBezTo>
                  <a:cubicBezTo>
                    <a:pt x="15872" y="733"/>
                    <a:pt x="16076" y="937"/>
                    <a:pt x="16320" y="937"/>
                  </a:cubicBezTo>
                  <a:cubicBezTo>
                    <a:pt x="16564" y="937"/>
                    <a:pt x="16768" y="733"/>
                    <a:pt x="16768" y="489"/>
                  </a:cubicBezTo>
                  <a:cubicBezTo>
                    <a:pt x="16768" y="204"/>
                    <a:pt x="16564" y="1"/>
                    <a:pt x="16320" y="1"/>
                  </a:cubicBezTo>
                  <a:close/>
                  <a:moveTo>
                    <a:pt x="367" y="1873"/>
                  </a:moveTo>
                  <a:cubicBezTo>
                    <a:pt x="163" y="1873"/>
                    <a:pt x="0" y="2036"/>
                    <a:pt x="0" y="2280"/>
                  </a:cubicBezTo>
                  <a:cubicBezTo>
                    <a:pt x="0" y="2483"/>
                    <a:pt x="163" y="2646"/>
                    <a:pt x="367" y="2646"/>
                  </a:cubicBezTo>
                  <a:lnTo>
                    <a:pt x="1954" y="2646"/>
                  </a:lnTo>
                  <a:cubicBezTo>
                    <a:pt x="2157" y="2646"/>
                    <a:pt x="2361" y="2483"/>
                    <a:pt x="2361" y="2280"/>
                  </a:cubicBezTo>
                  <a:cubicBezTo>
                    <a:pt x="2361" y="2036"/>
                    <a:pt x="2157" y="1873"/>
                    <a:pt x="1954" y="1873"/>
                  </a:cubicBezTo>
                  <a:close/>
                  <a:moveTo>
                    <a:pt x="3704" y="1873"/>
                  </a:moveTo>
                  <a:cubicBezTo>
                    <a:pt x="3500" y="1873"/>
                    <a:pt x="3338" y="2036"/>
                    <a:pt x="3338" y="2280"/>
                  </a:cubicBezTo>
                  <a:cubicBezTo>
                    <a:pt x="3338" y="2483"/>
                    <a:pt x="3500" y="2646"/>
                    <a:pt x="3704" y="2646"/>
                  </a:cubicBezTo>
                  <a:lnTo>
                    <a:pt x="7814" y="2646"/>
                  </a:lnTo>
                  <a:cubicBezTo>
                    <a:pt x="8058" y="2646"/>
                    <a:pt x="8221" y="2483"/>
                    <a:pt x="8221" y="2280"/>
                  </a:cubicBezTo>
                  <a:cubicBezTo>
                    <a:pt x="8221" y="2036"/>
                    <a:pt x="8058" y="1873"/>
                    <a:pt x="7814" y="1873"/>
                  </a:cubicBezTo>
                  <a:close/>
                  <a:moveTo>
                    <a:pt x="367" y="3664"/>
                  </a:moveTo>
                  <a:cubicBezTo>
                    <a:pt x="163" y="3664"/>
                    <a:pt x="0" y="3867"/>
                    <a:pt x="0" y="4071"/>
                  </a:cubicBezTo>
                  <a:cubicBezTo>
                    <a:pt x="0" y="4274"/>
                    <a:pt x="163" y="4437"/>
                    <a:pt x="367" y="4437"/>
                  </a:cubicBezTo>
                  <a:lnTo>
                    <a:pt x="1954" y="4437"/>
                  </a:lnTo>
                  <a:cubicBezTo>
                    <a:pt x="2157" y="4437"/>
                    <a:pt x="2361" y="4274"/>
                    <a:pt x="2361" y="4071"/>
                  </a:cubicBezTo>
                  <a:cubicBezTo>
                    <a:pt x="2361" y="3867"/>
                    <a:pt x="2157" y="3664"/>
                    <a:pt x="1954" y="3664"/>
                  </a:cubicBezTo>
                  <a:close/>
                  <a:moveTo>
                    <a:pt x="3704" y="3664"/>
                  </a:moveTo>
                  <a:cubicBezTo>
                    <a:pt x="3500" y="3664"/>
                    <a:pt x="3338" y="3867"/>
                    <a:pt x="3338" y="4071"/>
                  </a:cubicBezTo>
                  <a:cubicBezTo>
                    <a:pt x="3338" y="4274"/>
                    <a:pt x="3500" y="4437"/>
                    <a:pt x="3704" y="4437"/>
                  </a:cubicBezTo>
                  <a:lnTo>
                    <a:pt x="7814" y="4437"/>
                  </a:lnTo>
                  <a:cubicBezTo>
                    <a:pt x="8058" y="4437"/>
                    <a:pt x="8221" y="4274"/>
                    <a:pt x="8221" y="4071"/>
                  </a:cubicBezTo>
                  <a:cubicBezTo>
                    <a:pt x="8221" y="3867"/>
                    <a:pt x="8058" y="3664"/>
                    <a:pt x="7814" y="3664"/>
                  </a:cubicBezTo>
                  <a:close/>
                  <a:moveTo>
                    <a:pt x="9605" y="3623"/>
                  </a:moveTo>
                  <a:cubicBezTo>
                    <a:pt x="9361" y="3623"/>
                    <a:pt x="9157" y="3826"/>
                    <a:pt x="9157" y="4071"/>
                  </a:cubicBezTo>
                  <a:cubicBezTo>
                    <a:pt x="9157" y="4315"/>
                    <a:pt x="9361" y="4518"/>
                    <a:pt x="9605" y="4518"/>
                  </a:cubicBezTo>
                  <a:cubicBezTo>
                    <a:pt x="9849" y="4518"/>
                    <a:pt x="10053" y="4315"/>
                    <a:pt x="10053" y="4071"/>
                  </a:cubicBezTo>
                  <a:cubicBezTo>
                    <a:pt x="10053" y="3826"/>
                    <a:pt x="9849" y="3623"/>
                    <a:pt x="9605" y="3623"/>
                  </a:cubicBezTo>
                  <a:close/>
                  <a:moveTo>
                    <a:pt x="10948" y="3623"/>
                  </a:moveTo>
                  <a:cubicBezTo>
                    <a:pt x="10704" y="3623"/>
                    <a:pt x="10500" y="3826"/>
                    <a:pt x="10500" y="4071"/>
                  </a:cubicBezTo>
                  <a:cubicBezTo>
                    <a:pt x="10500" y="4315"/>
                    <a:pt x="10704" y="4518"/>
                    <a:pt x="10948" y="4518"/>
                  </a:cubicBezTo>
                  <a:cubicBezTo>
                    <a:pt x="11192" y="4518"/>
                    <a:pt x="11396" y="4315"/>
                    <a:pt x="11396" y="4071"/>
                  </a:cubicBezTo>
                  <a:cubicBezTo>
                    <a:pt x="11396" y="3826"/>
                    <a:pt x="11192" y="3623"/>
                    <a:pt x="10948" y="3623"/>
                  </a:cubicBezTo>
                  <a:close/>
                  <a:moveTo>
                    <a:pt x="12291" y="3623"/>
                  </a:moveTo>
                  <a:cubicBezTo>
                    <a:pt x="12047" y="3623"/>
                    <a:pt x="11843" y="3826"/>
                    <a:pt x="11843" y="4071"/>
                  </a:cubicBezTo>
                  <a:cubicBezTo>
                    <a:pt x="11843" y="4315"/>
                    <a:pt x="12047" y="4518"/>
                    <a:pt x="12291" y="4518"/>
                  </a:cubicBezTo>
                  <a:cubicBezTo>
                    <a:pt x="12535" y="4518"/>
                    <a:pt x="12739" y="4315"/>
                    <a:pt x="12739" y="4071"/>
                  </a:cubicBezTo>
                  <a:cubicBezTo>
                    <a:pt x="12739" y="3826"/>
                    <a:pt x="12535" y="3623"/>
                    <a:pt x="12291" y="3623"/>
                  </a:cubicBezTo>
                  <a:close/>
                  <a:moveTo>
                    <a:pt x="13634" y="3623"/>
                  </a:moveTo>
                  <a:cubicBezTo>
                    <a:pt x="13390" y="3623"/>
                    <a:pt x="13186" y="3826"/>
                    <a:pt x="13186" y="4071"/>
                  </a:cubicBezTo>
                  <a:cubicBezTo>
                    <a:pt x="13186" y="4315"/>
                    <a:pt x="13390" y="4518"/>
                    <a:pt x="13634" y="4518"/>
                  </a:cubicBezTo>
                  <a:cubicBezTo>
                    <a:pt x="13878" y="4518"/>
                    <a:pt x="14082" y="4315"/>
                    <a:pt x="14082" y="4071"/>
                  </a:cubicBezTo>
                  <a:cubicBezTo>
                    <a:pt x="14082" y="3826"/>
                    <a:pt x="13878" y="3623"/>
                    <a:pt x="13634" y="3623"/>
                  </a:cubicBezTo>
                  <a:close/>
                  <a:moveTo>
                    <a:pt x="14977" y="3623"/>
                  </a:moveTo>
                  <a:cubicBezTo>
                    <a:pt x="14733" y="3623"/>
                    <a:pt x="14529" y="3826"/>
                    <a:pt x="14529" y="4071"/>
                  </a:cubicBezTo>
                  <a:cubicBezTo>
                    <a:pt x="14529" y="4315"/>
                    <a:pt x="14733" y="4518"/>
                    <a:pt x="14977" y="4518"/>
                  </a:cubicBezTo>
                  <a:cubicBezTo>
                    <a:pt x="15221" y="4518"/>
                    <a:pt x="15425" y="4315"/>
                    <a:pt x="15425" y="4071"/>
                  </a:cubicBezTo>
                  <a:cubicBezTo>
                    <a:pt x="15425" y="3826"/>
                    <a:pt x="15221" y="3623"/>
                    <a:pt x="14977" y="3623"/>
                  </a:cubicBezTo>
                  <a:close/>
                  <a:moveTo>
                    <a:pt x="16320" y="3623"/>
                  </a:moveTo>
                  <a:cubicBezTo>
                    <a:pt x="16076" y="3623"/>
                    <a:pt x="15872" y="3826"/>
                    <a:pt x="15872" y="4071"/>
                  </a:cubicBezTo>
                  <a:cubicBezTo>
                    <a:pt x="15872" y="4315"/>
                    <a:pt x="16076" y="4518"/>
                    <a:pt x="16320" y="4518"/>
                  </a:cubicBezTo>
                  <a:cubicBezTo>
                    <a:pt x="16564" y="4518"/>
                    <a:pt x="16768" y="4315"/>
                    <a:pt x="16768" y="4071"/>
                  </a:cubicBezTo>
                  <a:cubicBezTo>
                    <a:pt x="16768" y="3826"/>
                    <a:pt x="16564" y="3623"/>
                    <a:pt x="16320" y="3623"/>
                  </a:cubicBezTo>
                  <a:close/>
                  <a:moveTo>
                    <a:pt x="367" y="5454"/>
                  </a:moveTo>
                  <a:cubicBezTo>
                    <a:pt x="163" y="5454"/>
                    <a:pt x="0" y="5658"/>
                    <a:pt x="0" y="5861"/>
                  </a:cubicBezTo>
                  <a:cubicBezTo>
                    <a:pt x="0" y="6065"/>
                    <a:pt x="163" y="6228"/>
                    <a:pt x="367" y="6228"/>
                  </a:cubicBezTo>
                  <a:lnTo>
                    <a:pt x="1954" y="6228"/>
                  </a:lnTo>
                  <a:cubicBezTo>
                    <a:pt x="2157" y="6228"/>
                    <a:pt x="2361" y="6065"/>
                    <a:pt x="2361" y="5861"/>
                  </a:cubicBezTo>
                  <a:cubicBezTo>
                    <a:pt x="2361" y="5658"/>
                    <a:pt x="2157" y="5454"/>
                    <a:pt x="1954" y="5454"/>
                  </a:cubicBezTo>
                  <a:close/>
                  <a:moveTo>
                    <a:pt x="3704" y="5454"/>
                  </a:moveTo>
                  <a:cubicBezTo>
                    <a:pt x="3500" y="5454"/>
                    <a:pt x="3338" y="5658"/>
                    <a:pt x="3338" y="5861"/>
                  </a:cubicBezTo>
                  <a:cubicBezTo>
                    <a:pt x="3338" y="6065"/>
                    <a:pt x="3500" y="6228"/>
                    <a:pt x="3704" y="6228"/>
                  </a:cubicBezTo>
                  <a:lnTo>
                    <a:pt x="7814" y="6228"/>
                  </a:lnTo>
                  <a:cubicBezTo>
                    <a:pt x="8058" y="6228"/>
                    <a:pt x="8221" y="6065"/>
                    <a:pt x="8221" y="5861"/>
                  </a:cubicBezTo>
                  <a:cubicBezTo>
                    <a:pt x="8221" y="5658"/>
                    <a:pt x="8058" y="5454"/>
                    <a:pt x="7814" y="5454"/>
                  </a:cubicBezTo>
                  <a:close/>
                  <a:moveTo>
                    <a:pt x="367" y="7286"/>
                  </a:moveTo>
                  <a:cubicBezTo>
                    <a:pt x="163" y="7286"/>
                    <a:pt x="0" y="7448"/>
                    <a:pt x="0" y="7652"/>
                  </a:cubicBezTo>
                  <a:cubicBezTo>
                    <a:pt x="0" y="7855"/>
                    <a:pt x="163" y="8059"/>
                    <a:pt x="367" y="8059"/>
                  </a:cubicBezTo>
                  <a:lnTo>
                    <a:pt x="1954" y="8059"/>
                  </a:lnTo>
                  <a:cubicBezTo>
                    <a:pt x="2157" y="8059"/>
                    <a:pt x="2361" y="7855"/>
                    <a:pt x="2361" y="7652"/>
                  </a:cubicBezTo>
                  <a:cubicBezTo>
                    <a:pt x="2361" y="7448"/>
                    <a:pt x="2157" y="7286"/>
                    <a:pt x="1954" y="7286"/>
                  </a:cubicBezTo>
                  <a:close/>
                  <a:moveTo>
                    <a:pt x="3704" y="7286"/>
                  </a:moveTo>
                  <a:cubicBezTo>
                    <a:pt x="3500" y="7286"/>
                    <a:pt x="3338" y="7448"/>
                    <a:pt x="3338" y="7652"/>
                  </a:cubicBezTo>
                  <a:cubicBezTo>
                    <a:pt x="3338" y="7855"/>
                    <a:pt x="3500" y="8059"/>
                    <a:pt x="3704" y="8059"/>
                  </a:cubicBezTo>
                  <a:lnTo>
                    <a:pt x="7814" y="8059"/>
                  </a:lnTo>
                  <a:cubicBezTo>
                    <a:pt x="8058" y="8059"/>
                    <a:pt x="8221" y="7855"/>
                    <a:pt x="8221" y="7652"/>
                  </a:cubicBezTo>
                  <a:cubicBezTo>
                    <a:pt x="8221" y="7448"/>
                    <a:pt x="8058" y="7286"/>
                    <a:pt x="7814" y="7286"/>
                  </a:cubicBezTo>
                  <a:close/>
                  <a:moveTo>
                    <a:pt x="14204" y="8791"/>
                  </a:moveTo>
                  <a:cubicBezTo>
                    <a:pt x="13959" y="8791"/>
                    <a:pt x="13756" y="8995"/>
                    <a:pt x="13756" y="9239"/>
                  </a:cubicBezTo>
                  <a:cubicBezTo>
                    <a:pt x="13756" y="9483"/>
                    <a:pt x="13959" y="9687"/>
                    <a:pt x="14204" y="9687"/>
                  </a:cubicBezTo>
                  <a:cubicBezTo>
                    <a:pt x="14448" y="9687"/>
                    <a:pt x="14651" y="9483"/>
                    <a:pt x="14651" y="9239"/>
                  </a:cubicBezTo>
                  <a:cubicBezTo>
                    <a:pt x="14651" y="8995"/>
                    <a:pt x="14448" y="8791"/>
                    <a:pt x="14204" y="8791"/>
                  </a:cubicBezTo>
                  <a:close/>
                  <a:moveTo>
                    <a:pt x="15547" y="8791"/>
                  </a:moveTo>
                  <a:cubicBezTo>
                    <a:pt x="15302" y="8791"/>
                    <a:pt x="15099" y="8995"/>
                    <a:pt x="15099" y="9239"/>
                  </a:cubicBezTo>
                  <a:cubicBezTo>
                    <a:pt x="15099" y="9483"/>
                    <a:pt x="15302" y="9687"/>
                    <a:pt x="15547" y="9687"/>
                  </a:cubicBezTo>
                  <a:cubicBezTo>
                    <a:pt x="15791" y="9687"/>
                    <a:pt x="15994" y="9483"/>
                    <a:pt x="15994" y="9239"/>
                  </a:cubicBezTo>
                  <a:cubicBezTo>
                    <a:pt x="15994" y="8995"/>
                    <a:pt x="15791" y="8791"/>
                    <a:pt x="15547" y="8791"/>
                  </a:cubicBezTo>
                  <a:close/>
                  <a:moveTo>
                    <a:pt x="16890" y="8791"/>
                  </a:moveTo>
                  <a:cubicBezTo>
                    <a:pt x="16645" y="8791"/>
                    <a:pt x="16442" y="8995"/>
                    <a:pt x="16442" y="9239"/>
                  </a:cubicBezTo>
                  <a:cubicBezTo>
                    <a:pt x="16442" y="9483"/>
                    <a:pt x="16645" y="9687"/>
                    <a:pt x="16890" y="9687"/>
                  </a:cubicBezTo>
                  <a:cubicBezTo>
                    <a:pt x="17134" y="9687"/>
                    <a:pt x="17337" y="9483"/>
                    <a:pt x="17337" y="9239"/>
                  </a:cubicBezTo>
                  <a:cubicBezTo>
                    <a:pt x="17337" y="8995"/>
                    <a:pt x="17134" y="8791"/>
                    <a:pt x="16890" y="8791"/>
                  </a:cubicBezTo>
                  <a:close/>
                  <a:moveTo>
                    <a:pt x="18233" y="8791"/>
                  </a:moveTo>
                  <a:cubicBezTo>
                    <a:pt x="17988" y="8791"/>
                    <a:pt x="17785" y="8995"/>
                    <a:pt x="17785" y="9239"/>
                  </a:cubicBezTo>
                  <a:cubicBezTo>
                    <a:pt x="17785" y="9483"/>
                    <a:pt x="17988" y="9687"/>
                    <a:pt x="18233" y="9687"/>
                  </a:cubicBezTo>
                  <a:cubicBezTo>
                    <a:pt x="18477" y="9687"/>
                    <a:pt x="18680" y="9483"/>
                    <a:pt x="18680" y="9239"/>
                  </a:cubicBezTo>
                  <a:cubicBezTo>
                    <a:pt x="18680" y="8995"/>
                    <a:pt x="18477" y="8791"/>
                    <a:pt x="18233" y="8791"/>
                  </a:cubicBezTo>
                  <a:close/>
                  <a:moveTo>
                    <a:pt x="19576" y="8791"/>
                  </a:moveTo>
                  <a:cubicBezTo>
                    <a:pt x="19331" y="8791"/>
                    <a:pt x="19128" y="8995"/>
                    <a:pt x="19128" y="9239"/>
                  </a:cubicBezTo>
                  <a:cubicBezTo>
                    <a:pt x="19128" y="9483"/>
                    <a:pt x="19331" y="9687"/>
                    <a:pt x="19576" y="9687"/>
                  </a:cubicBezTo>
                  <a:cubicBezTo>
                    <a:pt x="19820" y="9687"/>
                    <a:pt x="20023" y="9483"/>
                    <a:pt x="20023" y="9239"/>
                  </a:cubicBezTo>
                  <a:cubicBezTo>
                    <a:pt x="20023" y="8995"/>
                    <a:pt x="19820" y="8791"/>
                    <a:pt x="19576" y="8791"/>
                  </a:cubicBezTo>
                  <a:close/>
                  <a:moveTo>
                    <a:pt x="20919" y="8791"/>
                  </a:moveTo>
                  <a:cubicBezTo>
                    <a:pt x="20674" y="8791"/>
                    <a:pt x="20471" y="8995"/>
                    <a:pt x="20471" y="9239"/>
                  </a:cubicBezTo>
                  <a:cubicBezTo>
                    <a:pt x="20471" y="9483"/>
                    <a:pt x="20674" y="9687"/>
                    <a:pt x="20919" y="9687"/>
                  </a:cubicBezTo>
                  <a:cubicBezTo>
                    <a:pt x="21163" y="9687"/>
                    <a:pt x="21366" y="9483"/>
                    <a:pt x="21366" y="9239"/>
                  </a:cubicBezTo>
                  <a:cubicBezTo>
                    <a:pt x="21366" y="8995"/>
                    <a:pt x="21163" y="8791"/>
                    <a:pt x="20919" y="8791"/>
                  </a:cubicBezTo>
                  <a:close/>
                  <a:moveTo>
                    <a:pt x="367" y="9076"/>
                  </a:moveTo>
                  <a:cubicBezTo>
                    <a:pt x="163" y="9076"/>
                    <a:pt x="0" y="9239"/>
                    <a:pt x="0" y="9443"/>
                  </a:cubicBezTo>
                  <a:cubicBezTo>
                    <a:pt x="0" y="9646"/>
                    <a:pt x="163" y="9850"/>
                    <a:pt x="367" y="9850"/>
                  </a:cubicBezTo>
                  <a:lnTo>
                    <a:pt x="1954" y="9850"/>
                  </a:lnTo>
                  <a:cubicBezTo>
                    <a:pt x="2157" y="9850"/>
                    <a:pt x="2361" y="9646"/>
                    <a:pt x="2361" y="9443"/>
                  </a:cubicBezTo>
                  <a:cubicBezTo>
                    <a:pt x="2361" y="9239"/>
                    <a:pt x="2157" y="9076"/>
                    <a:pt x="1954" y="9076"/>
                  </a:cubicBezTo>
                  <a:close/>
                  <a:moveTo>
                    <a:pt x="8628" y="9076"/>
                  </a:moveTo>
                  <a:cubicBezTo>
                    <a:pt x="8425" y="9076"/>
                    <a:pt x="8262" y="9239"/>
                    <a:pt x="8262" y="9443"/>
                  </a:cubicBezTo>
                  <a:cubicBezTo>
                    <a:pt x="8262" y="9646"/>
                    <a:pt x="8425" y="9850"/>
                    <a:pt x="8628" y="9850"/>
                  </a:cubicBezTo>
                  <a:lnTo>
                    <a:pt x="12779" y="9850"/>
                  </a:lnTo>
                  <a:cubicBezTo>
                    <a:pt x="12983" y="9850"/>
                    <a:pt x="13146" y="9646"/>
                    <a:pt x="13146" y="9443"/>
                  </a:cubicBezTo>
                  <a:cubicBezTo>
                    <a:pt x="13146" y="9239"/>
                    <a:pt x="12983" y="9076"/>
                    <a:pt x="12779" y="9076"/>
                  </a:cubicBezTo>
                  <a:close/>
                  <a:moveTo>
                    <a:pt x="367" y="10867"/>
                  </a:moveTo>
                  <a:cubicBezTo>
                    <a:pt x="163" y="10867"/>
                    <a:pt x="0" y="11030"/>
                    <a:pt x="0" y="11233"/>
                  </a:cubicBezTo>
                  <a:cubicBezTo>
                    <a:pt x="0" y="11478"/>
                    <a:pt x="163" y="11640"/>
                    <a:pt x="367" y="11640"/>
                  </a:cubicBezTo>
                  <a:lnTo>
                    <a:pt x="1954" y="11640"/>
                  </a:lnTo>
                  <a:cubicBezTo>
                    <a:pt x="2157" y="11640"/>
                    <a:pt x="2361" y="11478"/>
                    <a:pt x="2361" y="11233"/>
                  </a:cubicBezTo>
                  <a:cubicBezTo>
                    <a:pt x="2361" y="11030"/>
                    <a:pt x="2157" y="10867"/>
                    <a:pt x="1954" y="10867"/>
                  </a:cubicBezTo>
                  <a:close/>
                  <a:moveTo>
                    <a:pt x="8628" y="10867"/>
                  </a:moveTo>
                  <a:cubicBezTo>
                    <a:pt x="8425" y="10867"/>
                    <a:pt x="8262" y="11030"/>
                    <a:pt x="8262" y="11233"/>
                  </a:cubicBezTo>
                  <a:cubicBezTo>
                    <a:pt x="8262" y="11478"/>
                    <a:pt x="8425" y="11640"/>
                    <a:pt x="8628" y="11640"/>
                  </a:cubicBezTo>
                  <a:lnTo>
                    <a:pt x="12779" y="11640"/>
                  </a:lnTo>
                  <a:cubicBezTo>
                    <a:pt x="12983" y="11640"/>
                    <a:pt x="13146" y="11478"/>
                    <a:pt x="13146" y="11233"/>
                  </a:cubicBezTo>
                  <a:cubicBezTo>
                    <a:pt x="13146" y="11030"/>
                    <a:pt x="12983" y="10867"/>
                    <a:pt x="12779" y="10867"/>
                  </a:cubicBezTo>
                  <a:close/>
                  <a:moveTo>
                    <a:pt x="14204" y="12495"/>
                  </a:moveTo>
                  <a:cubicBezTo>
                    <a:pt x="13959" y="12495"/>
                    <a:pt x="13756" y="12698"/>
                    <a:pt x="13756" y="12943"/>
                  </a:cubicBezTo>
                  <a:cubicBezTo>
                    <a:pt x="13756" y="13187"/>
                    <a:pt x="13959" y="13390"/>
                    <a:pt x="14204" y="13390"/>
                  </a:cubicBezTo>
                  <a:cubicBezTo>
                    <a:pt x="14448" y="13390"/>
                    <a:pt x="14651" y="13187"/>
                    <a:pt x="14651" y="12943"/>
                  </a:cubicBezTo>
                  <a:cubicBezTo>
                    <a:pt x="14651" y="12698"/>
                    <a:pt x="14448" y="12495"/>
                    <a:pt x="14204" y="12495"/>
                  </a:cubicBezTo>
                  <a:close/>
                  <a:moveTo>
                    <a:pt x="15547" y="12495"/>
                  </a:moveTo>
                  <a:cubicBezTo>
                    <a:pt x="15302" y="12495"/>
                    <a:pt x="15099" y="12698"/>
                    <a:pt x="15099" y="12943"/>
                  </a:cubicBezTo>
                  <a:cubicBezTo>
                    <a:pt x="15099" y="13187"/>
                    <a:pt x="15302" y="13390"/>
                    <a:pt x="15547" y="13390"/>
                  </a:cubicBezTo>
                  <a:cubicBezTo>
                    <a:pt x="15791" y="13390"/>
                    <a:pt x="15994" y="13187"/>
                    <a:pt x="15994" y="12943"/>
                  </a:cubicBezTo>
                  <a:cubicBezTo>
                    <a:pt x="15994" y="12698"/>
                    <a:pt x="15791" y="12495"/>
                    <a:pt x="15547" y="12495"/>
                  </a:cubicBezTo>
                  <a:close/>
                  <a:moveTo>
                    <a:pt x="16890" y="12495"/>
                  </a:moveTo>
                  <a:cubicBezTo>
                    <a:pt x="16645" y="12495"/>
                    <a:pt x="16442" y="12698"/>
                    <a:pt x="16442" y="12943"/>
                  </a:cubicBezTo>
                  <a:cubicBezTo>
                    <a:pt x="16442" y="13187"/>
                    <a:pt x="16645" y="13390"/>
                    <a:pt x="16890" y="13390"/>
                  </a:cubicBezTo>
                  <a:cubicBezTo>
                    <a:pt x="17134" y="13390"/>
                    <a:pt x="17337" y="13187"/>
                    <a:pt x="17337" y="12943"/>
                  </a:cubicBezTo>
                  <a:cubicBezTo>
                    <a:pt x="17337" y="12698"/>
                    <a:pt x="17134" y="12495"/>
                    <a:pt x="16890" y="12495"/>
                  </a:cubicBezTo>
                  <a:close/>
                  <a:moveTo>
                    <a:pt x="18233" y="12495"/>
                  </a:moveTo>
                  <a:cubicBezTo>
                    <a:pt x="17988" y="12495"/>
                    <a:pt x="17785" y="12698"/>
                    <a:pt x="17785" y="12943"/>
                  </a:cubicBezTo>
                  <a:cubicBezTo>
                    <a:pt x="17785" y="13187"/>
                    <a:pt x="17988" y="13390"/>
                    <a:pt x="18233" y="13390"/>
                  </a:cubicBezTo>
                  <a:cubicBezTo>
                    <a:pt x="18477" y="13390"/>
                    <a:pt x="18680" y="13187"/>
                    <a:pt x="18680" y="12943"/>
                  </a:cubicBezTo>
                  <a:cubicBezTo>
                    <a:pt x="18680" y="12698"/>
                    <a:pt x="18477" y="12495"/>
                    <a:pt x="18233" y="12495"/>
                  </a:cubicBezTo>
                  <a:close/>
                  <a:moveTo>
                    <a:pt x="19576" y="12495"/>
                  </a:moveTo>
                  <a:cubicBezTo>
                    <a:pt x="19331" y="12495"/>
                    <a:pt x="19128" y="12698"/>
                    <a:pt x="19128" y="12943"/>
                  </a:cubicBezTo>
                  <a:cubicBezTo>
                    <a:pt x="19128" y="13187"/>
                    <a:pt x="19331" y="13390"/>
                    <a:pt x="19576" y="13390"/>
                  </a:cubicBezTo>
                  <a:cubicBezTo>
                    <a:pt x="19820" y="13390"/>
                    <a:pt x="20023" y="13187"/>
                    <a:pt x="20023" y="12943"/>
                  </a:cubicBezTo>
                  <a:cubicBezTo>
                    <a:pt x="20023" y="12698"/>
                    <a:pt x="19820" y="12495"/>
                    <a:pt x="19576" y="12495"/>
                  </a:cubicBezTo>
                  <a:close/>
                  <a:moveTo>
                    <a:pt x="20919" y="12495"/>
                  </a:moveTo>
                  <a:cubicBezTo>
                    <a:pt x="20674" y="12495"/>
                    <a:pt x="20471" y="12698"/>
                    <a:pt x="20471" y="12943"/>
                  </a:cubicBezTo>
                  <a:cubicBezTo>
                    <a:pt x="20471" y="13187"/>
                    <a:pt x="20674" y="13390"/>
                    <a:pt x="20919" y="13390"/>
                  </a:cubicBezTo>
                  <a:cubicBezTo>
                    <a:pt x="21163" y="13390"/>
                    <a:pt x="21366" y="13187"/>
                    <a:pt x="21366" y="12943"/>
                  </a:cubicBezTo>
                  <a:cubicBezTo>
                    <a:pt x="21366" y="12698"/>
                    <a:pt x="21163" y="12495"/>
                    <a:pt x="20919" y="12495"/>
                  </a:cubicBezTo>
                  <a:close/>
                  <a:moveTo>
                    <a:pt x="367" y="12658"/>
                  </a:moveTo>
                  <a:cubicBezTo>
                    <a:pt x="163" y="12658"/>
                    <a:pt x="0" y="12821"/>
                    <a:pt x="0" y="13065"/>
                  </a:cubicBezTo>
                  <a:cubicBezTo>
                    <a:pt x="0" y="13268"/>
                    <a:pt x="163" y="13431"/>
                    <a:pt x="367" y="13431"/>
                  </a:cubicBezTo>
                  <a:lnTo>
                    <a:pt x="1954" y="13431"/>
                  </a:lnTo>
                  <a:cubicBezTo>
                    <a:pt x="2157" y="13431"/>
                    <a:pt x="2361" y="13268"/>
                    <a:pt x="2361" y="13065"/>
                  </a:cubicBezTo>
                  <a:cubicBezTo>
                    <a:pt x="2361" y="12821"/>
                    <a:pt x="2157" y="12658"/>
                    <a:pt x="1954" y="12658"/>
                  </a:cubicBezTo>
                  <a:close/>
                  <a:moveTo>
                    <a:pt x="8628" y="12658"/>
                  </a:moveTo>
                  <a:cubicBezTo>
                    <a:pt x="8425" y="12658"/>
                    <a:pt x="8262" y="12821"/>
                    <a:pt x="8262" y="13065"/>
                  </a:cubicBezTo>
                  <a:cubicBezTo>
                    <a:pt x="8262" y="13268"/>
                    <a:pt x="8425" y="13431"/>
                    <a:pt x="8628" y="13431"/>
                  </a:cubicBezTo>
                  <a:lnTo>
                    <a:pt x="12779" y="13431"/>
                  </a:lnTo>
                  <a:cubicBezTo>
                    <a:pt x="12983" y="13431"/>
                    <a:pt x="13146" y="13268"/>
                    <a:pt x="13146" y="13065"/>
                  </a:cubicBezTo>
                  <a:cubicBezTo>
                    <a:pt x="13146" y="12821"/>
                    <a:pt x="12983" y="12658"/>
                    <a:pt x="12779" y="1265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35"/>
            <p:cNvSpPr/>
            <p:nvPr/>
          </p:nvSpPr>
          <p:spPr>
            <a:xfrm>
              <a:off x="5110250" y="3321950"/>
              <a:ext cx="534175" cy="335775"/>
            </a:xfrm>
            <a:custGeom>
              <a:avLst/>
              <a:gdLst/>
              <a:ahLst/>
              <a:cxnLst/>
              <a:rect l="l" t="t" r="r" b="b"/>
              <a:pathLst>
                <a:path w="21367" h="13431" extrusionOk="0">
                  <a:moveTo>
                    <a:pt x="367" y="82"/>
                  </a:moveTo>
                  <a:cubicBezTo>
                    <a:pt x="163" y="82"/>
                    <a:pt x="0" y="244"/>
                    <a:pt x="0" y="448"/>
                  </a:cubicBezTo>
                  <a:cubicBezTo>
                    <a:pt x="0" y="692"/>
                    <a:pt x="163" y="855"/>
                    <a:pt x="367" y="855"/>
                  </a:cubicBezTo>
                  <a:lnTo>
                    <a:pt x="1954" y="855"/>
                  </a:lnTo>
                  <a:cubicBezTo>
                    <a:pt x="2157" y="855"/>
                    <a:pt x="2361" y="692"/>
                    <a:pt x="2361" y="448"/>
                  </a:cubicBezTo>
                  <a:cubicBezTo>
                    <a:pt x="2361" y="244"/>
                    <a:pt x="2157" y="82"/>
                    <a:pt x="1954" y="82"/>
                  </a:cubicBezTo>
                  <a:close/>
                  <a:moveTo>
                    <a:pt x="3704" y="82"/>
                  </a:moveTo>
                  <a:cubicBezTo>
                    <a:pt x="3500" y="82"/>
                    <a:pt x="3338" y="244"/>
                    <a:pt x="3338" y="448"/>
                  </a:cubicBezTo>
                  <a:cubicBezTo>
                    <a:pt x="3338" y="692"/>
                    <a:pt x="3500" y="855"/>
                    <a:pt x="3704" y="855"/>
                  </a:cubicBezTo>
                  <a:lnTo>
                    <a:pt x="7814" y="855"/>
                  </a:lnTo>
                  <a:cubicBezTo>
                    <a:pt x="8058" y="855"/>
                    <a:pt x="8221" y="692"/>
                    <a:pt x="8221" y="448"/>
                  </a:cubicBezTo>
                  <a:cubicBezTo>
                    <a:pt x="8221" y="244"/>
                    <a:pt x="8058" y="82"/>
                    <a:pt x="7814" y="82"/>
                  </a:cubicBezTo>
                  <a:close/>
                  <a:moveTo>
                    <a:pt x="9605" y="0"/>
                  </a:moveTo>
                  <a:cubicBezTo>
                    <a:pt x="9361" y="0"/>
                    <a:pt x="9157" y="204"/>
                    <a:pt x="9157" y="448"/>
                  </a:cubicBezTo>
                  <a:cubicBezTo>
                    <a:pt x="9157" y="692"/>
                    <a:pt x="9361" y="896"/>
                    <a:pt x="9605" y="896"/>
                  </a:cubicBezTo>
                  <a:cubicBezTo>
                    <a:pt x="9849" y="896"/>
                    <a:pt x="10053" y="692"/>
                    <a:pt x="10053" y="448"/>
                  </a:cubicBezTo>
                  <a:cubicBezTo>
                    <a:pt x="10053" y="204"/>
                    <a:pt x="9849" y="0"/>
                    <a:pt x="9605" y="0"/>
                  </a:cubicBezTo>
                  <a:close/>
                  <a:moveTo>
                    <a:pt x="10948" y="0"/>
                  </a:moveTo>
                  <a:cubicBezTo>
                    <a:pt x="10704" y="0"/>
                    <a:pt x="10500" y="204"/>
                    <a:pt x="10500" y="448"/>
                  </a:cubicBezTo>
                  <a:cubicBezTo>
                    <a:pt x="10500" y="692"/>
                    <a:pt x="10704" y="896"/>
                    <a:pt x="10948" y="896"/>
                  </a:cubicBezTo>
                  <a:cubicBezTo>
                    <a:pt x="11192" y="896"/>
                    <a:pt x="11396" y="692"/>
                    <a:pt x="11396" y="448"/>
                  </a:cubicBezTo>
                  <a:cubicBezTo>
                    <a:pt x="11396" y="204"/>
                    <a:pt x="11192" y="0"/>
                    <a:pt x="10948" y="0"/>
                  </a:cubicBezTo>
                  <a:close/>
                  <a:moveTo>
                    <a:pt x="12291" y="0"/>
                  </a:moveTo>
                  <a:cubicBezTo>
                    <a:pt x="12047" y="0"/>
                    <a:pt x="11843" y="204"/>
                    <a:pt x="11843" y="448"/>
                  </a:cubicBezTo>
                  <a:cubicBezTo>
                    <a:pt x="11843" y="692"/>
                    <a:pt x="12047" y="896"/>
                    <a:pt x="12291" y="896"/>
                  </a:cubicBezTo>
                  <a:cubicBezTo>
                    <a:pt x="12535" y="896"/>
                    <a:pt x="12739" y="692"/>
                    <a:pt x="12739" y="448"/>
                  </a:cubicBezTo>
                  <a:cubicBezTo>
                    <a:pt x="12739" y="204"/>
                    <a:pt x="12535" y="0"/>
                    <a:pt x="12291" y="0"/>
                  </a:cubicBezTo>
                  <a:close/>
                  <a:moveTo>
                    <a:pt x="13634" y="0"/>
                  </a:moveTo>
                  <a:cubicBezTo>
                    <a:pt x="13390" y="0"/>
                    <a:pt x="13186" y="204"/>
                    <a:pt x="13186" y="448"/>
                  </a:cubicBezTo>
                  <a:cubicBezTo>
                    <a:pt x="13186" y="692"/>
                    <a:pt x="13390" y="896"/>
                    <a:pt x="13634" y="896"/>
                  </a:cubicBezTo>
                  <a:cubicBezTo>
                    <a:pt x="13878" y="896"/>
                    <a:pt x="14082" y="692"/>
                    <a:pt x="14082" y="448"/>
                  </a:cubicBezTo>
                  <a:cubicBezTo>
                    <a:pt x="14082" y="204"/>
                    <a:pt x="13878" y="0"/>
                    <a:pt x="13634" y="0"/>
                  </a:cubicBezTo>
                  <a:close/>
                  <a:moveTo>
                    <a:pt x="14977" y="0"/>
                  </a:moveTo>
                  <a:cubicBezTo>
                    <a:pt x="14733" y="0"/>
                    <a:pt x="14529" y="204"/>
                    <a:pt x="14529" y="448"/>
                  </a:cubicBezTo>
                  <a:cubicBezTo>
                    <a:pt x="14529" y="692"/>
                    <a:pt x="14733" y="896"/>
                    <a:pt x="14977" y="896"/>
                  </a:cubicBezTo>
                  <a:cubicBezTo>
                    <a:pt x="15221" y="896"/>
                    <a:pt x="15425" y="692"/>
                    <a:pt x="15425" y="448"/>
                  </a:cubicBezTo>
                  <a:cubicBezTo>
                    <a:pt x="15425" y="204"/>
                    <a:pt x="15221" y="0"/>
                    <a:pt x="14977" y="0"/>
                  </a:cubicBezTo>
                  <a:close/>
                  <a:moveTo>
                    <a:pt x="16320" y="0"/>
                  </a:moveTo>
                  <a:cubicBezTo>
                    <a:pt x="16076" y="0"/>
                    <a:pt x="15872" y="204"/>
                    <a:pt x="15872" y="448"/>
                  </a:cubicBezTo>
                  <a:cubicBezTo>
                    <a:pt x="15872" y="692"/>
                    <a:pt x="16076" y="896"/>
                    <a:pt x="16320" y="896"/>
                  </a:cubicBezTo>
                  <a:cubicBezTo>
                    <a:pt x="16564" y="896"/>
                    <a:pt x="16768" y="692"/>
                    <a:pt x="16768" y="448"/>
                  </a:cubicBezTo>
                  <a:cubicBezTo>
                    <a:pt x="16768" y="204"/>
                    <a:pt x="16564" y="0"/>
                    <a:pt x="16320" y="0"/>
                  </a:cubicBezTo>
                  <a:close/>
                  <a:moveTo>
                    <a:pt x="367" y="1872"/>
                  </a:moveTo>
                  <a:cubicBezTo>
                    <a:pt x="163" y="1872"/>
                    <a:pt x="0" y="2035"/>
                    <a:pt x="0" y="2239"/>
                  </a:cubicBezTo>
                  <a:cubicBezTo>
                    <a:pt x="0" y="2483"/>
                    <a:pt x="163" y="2646"/>
                    <a:pt x="367" y="2646"/>
                  </a:cubicBezTo>
                  <a:lnTo>
                    <a:pt x="1954" y="2646"/>
                  </a:lnTo>
                  <a:cubicBezTo>
                    <a:pt x="2157" y="2646"/>
                    <a:pt x="2361" y="2483"/>
                    <a:pt x="2361" y="2239"/>
                  </a:cubicBezTo>
                  <a:cubicBezTo>
                    <a:pt x="2361" y="2035"/>
                    <a:pt x="2157" y="1872"/>
                    <a:pt x="1954" y="1872"/>
                  </a:cubicBezTo>
                  <a:close/>
                  <a:moveTo>
                    <a:pt x="3704" y="1872"/>
                  </a:moveTo>
                  <a:cubicBezTo>
                    <a:pt x="3500" y="1872"/>
                    <a:pt x="3338" y="2035"/>
                    <a:pt x="3338" y="2239"/>
                  </a:cubicBezTo>
                  <a:cubicBezTo>
                    <a:pt x="3338" y="2483"/>
                    <a:pt x="3500" y="2646"/>
                    <a:pt x="3704" y="2646"/>
                  </a:cubicBezTo>
                  <a:lnTo>
                    <a:pt x="7814" y="2646"/>
                  </a:lnTo>
                  <a:cubicBezTo>
                    <a:pt x="8058" y="2646"/>
                    <a:pt x="8221" y="2483"/>
                    <a:pt x="8221" y="2239"/>
                  </a:cubicBezTo>
                  <a:cubicBezTo>
                    <a:pt x="8221" y="2035"/>
                    <a:pt x="8058" y="1872"/>
                    <a:pt x="7814" y="1872"/>
                  </a:cubicBezTo>
                  <a:close/>
                  <a:moveTo>
                    <a:pt x="367" y="3663"/>
                  </a:moveTo>
                  <a:cubicBezTo>
                    <a:pt x="163" y="3663"/>
                    <a:pt x="0" y="3826"/>
                    <a:pt x="0" y="4070"/>
                  </a:cubicBezTo>
                  <a:cubicBezTo>
                    <a:pt x="0" y="4273"/>
                    <a:pt x="163" y="4436"/>
                    <a:pt x="367" y="4436"/>
                  </a:cubicBezTo>
                  <a:lnTo>
                    <a:pt x="1954" y="4436"/>
                  </a:lnTo>
                  <a:cubicBezTo>
                    <a:pt x="2157" y="4436"/>
                    <a:pt x="2361" y="4273"/>
                    <a:pt x="2361" y="4070"/>
                  </a:cubicBezTo>
                  <a:cubicBezTo>
                    <a:pt x="2361" y="3826"/>
                    <a:pt x="2157" y="3663"/>
                    <a:pt x="1954" y="3663"/>
                  </a:cubicBezTo>
                  <a:close/>
                  <a:moveTo>
                    <a:pt x="3704" y="3663"/>
                  </a:moveTo>
                  <a:cubicBezTo>
                    <a:pt x="3500" y="3663"/>
                    <a:pt x="3338" y="3826"/>
                    <a:pt x="3338" y="4070"/>
                  </a:cubicBezTo>
                  <a:cubicBezTo>
                    <a:pt x="3338" y="4273"/>
                    <a:pt x="3500" y="4436"/>
                    <a:pt x="3704" y="4436"/>
                  </a:cubicBezTo>
                  <a:lnTo>
                    <a:pt x="7814" y="4436"/>
                  </a:lnTo>
                  <a:cubicBezTo>
                    <a:pt x="8058" y="4436"/>
                    <a:pt x="8221" y="4273"/>
                    <a:pt x="8221" y="4070"/>
                  </a:cubicBezTo>
                  <a:cubicBezTo>
                    <a:pt x="8221" y="3826"/>
                    <a:pt x="8058" y="3663"/>
                    <a:pt x="7814" y="3663"/>
                  </a:cubicBezTo>
                  <a:close/>
                  <a:moveTo>
                    <a:pt x="9605" y="3622"/>
                  </a:moveTo>
                  <a:cubicBezTo>
                    <a:pt x="9361" y="3622"/>
                    <a:pt x="9157" y="3785"/>
                    <a:pt x="9157" y="4070"/>
                  </a:cubicBezTo>
                  <a:cubicBezTo>
                    <a:pt x="9157" y="4314"/>
                    <a:pt x="9361" y="4518"/>
                    <a:pt x="9605" y="4518"/>
                  </a:cubicBezTo>
                  <a:cubicBezTo>
                    <a:pt x="9849" y="4518"/>
                    <a:pt x="10053" y="4314"/>
                    <a:pt x="10053" y="4070"/>
                  </a:cubicBezTo>
                  <a:cubicBezTo>
                    <a:pt x="10053" y="3785"/>
                    <a:pt x="9849" y="3622"/>
                    <a:pt x="9605" y="3622"/>
                  </a:cubicBezTo>
                  <a:close/>
                  <a:moveTo>
                    <a:pt x="10948" y="3622"/>
                  </a:moveTo>
                  <a:cubicBezTo>
                    <a:pt x="10704" y="3622"/>
                    <a:pt x="10500" y="3785"/>
                    <a:pt x="10500" y="4070"/>
                  </a:cubicBezTo>
                  <a:cubicBezTo>
                    <a:pt x="10500" y="4314"/>
                    <a:pt x="10704" y="4518"/>
                    <a:pt x="10948" y="4518"/>
                  </a:cubicBezTo>
                  <a:cubicBezTo>
                    <a:pt x="11192" y="4518"/>
                    <a:pt x="11396" y="4314"/>
                    <a:pt x="11396" y="4070"/>
                  </a:cubicBezTo>
                  <a:cubicBezTo>
                    <a:pt x="11396" y="3785"/>
                    <a:pt x="11192" y="3622"/>
                    <a:pt x="10948" y="3622"/>
                  </a:cubicBezTo>
                  <a:close/>
                  <a:moveTo>
                    <a:pt x="12291" y="3622"/>
                  </a:moveTo>
                  <a:cubicBezTo>
                    <a:pt x="12047" y="3622"/>
                    <a:pt x="11843" y="3785"/>
                    <a:pt x="11843" y="4070"/>
                  </a:cubicBezTo>
                  <a:cubicBezTo>
                    <a:pt x="11843" y="4314"/>
                    <a:pt x="12047" y="4518"/>
                    <a:pt x="12291" y="4518"/>
                  </a:cubicBezTo>
                  <a:cubicBezTo>
                    <a:pt x="12535" y="4518"/>
                    <a:pt x="12739" y="4314"/>
                    <a:pt x="12739" y="4070"/>
                  </a:cubicBezTo>
                  <a:cubicBezTo>
                    <a:pt x="12739" y="3785"/>
                    <a:pt x="12535" y="3622"/>
                    <a:pt x="12291" y="3622"/>
                  </a:cubicBezTo>
                  <a:close/>
                  <a:moveTo>
                    <a:pt x="13634" y="3622"/>
                  </a:moveTo>
                  <a:cubicBezTo>
                    <a:pt x="13390" y="3622"/>
                    <a:pt x="13186" y="3785"/>
                    <a:pt x="13186" y="4070"/>
                  </a:cubicBezTo>
                  <a:cubicBezTo>
                    <a:pt x="13186" y="4314"/>
                    <a:pt x="13390" y="4518"/>
                    <a:pt x="13634" y="4518"/>
                  </a:cubicBezTo>
                  <a:cubicBezTo>
                    <a:pt x="13878" y="4518"/>
                    <a:pt x="14082" y="4314"/>
                    <a:pt x="14082" y="4070"/>
                  </a:cubicBezTo>
                  <a:cubicBezTo>
                    <a:pt x="14082" y="3785"/>
                    <a:pt x="13878" y="3622"/>
                    <a:pt x="13634" y="3622"/>
                  </a:cubicBezTo>
                  <a:close/>
                  <a:moveTo>
                    <a:pt x="14977" y="3622"/>
                  </a:moveTo>
                  <a:cubicBezTo>
                    <a:pt x="14733" y="3622"/>
                    <a:pt x="14529" y="3785"/>
                    <a:pt x="14529" y="4070"/>
                  </a:cubicBezTo>
                  <a:cubicBezTo>
                    <a:pt x="14529" y="4314"/>
                    <a:pt x="14733" y="4518"/>
                    <a:pt x="14977" y="4518"/>
                  </a:cubicBezTo>
                  <a:cubicBezTo>
                    <a:pt x="15221" y="4518"/>
                    <a:pt x="15425" y="4314"/>
                    <a:pt x="15425" y="4070"/>
                  </a:cubicBezTo>
                  <a:cubicBezTo>
                    <a:pt x="15425" y="3785"/>
                    <a:pt x="15221" y="3622"/>
                    <a:pt x="14977" y="3622"/>
                  </a:cubicBezTo>
                  <a:close/>
                  <a:moveTo>
                    <a:pt x="16320" y="3622"/>
                  </a:moveTo>
                  <a:cubicBezTo>
                    <a:pt x="16076" y="3622"/>
                    <a:pt x="15872" y="3785"/>
                    <a:pt x="15872" y="4070"/>
                  </a:cubicBezTo>
                  <a:cubicBezTo>
                    <a:pt x="15872" y="4314"/>
                    <a:pt x="16076" y="4518"/>
                    <a:pt x="16320" y="4518"/>
                  </a:cubicBezTo>
                  <a:cubicBezTo>
                    <a:pt x="16564" y="4518"/>
                    <a:pt x="16768" y="4314"/>
                    <a:pt x="16768" y="4070"/>
                  </a:cubicBezTo>
                  <a:cubicBezTo>
                    <a:pt x="16768" y="3785"/>
                    <a:pt x="16564" y="3622"/>
                    <a:pt x="16320" y="3622"/>
                  </a:cubicBezTo>
                  <a:close/>
                  <a:moveTo>
                    <a:pt x="367" y="5454"/>
                  </a:moveTo>
                  <a:cubicBezTo>
                    <a:pt x="163" y="5454"/>
                    <a:pt x="0" y="5617"/>
                    <a:pt x="0" y="5861"/>
                  </a:cubicBezTo>
                  <a:cubicBezTo>
                    <a:pt x="0" y="6064"/>
                    <a:pt x="163" y="6227"/>
                    <a:pt x="367" y="6227"/>
                  </a:cubicBezTo>
                  <a:lnTo>
                    <a:pt x="1954" y="6227"/>
                  </a:lnTo>
                  <a:cubicBezTo>
                    <a:pt x="2157" y="6227"/>
                    <a:pt x="2361" y="6064"/>
                    <a:pt x="2361" y="5861"/>
                  </a:cubicBezTo>
                  <a:cubicBezTo>
                    <a:pt x="2361" y="5617"/>
                    <a:pt x="2157" y="5454"/>
                    <a:pt x="1954" y="5454"/>
                  </a:cubicBezTo>
                  <a:close/>
                  <a:moveTo>
                    <a:pt x="3704" y="5454"/>
                  </a:moveTo>
                  <a:cubicBezTo>
                    <a:pt x="3500" y="5454"/>
                    <a:pt x="3338" y="5617"/>
                    <a:pt x="3338" y="5861"/>
                  </a:cubicBezTo>
                  <a:cubicBezTo>
                    <a:pt x="3338" y="6064"/>
                    <a:pt x="3500" y="6227"/>
                    <a:pt x="3704" y="6227"/>
                  </a:cubicBezTo>
                  <a:lnTo>
                    <a:pt x="7814" y="6227"/>
                  </a:lnTo>
                  <a:cubicBezTo>
                    <a:pt x="8058" y="6227"/>
                    <a:pt x="8221" y="6064"/>
                    <a:pt x="8221" y="5861"/>
                  </a:cubicBezTo>
                  <a:cubicBezTo>
                    <a:pt x="8221" y="5617"/>
                    <a:pt x="8058" y="5454"/>
                    <a:pt x="7814" y="5454"/>
                  </a:cubicBezTo>
                  <a:close/>
                  <a:moveTo>
                    <a:pt x="367" y="7244"/>
                  </a:moveTo>
                  <a:cubicBezTo>
                    <a:pt x="163" y="7244"/>
                    <a:pt x="0" y="7448"/>
                    <a:pt x="0" y="7651"/>
                  </a:cubicBezTo>
                  <a:cubicBezTo>
                    <a:pt x="0" y="7855"/>
                    <a:pt x="163" y="8018"/>
                    <a:pt x="367" y="8018"/>
                  </a:cubicBezTo>
                  <a:lnTo>
                    <a:pt x="1954" y="8018"/>
                  </a:lnTo>
                  <a:cubicBezTo>
                    <a:pt x="2157" y="8018"/>
                    <a:pt x="2361" y="7855"/>
                    <a:pt x="2361" y="7651"/>
                  </a:cubicBezTo>
                  <a:cubicBezTo>
                    <a:pt x="2361" y="7448"/>
                    <a:pt x="2157" y="7244"/>
                    <a:pt x="1954" y="7244"/>
                  </a:cubicBezTo>
                  <a:close/>
                  <a:moveTo>
                    <a:pt x="3704" y="7244"/>
                  </a:moveTo>
                  <a:cubicBezTo>
                    <a:pt x="3500" y="7244"/>
                    <a:pt x="3338" y="7448"/>
                    <a:pt x="3338" y="7651"/>
                  </a:cubicBezTo>
                  <a:cubicBezTo>
                    <a:pt x="3338" y="7855"/>
                    <a:pt x="3500" y="8018"/>
                    <a:pt x="3704" y="8018"/>
                  </a:cubicBezTo>
                  <a:lnTo>
                    <a:pt x="7814" y="8018"/>
                  </a:lnTo>
                  <a:cubicBezTo>
                    <a:pt x="8058" y="8018"/>
                    <a:pt x="8221" y="7855"/>
                    <a:pt x="8221" y="7651"/>
                  </a:cubicBezTo>
                  <a:cubicBezTo>
                    <a:pt x="8221" y="7448"/>
                    <a:pt x="8058" y="7244"/>
                    <a:pt x="7814" y="7244"/>
                  </a:cubicBezTo>
                  <a:close/>
                  <a:moveTo>
                    <a:pt x="14204" y="8750"/>
                  </a:moveTo>
                  <a:cubicBezTo>
                    <a:pt x="13959" y="8750"/>
                    <a:pt x="13756" y="8954"/>
                    <a:pt x="13756" y="9198"/>
                  </a:cubicBezTo>
                  <a:cubicBezTo>
                    <a:pt x="13756" y="9483"/>
                    <a:pt x="13959" y="9686"/>
                    <a:pt x="14204" y="9686"/>
                  </a:cubicBezTo>
                  <a:cubicBezTo>
                    <a:pt x="14448" y="9686"/>
                    <a:pt x="14651" y="9483"/>
                    <a:pt x="14651" y="9198"/>
                  </a:cubicBezTo>
                  <a:cubicBezTo>
                    <a:pt x="14651" y="8954"/>
                    <a:pt x="14448" y="8750"/>
                    <a:pt x="14204" y="8750"/>
                  </a:cubicBezTo>
                  <a:close/>
                  <a:moveTo>
                    <a:pt x="15547" y="8750"/>
                  </a:moveTo>
                  <a:cubicBezTo>
                    <a:pt x="15302" y="8750"/>
                    <a:pt x="15099" y="8954"/>
                    <a:pt x="15099" y="9198"/>
                  </a:cubicBezTo>
                  <a:cubicBezTo>
                    <a:pt x="15099" y="9483"/>
                    <a:pt x="15302" y="9686"/>
                    <a:pt x="15547" y="9686"/>
                  </a:cubicBezTo>
                  <a:cubicBezTo>
                    <a:pt x="15791" y="9686"/>
                    <a:pt x="15994" y="9483"/>
                    <a:pt x="15994" y="9198"/>
                  </a:cubicBezTo>
                  <a:cubicBezTo>
                    <a:pt x="15994" y="8954"/>
                    <a:pt x="15791" y="8750"/>
                    <a:pt x="15547" y="8750"/>
                  </a:cubicBezTo>
                  <a:close/>
                  <a:moveTo>
                    <a:pt x="16890" y="8750"/>
                  </a:moveTo>
                  <a:cubicBezTo>
                    <a:pt x="16645" y="8750"/>
                    <a:pt x="16442" y="8954"/>
                    <a:pt x="16442" y="9198"/>
                  </a:cubicBezTo>
                  <a:cubicBezTo>
                    <a:pt x="16442" y="9483"/>
                    <a:pt x="16645" y="9686"/>
                    <a:pt x="16890" y="9686"/>
                  </a:cubicBezTo>
                  <a:cubicBezTo>
                    <a:pt x="17134" y="9686"/>
                    <a:pt x="17337" y="9483"/>
                    <a:pt x="17337" y="9198"/>
                  </a:cubicBezTo>
                  <a:cubicBezTo>
                    <a:pt x="17337" y="8954"/>
                    <a:pt x="17134" y="8750"/>
                    <a:pt x="16890" y="8750"/>
                  </a:cubicBezTo>
                  <a:close/>
                  <a:moveTo>
                    <a:pt x="18233" y="8750"/>
                  </a:moveTo>
                  <a:cubicBezTo>
                    <a:pt x="17988" y="8750"/>
                    <a:pt x="17785" y="8954"/>
                    <a:pt x="17785" y="9198"/>
                  </a:cubicBezTo>
                  <a:cubicBezTo>
                    <a:pt x="17785" y="9483"/>
                    <a:pt x="17988" y="9686"/>
                    <a:pt x="18233" y="9686"/>
                  </a:cubicBezTo>
                  <a:cubicBezTo>
                    <a:pt x="18477" y="9686"/>
                    <a:pt x="18680" y="9483"/>
                    <a:pt x="18680" y="9198"/>
                  </a:cubicBezTo>
                  <a:cubicBezTo>
                    <a:pt x="18680" y="8954"/>
                    <a:pt x="18477" y="8750"/>
                    <a:pt x="18233" y="8750"/>
                  </a:cubicBezTo>
                  <a:close/>
                  <a:moveTo>
                    <a:pt x="19576" y="8750"/>
                  </a:moveTo>
                  <a:cubicBezTo>
                    <a:pt x="19331" y="8750"/>
                    <a:pt x="19128" y="8954"/>
                    <a:pt x="19128" y="9198"/>
                  </a:cubicBezTo>
                  <a:cubicBezTo>
                    <a:pt x="19128" y="9483"/>
                    <a:pt x="19331" y="9686"/>
                    <a:pt x="19576" y="9686"/>
                  </a:cubicBezTo>
                  <a:cubicBezTo>
                    <a:pt x="19820" y="9686"/>
                    <a:pt x="20023" y="9483"/>
                    <a:pt x="20023" y="9198"/>
                  </a:cubicBezTo>
                  <a:cubicBezTo>
                    <a:pt x="20023" y="8954"/>
                    <a:pt x="19820" y="8750"/>
                    <a:pt x="19576" y="8750"/>
                  </a:cubicBezTo>
                  <a:close/>
                  <a:moveTo>
                    <a:pt x="20919" y="8750"/>
                  </a:moveTo>
                  <a:cubicBezTo>
                    <a:pt x="20674" y="8750"/>
                    <a:pt x="20471" y="8954"/>
                    <a:pt x="20471" y="9198"/>
                  </a:cubicBezTo>
                  <a:cubicBezTo>
                    <a:pt x="20471" y="9483"/>
                    <a:pt x="20674" y="9686"/>
                    <a:pt x="20919" y="9686"/>
                  </a:cubicBezTo>
                  <a:cubicBezTo>
                    <a:pt x="21163" y="9686"/>
                    <a:pt x="21366" y="9483"/>
                    <a:pt x="21366" y="9198"/>
                  </a:cubicBezTo>
                  <a:cubicBezTo>
                    <a:pt x="21366" y="8954"/>
                    <a:pt x="21163" y="8750"/>
                    <a:pt x="20919" y="8750"/>
                  </a:cubicBezTo>
                  <a:close/>
                  <a:moveTo>
                    <a:pt x="367" y="9035"/>
                  </a:moveTo>
                  <a:cubicBezTo>
                    <a:pt x="163" y="9035"/>
                    <a:pt x="0" y="9239"/>
                    <a:pt x="0" y="9442"/>
                  </a:cubicBezTo>
                  <a:cubicBezTo>
                    <a:pt x="0" y="9646"/>
                    <a:pt x="163" y="9849"/>
                    <a:pt x="367" y="9849"/>
                  </a:cubicBezTo>
                  <a:lnTo>
                    <a:pt x="1954" y="9849"/>
                  </a:lnTo>
                  <a:cubicBezTo>
                    <a:pt x="2157" y="9849"/>
                    <a:pt x="2361" y="9646"/>
                    <a:pt x="2361" y="9442"/>
                  </a:cubicBezTo>
                  <a:cubicBezTo>
                    <a:pt x="2361" y="9239"/>
                    <a:pt x="2157" y="9035"/>
                    <a:pt x="1954" y="9035"/>
                  </a:cubicBezTo>
                  <a:close/>
                  <a:moveTo>
                    <a:pt x="8628" y="9035"/>
                  </a:moveTo>
                  <a:cubicBezTo>
                    <a:pt x="8425" y="9035"/>
                    <a:pt x="8262" y="9239"/>
                    <a:pt x="8262" y="9442"/>
                  </a:cubicBezTo>
                  <a:cubicBezTo>
                    <a:pt x="8262" y="9646"/>
                    <a:pt x="8425" y="9849"/>
                    <a:pt x="8628" y="9849"/>
                  </a:cubicBezTo>
                  <a:lnTo>
                    <a:pt x="12779" y="9849"/>
                  </a:lnTo>
                  <a:cubicBezTo>
                    <a:pt x="12983" y="9849"/>
                    <a:pt x="13146" y="9646"/>
                    <a:pt x="13146" y="9442"/>
                  </a:cubicBezTo>
                  <a:cubicBezTo>
                    <a:pt x="13146" y="9239"/>
                    <a:pt x="12983" y="9035"/>
                    <a:pt x="12779" y="9035"/>
                  </a:cubicBezTo>
                  <a:close/>
                  <a:moveTo>
                    <a:pt x="367" y="10866"/>
                  </a:moveTo>
                  <a:cubicBezTo>
                    <a:pt x="163" y="10866"/>
                    <a:pt x="0" y="11029"/>
                    <a:pt x="0" y="11233"/>
                  </a:cubicBezTo>
                  <a:cubicBezTo>
                    <a:pt x="0" y="11436"/>
                    <a:pt x="163" y="11640"/>
                    <a:pt x="367" y="11640"/>
                  </a:cubicBezTo>
                  <a:lnTo>
                    <a:pt x="1954" y="11640"/>
                  </a:lnTo>
                  <a:cubicBezTo>
                    <a:pt x="2157" y="11640"/>
                    <a:pt x="2361" y="11436"/>
                    <a:pt x="2361" y="11233"/>
                  </a:cubicBezTo>
                  <a:cubicBezTo>
                    <a:pt x="2361" y="11029"/>
                    <a:pt x="2157" y="10866"/>
                    <a:pt x="1954" y="10866"/>
                  </a:cubicBezTo>
                  <a:close/>
                  <a:moveTo>
                    <a:pt x="8628" y="10866"/>
                  </a:moveTo>
                  <a:cubicBezTo>
                    <a:pt x="8425" y="10866"/>
                    <a:pt x="8262" y="11029"/>
                    <a:pt x="8262" y="11233"/>
                  </a:cubicBezTo>
                  <a:cubicBezTo>
                    <a:pt x="8262" y="11436"/>
                    <a:pt x="8425" y="11640"/>
                    <a:pt x="8628" y="11640"/>
                  </a:cubicBezTo>
                  <a:lnTo>
                    <a:pt x="12779" y="11640"/>
                  </a:lnTo>
                  <a:cubicBezTo>
                    <a:pt x="12983" y="11640"/>
                    <a:pt x="13146" y="11436"/>
                    <a:pt x="13146" y="11233"/>
                  </a:cubicBezTo>
                  <a:cubicBezTo>
                    <a:pt x="13146" y="11029"/>
                    <a:pt x="12983" y="10866"/>
                    <a:pt x="12779" y="10866"/>
                  </a:cubicBezTo>
                  <a:close/>
                  <a:moveTo>
                    <a:pt x="14204" y="12454"/>
                  </a:moveTo>
                  <a:cubicBezTo>
                    <a:pt x="13959" y="12454"/>
                    <a:pt x="13756" y="12657"/>
                    <a:pt x="13756" y="12942"/>
                  </a:cubicBezTo>
                  <a:cubicBezTo>
                    <a:pt x="13756" y="13186"/>
                    <a:pt x="13959" y="13390"/>
                    <a:pt x="14204" y="13390"/>
                  </a:cubicBezTo>
                  <a:cubicBezTo>
                    <a:pt x="14448" y="13390"/>
                    <a:pt x="14651" y="13186"/>
                    <a:pt x="14651" y="12942"/>
                  </a:cubicBezTo>
                  <a:cubicBezTo>
                    <a:pt x="14651" y="12657"/>
                    <a:pt x="14448" y="12454"/>
                    <a:pt x="14204" y="12454"/>
                  </a:cubicBezTo>
                  <a:close/>
                  <a:moveTo>
                    <a:pt x="15547" y="12454"/>
                  </a:moveTo>
                  <a:cubicBezTo>
                    <a:pt x="15302" y="12454"/>
                    <a:pt x="15099" y="12657"/>
                    <a:pt x="15099" y="12942"/>
                  </a:cubicBezTo>
                  <a:cubicBezTo>
                    <a:pt x="15099" y="13186"/>
                    <a:pt x="15302" y="13390"/>
                    <a:pt x="15547" y="13390"/>
                  </a:cubicBezTo>
                  <a:cubicBezTo>
                    <a:pt x="15791" y="13390"/>
                    <a:pt x="15994" y="13186"/>
                    <a:pt x="15994" y="12942"/>
                  </a:cubicBezTo>
                  <a:cubicBezTo>
                    <a:pt x="15994" y="12657"/>
                    <a:pt x="15791" y="12454"/>
                    <a:pt x="15547" y="12454"/>
                  </a:cubicBezTo>
                  <a:close/>
                  <a:moveTo>
                    <a:pt x="16890" y="12454"/>
                  </a:moveTo>
                  <a:cubicBezTo>
                    <a:pt x="16645" y="12454"/>
                    <a:pt x="16442" y="12657"/>
                    <a:pt x="16442" y="12942"/>
                  </a:cubicBezTo>
                  <a:cubicBezTo>
                    <a:pt x="16442" y="13186"/>
                    <a:pt x="16645" y="13390"/>
                    <a:pt x="16890" y="13390"/>
                  </a:cubicBezTo>
                  <a:cubicBezTo>
                    <a:pt x="17134" y="13390"/>
                    <a:pt x="17337" y="13186"/>
                    <a:pt x="17337" y="12942"/>
                  </a:cubicBezTo>
                  <a:cubicBezTo>
                    <a:pt x="17337" y="12657"/>
                    <a:pt x="17134" y="12454"/>
                    <a:pt x="16890" y="12454"/>
                  </a:cubicBezTo>
                  <a:close/>
                  <a:moveTo>
                    <a:pt x="18233" y="12454"/>
                  </a:moveTo>
                  <a:cubicBezTo>
                    <a:pt x="17988" y="12454"/>
                    <a:pt x="17785" y="12657"/>
                    <a:pt x="17785" y="12942"/>
                  </a:cubicBezTo>
                  <a:cubicBezTo>
                    <a:pt x="17785" y="13186"/>
                    <a:pt x="17988" y="13390"/>
                    <a:pt x="18233" y="13390"/>
                  </a:cubicBezTo>
                  <a:cubicBezTo>
                    <a:pt x="18477" y="13390"/>
                    <a:pt x="18680" y="13186"/>
                    <a:pt x="18680" y="12942"/>
                  </a:cubicBezTo>
                  <a:cubicBezTo>
                    <a:pt x="18680" y="12657"/>
                    <a:pt x="18477" y="12454"/>
                    <a:pt x="18233" y="12454"/>
                  </a:cubicBezTo>
                  <a:close/>
                  <a:moveTo>
                    <a:pt x="19576" y="12454"/>
                  </a:moveTo>
                  <a:cubicBezTo>
                    <a:pt x="19331" y="12454"/>
                    <a:pt x="19128" y="12657"/>
                    <a:pt x="19128" y="12942"/>
                  </a:cubicBezTo>
                  <a:cubicBezTo>
                    <a:pt x="19128" y="13186"/>
                    <a:pt x="19331" y="13390"/>
                    <a:pt x="19576" y="13390"/>
                  </a:cubicBezTo>
                  <a:cubicBezTo>
                    <a:pt x="19820" y="13390"/>
                    <a:pt x="20023" y="13186"/>
                    <a:pt x="20023" y="12942"/>
                  </a:cubicBezTo>
                  <a:cubicBezTo>
                    <a:pt x="20023" y="12657"/>
                    <a:pt x="19820" y="12454"/>
                    <a:pt x="19576" y="12454"/>
                  </a:cubicBezTo>
                  <a:close/>
                  <a:moveTo>
                    <a:pt x="20919" y="12454"/>
                  </a:moveTo>
                  <a:cubicBezTo>
                    <a:pt x="20674" y="12454"/>
                    <a:pt x="20471" y="12657"/>
                    <a:pt x="20471" y="12942"/>
                  </a:cubicBezTo>
                  <a:cubicBezTo>
                    <a:pt x="20471" y="13186"/>
                    <a:pt x="20674" y="13390"/>
                    <a:pt x="20919" y="13390"/>
                  </a:cubicBezTo>
                  <a:cubicBezTo>
                    <a:pt x="21163" y="13390"/>
                    <a:pt x="21366" y="13186"/>
                    <a:pt x="21366" y="12942"/>
                  </a:cubicBezTo>
                  <a:cubicBezTo>
                    <a:pt x="21366" y="12657"/>
                    <a:pt x="21163" y="12454"/>
                    <a:pt x="20919" y="12454"/>
                  </a:cubicBezTo>
                  <a:close/>
                  <a:moveTo>
                    <a:pt x="367" y="12657"/>
                  </a:moveTo>
                  <a:cubicBezTo>
                    <a:pt x="163" y="12657"/>
                    <a:pt x="0" y="12820"/>
                    <a:pt x="0" y="13023"/>
                  </a:cubicBezTo>
                  <a:cubicBezTo>
                    <a:pt x="0" y="13268"/>
                    <a:pt x="163" y="13430"/>
                    <a:pt x="367" y="13430"/>
                  </a:cubicBezTo>
                  <a:lnTo>
                    <a:pt x="1954" y="13430"/>
                  </a:lnTo>
                  <a:cubicBezTo>
                    <a:pt x="2157" y="13430"/>
                    <a:pt x="2361" y="13268"/>
                    <a:pt x="2361" y="13023"/>
                  </a:cubicBezTo>
                  <a:cubicBezTo>
                    <a:pt x="2361" y="12820"/>
                    <a:pt x="2157" y="12657"/>
                    <a:pt x="1954" y="12657"/>
                  </a:cubicBezTo>
                  <a:close/>
                  <a:moveTo>
                    <a:pt x="8628" y="12657"/>
                  </a:moveTo>
                  <a:cubicBezTo>
                    <a:pt x="8425" y="12657"/>
                    <a:pt x="8262" y="12820"/>
                    <a:pt x="8262" y="13023"/>
                  </a:cubicBezTo>
                  <a:cubicBezTo>
                    <a:pt x="8262" y="13268"/>
                    <a:pt x="8425" y="13430"/>
                    <a:pt x="8628" y="13430"/>
                  </a:cubicBezTo>
                  <a:lnTo>
                    <a:pt x="12779" y="13430"/>
                  </a:lnTo>
                  <a:cubicBezTo>
                    <a:pt x="12983" y="13430"/>
                    <a:pt x="13146" y="13268"/>
                    <a:pt x="13146" y="13023"/>
                  </a:cubicBezTo>
                  <a:cubicBezTo>
                    <a:pt x="13146" y="12820"/>
                    <a:pt x="12983" y="12657"/>
                    <a:pt x="12779" y="1265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35"/>
            <p:cNvSpPr/>
            <p:nvPr/>
          </p:nvSpPr>
          <p:spPr>
            <a:xfrm>
              <a:off x="3941225" y="2531400"/>
              <a:ext cx="657275" cy="73275"/>
            </a:xfrm>
            <a:custGeom>
              <a:avLst/>
              <a:gdLst/>
              <a:ahLst/>
              <a:cxnLst/>
              <a:rect l="l" t="t" r="r" b="b"/>
              <a:pathLst>
                <a:path w="26291" h="2931" extrusionOk="0">
                  <a:moveTo>
                    <a:pt x="5088" y="1"/>
                  </a:moveTo>
                  <a:lnTo>
                    <a:pt x="4965" y="41"/>
                  </a:lnTo>
                  <a:lnTo>
                    <a:pt x="326" y="2239"/>
                  </a:lnTo>
                  <a:cubicBezTo>
                    <a:pt x="0" y="2442"/>
                    <a:pt x="123" y="2931"/>
                    <a:pt x="489" y="2931"/>
                  </a:cubicBezTo>
                  <a:lnTo>
                    <a:pt x="22913" y="2931"/>
                  </a:lnTo>
                  <a:cubicBezTo>
                    <a:pt x="22994" y="2931"/>
                    <a:pt x="23076" y="2890"/>
                    <a:pt x="23157" y="2849"/>
                  </a:cubicBezTo>
                  <a:lnTo>
                    <a:pt x="26047" y="652"/>
                  </a:lnTo>
                  <a:cubicBezTo>
                    <a:pt x="26291" y="448"/>
                    <a:pt x="26169" y="1"/>
                    <a:pt x="258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35"/>
            <p:cNvSpPr/>
            <p:nvPr/>
          </p:nvSpPr>
          <p:spPr>
            <a:xfrm>
              <a:off x="3936125" y="2523250"/>
              <a:ext cx="668475" cy="89575"/>
            </a:xfrm>
            <a:custGeom>
              <a:avLst/>
              <a:gdLst/>
              <a:ahLst/>
              <a:cxnLst/>
              <a:rect l="l" t="t" r="r" b="b"/>
              <a:pathLst>
                <a:path w="26739" h="3583" extrusionOk="0">
                  <a:moveTo>
                    <a:pt x="26047" y="652"/>
                  </a:moveTo>
                  <a:lnTo>
                    <a:pt x="26047" y="693"/>
                  </a:lnTo>
                  <a:lnTo>
                    <a:pt x="23158" y="2931"/>
                  </a:lnTo>
                  <a:lnTo>
                    <a:pt x="693" y="2931"/>
                  </a:lnTo>
                  <a:lnTo>
                    <a:pt x="693" y="2890"/>
                  </a:lnTo>
                  <a:lnTo>
                    <a:pt x="5251" y="693"/>
                  </a:lnTo>
                  <a:lnTo>
                    <a:pt x="5332" y="652"/>
                  </a:lnTo>
                  <a:close/>
                  <a:moveTo>
                    <a:pt x="5251" y="1"/>
                  </a:moveTo>
                  <a:lnTo>
                    <a:pt x="5088" y="42"/>
                  </a:lnTo>
                  <a:lnTo>
                    <a:pt x="5007" y="42"/>
                  </a:lnTo>
                  <a:lnTo>
                    <a:pt x="408" y="2280"/>
                  </a:lnTo>
                  <a:cubicBezTo>
                    <a:pt x="123" y="2402"/>
                    <a:pt x="1" y="2646"/>
                    <a:pt x="1" y="2890"/>
                  </a:cubicBezTo>
                  <a:cubicBezTo>
                    <a:pt x="1" y="3053"/>
                    <a:pt x="82" y="3257"/>
                    <a:pt x="164" y="3379"/>
                  </a:cubicBezTo>
                  <a:cubicBezTo>
                    <a:pt x="286" y="3501"/>
                    <a:pt x="489" y="3582"/>
                    <a:pt x="693" y="3582"/>
                  </a:cubicBezTo>
                  <a:lnTo>
                    <a:pt x="23117" y="3582"/>
                  </a:lnTo>
                  <a:cubicBezTo>
                    <a:pt x="23280" y="3582"/>
                    <a:pt x="23442" y="3542"/>
                    <a:pt x="23565" y="3460"/>
                  </a:cubicBezTo>
                  <a:lnTo>
                    <a:pt x="26454" y="1222"/>
                  </a:lnTo>
                  <a:cubicBezTo>
                    <a:pt x="26617" y="1100"/>
                    <a:pt x="26739" y="896"/>
                    <a:pt x="26698" y="693"/>
                  </a:cubicBezTo>
                  <a:cubicBezTo>
                    <a:pt x="26698" y="489"/>
                    <a:pt x="26658" y="327"/>
                    <a:pt x="26535" y="204"/>
                  </a:cubicBezTo>
                  <a:cubicBezTo>
                    <a:pt x="26413" y="82"/>
                    <a:pt x="26210" y="1"/>
                    <a:pt x="260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35"/>
            <p:cNvSpPr/>
            <p:nvPr/>
          </p:nvSpPr>
          <p:spPr>
            <a:xfrm>
              <a:off x="4246450" y="2181400"/>
              <a:ext cx="103800" cy="392750"/>
            </a:xfrm>
            <a:custGeom>
              <a:avLst/>
              <a:gdLst/>
              <a:ahLst/>
              <a:cxnLst/>
              <a:rect l="l" t="t" r="r" b="b"/>
              <a:pathLst>
                <a:path w="4152" h="15710" extrusionOk="0">
                  <a:moveTo>
                    <a:pt x="1" y="1"/>
                  </a:moveTo>
                  <a:lnTo>
                    <a:pt x="1" y="15710"/>
                  </a:lnTo>
                  <a:lnTo>
                    <a:pt x="4152" y="15710"/>
                  </a:lnTo>
                  <a:lnTo>
                    <a:pt x="4152" y="1"/>
                  </a:lnTo>
                  <a:close/>
                </a:path>
              </a:pathLst>
            </a:cu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35"/>
            <p:cNvSpPr/>
            <p:nvPr/>
          </p:nvSpPr>
          <p:spPr>
            <a:xfrm>
              <a:off x="4238300" y="2172250"/>
              <a:ext cx="120100" cy="410050"/>
            </a:xfrm>
            <a:custGeom>
              <a:avLst/>
              <a:gdLst/>
              <a:ahLst/>
              <a:cxnLst/>
              <a:rect l="l" t="t" r="r" b="b"/>
              <a:pathLst>
                <a:path w="4804" h="16402" extrusionOk="0">
                  <a:moveTo>
                    <a:pt x="4111" y="692"/>
                  </a:moveTo>
                  <a:lnTo>
                    <a:pt x="4111" y="15750"/>
                  </a:lnTo>
                  <a:lnTo>
                    <a:pt x="693" y="15750"/>
                  </a:lnTo>
                  <a:lnTo>
                    <a:pt x="693" y="692"/>
                  </a:lnTo>
                  <a:close/>
                  <a:moveTo>
                    <a:pt x="327" y="0"/>
                  </a:moveTo>
                  <a:cubicBezTo>
                    <a:pt x="245" y="0"/>
                    <a:pt x="164" y="41"/>
                    <a:pt x="82" y="123"/>
                  </a:cubicBezTo>
                  <a:cubicBezTo>
                    <a:pt x="42" y="163"/>
                    <a:pt x="1" y="285"/>
                    <a:pt x="1" y="367"/>
                  </a:cubicBezTo>
                  <a:lnTo>
                    <a:pt x="1" y="16076"/>
                  </a:lnTo>
                  <a:cubicBezTo>
                    <a:pt x="1" y="16157"/>
                    <a:pt x="42" y="16239"/>
                    <a:pt x="82" y="16320"/>
                  </a:cubicBezTo>
                  <a:cubicBezTo>
                    <a:pt x="164" y="16361"/>
                    <a:pt x="245" y="16401"/>
                    <a:pt x="327" y="16401"/>
                  </a:cubicBezTo>
                  <a:lnTo>
                    <a:pt x="4478" y="16401"/>
                  </a:lnTo>
                  <a:cubicBezTo>
                    <a:pt x="4559" y="16401"/>
                    <a:pt x="4640" y="16361"/>
                    <a:pt x="4722" y="16320"/>
                  </a:cubicBezTo>
                  <a:cubicBezTo>
                    <a:pt x="4763" y="16239"/>
                    <a:pt x="4803" y="16157"/>
                    <a:pt x="4803" y="16076"/>
                  </a:cubicBezTo>
                  <a:lnTo>
                    <a:pt x="4803" y="367"/>
                  </a:lnTo>
                  <a:cubicBezTo>
                    <a:pt x="4803" y="285"/>
                    <a:pt x="4763" y="163"/>
                    <a:pt x="4722" y="123"/>
                  </a:cubicBezTo>
                  <a:cubicBezTo>
                    <a:pt x="4640" y="41"/>
                    <a:pt x="4559" y="0"/>
                    <a:pt x="44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35"/>
            <p:cNvSpPr/>
            <p:nvPr/>
          </p:nvSpPr>
          <p:spPr>
            <a:xfrm>
              <a:off x="4230175" y="2181400"/>
              <a:ext cx="136350" cy="284900"/>
            </a:xfrm>
            <a:custGeom>
              <a:avLst/>
              <a:gdLst/>
              <a:ahLst/>
              <a:cxnLst/>
              <a:rect l="l" t="t" r="r" b="b"/>
              <a:pathLst>
                <a:path w="5454" h="11396" extrusionOk="0">
                  <a:moveTo>
                    <a:pt x="0" y="1"/>
                  </a:moveTo>
                  <a:lnTo>
                    <a:pt x="0" y="11396"/>
                  </a:lnTo>
                  <a:lnTo>
                    <a:pt x="5454" y="11396"/>
                  </a:lnTo>
                  <a:lnTo>
                    <a:pt x="54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35"/>
            <p:cNvSpPr/>
            <p:nvPr/>
          </p:nvSpPr>
          <p:spPr>
            <a:xfrm>
              <a:off x="4222025" y="2172250"/>
              <a:ext cx="152650" cy="303225"/>
            </a:xfrm>
            <a:custGeom>
              <a:avLst/>
              <a:gdLst/>
              <a:ahLst/>
              <a:cxnLst/>
              <a:rect l="l" t="t" r="r" b="b"/>
              <a:pathLst>
                <a:path w="6106" h="12129" extrusionOk="0">
                  <a:moveTo>
                    <a:pt x="5414" y="692"/>
                  </a:moveTo>
                  <a:lnTo>
                    <a:pt x="5414" y="11436"/>
                  </a:lnTo>
                  <a:lnTo>
                    <a:pt x="693" y="11436"/>
                  </a:lnTo>
                  <a:lnTo>
                    <a:pt x="693" y="692"/>
                  </a:lnTo>
                  <a:close/>
                  <a:moveTo>
                    <a:pt x="326" y="0"/>
                  </a:moveTo>
                  <a:cubicBezTo>
                    <a:pt x="245" y="0"/>
                    <a:pt x="164" y="41"/>
                    <a:pt x="123" y="123"/>
                  </a:cubicBezTo>
                  <a:cubicBezTo>
                    <a:pt x="42" y="163"/>
                    <a:pt x="1" y="285"/>
                    <a:pt x="1" y="367"/>
                  </a:cubicBezTo>
                  <a:lnTo>
                    <a:pt x="1" y="11762"/>
                  </a:lnTo>
                  <a:cubicBezTo>
                    <a:pt x="1" y="11843"/>
                    <a:pt x="42" y="11965"/>
                    <a:pt x="123" y="12006"/>
                  </a:cubicBezTo>
                  <a:cubicBezTo>
                    <a:pt x="164" y="12087"/>
                    <a:pt x="245" y="12128"/>
                    <a:pt x="326" y="12128"/>
                  </a:cubicBezTo>
                  <a:lnTo>
                    <a:pt x="5780" y="12128"/>
                  </a:lnTo>
                  <a:cubicBezTo>
                    <a:pt x="5861" y="12128"/>
                    <a:pt x="5943" y="12087"/>
                    <a:pt x="5983" y="12006"/>
                  </a:cubicBezTo>
                  <a:cubicBezTo>
                    <a:pt x="6065" y="11925"/>
                    <a:pt x="6105" y="11843"/>
                    <a:pt x="6105" y="11762"/>
                  </a:cubicBezTo>
                  <a:lnTo>
                    <a:pt x="6105" y="367"/>
                  </a:lnTo>
                  <a:cubicBezTo>
                    <a:pt x="6105" y="285"/>
                    <a:pt x="6065" y="163"/>
                    <a:pt x="5983" y="123"/>
                  </a:cubicBezTo>
                  <a:cubicBezTo>
                    <a:pt x="5943" y="41"/>
                    <a:pt x="5861" y="0"/>
                    <a:pt x="57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35"/>
            <p:cNvSpPr/>
            <p:nvPr/>
          </p:nvSpPr>
          <p:spPr>
            <a:xfrm>
              <a:off x="3469125" y="874000"/>
              <a:ext cx="1707275" cy="1335925"/>
            </a:xfrm>
            <a:custGeom>
              <a:avLst/>
              <a:gdLst/>
              <a:ahLst/>
              <a:cxnLst/>
              <a:rect l="l" t="t" r="r" b="b"/>
              <a:pathLst>
                <a:path w="68291" h="53437" extrusionOk="0">
                  <a:moveTo>
                    <a:pt x="1" y="1"/>
                  </a:moveTo>
                  <a:lnTo>
                    <a:pt x="1" y="53436"/>
                  </a:lnTo>
                  <a:lnTo>
                    <a:pt x="68291" y="53436"/>
                  </a:lnTo>
                  <a:lnTo>
                    <a:pt x="6829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35"/>
            <p:cNvSpPr/>
            <p:nvPr/>
          </p:nvSpPr>
          <p:spPr>
            <a:xfrm>
              <a:off x="3461000" y="865875"/>
              <a:ext cx="1723550" cy="1352175"/>
            </a:xfrm>
            <a:custGeom>
              <a:avLst/>
              <a:gdLst/>
              <a:ahLst/>
              <a:cxnLst/>
              <a:rect l="l" t="t" r="r" b="b"/>
              <a:pathLst>
                <a:path w="68942" h="54087" extrusionOk="0">
                  <a:moveTo>
                    <a:pt x="68290" y="692"/>
                  </a:moveTo>
                  <a:lnTo>
                    <a:pt x="68290" y="53395"/>
                  </a:lnTo>
                  <a:lnTo>
                    <a:pt x="652" y="53395"/>
                  </a:lnTo>
                  <a:lnTo>
                    <a:pt x="652" y="692"/>
                  </a:lnTo>
                  <a:close/>
                  <a:moveTo>
                    <a:pt x="326" y="0"/>
                  </a:moveTo>
                  <a:cubicBezTo>
                    <a:pt x="245" y="0"/>
                    <a:pt x="163" y="41"/>
                    <a:pt x="82" y="82"/>
                  </a:cubicBezTo>
                  <a:cubicBezTo>
                    <a:pt x="0" y="163"/>
                    <a:pt x="0" y="244"/>
                    <a:pt x="0" y="326"/>
                  </a:cubicBezTo>
                  <a:lnTo>
                    <a:pt x="0" y="53761"/>
                  </a:lnTo>
                  <a:cubicBezTo>
                    <a:pt x="0" y="53843"/>
                    <a:pt x="0" y="53924"/>
                    <a:pt x="82" y="54005"/>
                  </a:cubicBezTo>
                  <a:cubicBezTo>
                    <a:pt x="163" y="54046"/>
                    <a:pt x="245" y="54087"/>
                    <a:pt x="326" y="54087"/>
                  </a:cubicBezTo>
                  <a:lnTo>
                    <a:pt x="68616" y="54087"/>
                  </a:lnTo>
                  <a:cubicBezTo>
                    <a:pt x="68697" y="54087"/>
                    <a:pt x="68778" y="54046"/>
                    <a:pt x="68860" y="54005"/>
                  </a:cubicBezTo>
                  <a:cubicBezTo>
                    <a:pt x="68901" y="53924"/>
                    <a:pt x="68941" y="53843"/>
                    <a:pt x="68941" y="53761"/>
                  </a:cubicBezTo>
                  <a:lnTo>
                    <a:pt x="68941" y="326"/>
                  </a:lnTo>
                  <a:cubicBezTo>
                    <a:pt x="68941" y="244"/>
                    <a:pt x="68901" y="163"/>
                    <a:pt x="68860" y="82"/>
                  </a:cubicBezTo>
                  <a:cubicBezTo>
                    <a:pt x="68778" y="41"/>
                    <a:pt x="68697" y="0"/>
                    <a:pt x="68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35"/>
            <p:cNvSpPr/>
            <p:nvPr/>
          </p:nvSpPr>
          <p:spPr>
            <a:xfrm>
              <a:off x="3560700" y="945225"/>
              <a:ext cx="1524125" cy="1193475"/>
            </a:xfrm>
            <a:custGeom>
              <a:avLst/>
              <a:gdLst/>
              <a:ahLst/>
              <a:cxnLst/>
              <a:rect l="l" t="t" r="r" b="b"/>
              <a:pathLst>
                <a:path w="60965" h="47739" extrusionOk="0">
                  <a:moveTo>
                    <a:pt x="1" y="1"/>
                  </a:moveTo>
                  <a:lnTo>
                    <a:pt x="1" y="47738"/>
                  </a:lnTo>
                  <a:lnTo>
                    <a:pt x="60965" y="47738"/>
                  </a:lnTo>
                  <a:lnTo>
                    <a:pt x="609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35"/>
            <p:cNvSpPr/>
            <p:nvPr/>
          </p:nvSpPr>
          <p:spPr>
            <a:xfrm>
              <a:off x="3551550" y="937075"/>
              <a:ext cx="1542450" cy="1209750"/>
            </a:xfrm>
            <a:custGeom>
              <a:avLst/>
              <a:gdLst/>
              <a:ahLst/>
              <a:cxnLst/>
              <a:rect l="l" t="t" r="r" b="b"/>
              <a:pathLst>
                <a:path w="61698" h="48390" extrusionOk="0">
                  <a:moveTo>
                    <a:pt x="61005" y="693"/>
                  </a:moveTo>
                  <a:lnTo>
                    <a:pt x="61005" y="47698"/>
                  </a:lnTo>
                  <a:lnTo>
                    <a:pt x="692" y="47698"/>
                  </a:lnTo>
                  <a:lnTo>
                    <a:pt x="692" y="693"/>
                  </a:lnTo>
                  <a:close/>
                  <a:moveTo>
                    <a:pt x="367" y="1"/>
                  </a:moveTo>
                  <a:cubicBezTo>
                    <a:pt x="245" y="1"/>
                    <a:pt x="163" y="42"/>
                    <a:pt x="123" y="123"/>
                  </a:cubicBezTo>
                  <a:cubicBezTo>
                    <a:pt x="41" y="164"/>
                    <a:pt x="0" y="245"/>
                    <a:pt x="0" y="327"/>
                  </a:cubicBezTo>
                  <a:lnTo>
                    <a:pt x="0" y="48064"/>
                  </a:lnTo>
                  <a:cubicBezTo>
                    <a:pt x="0" y="48146"/>
                    <a:pt x="41" y="48227"/>
                    <a:pt x="123" y="48268"/>
                  </a:cubicBezTo>
                  <a:cubicBezTo>
                    <a:pt x="163" y="48349"/>
                    <a:pt x="245" y="48390"/>
                    <a:pt x="367" y="48390"/>
                  </a:cubicBezTo>
                  <a:lnTo>
                    <a:pt x="61331" y="48390"/>
                  </a:lnTo>
                  <a:cubicBezTo>
                    <a:pt x="61412" y="48390"/>
                    <a:pt x="61494" y="48349"/>
                    <a:pt x="61575" y="48268"/>
                  </a:cubicBezTo>
                  <a:cubicBezTo>
                    <a:pt x="61657" y="48227"/>
                    <a:pt x="61697" y="48146"/>
                    <a:pt x="61697" y="48064"/>
                  </a:cubicBezTo>
                  <a:lnTo>
                    <a:pt x="61697" y="327"/>
                  </a:lnTo>
                  <a:cubicBezTo>
                    <a:pt x="61697" y="245"/>
                    <a:pt x="61657" y="164"/>
                    <a:pt x="61575" y="123"/>
                  </a:cubicBezTo>
                  <a:cubicBezTo>
                    <a:pt x="61494" y="42"/>
                    <a:pt x="61412" y="1"/>
                    <a:pt x="613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35"/>
            <p:cNvSpPr/>
            <p:nvPr/>
          </p:nvSpPr>
          <p:spPr>
            <a:xfrm>
              <a:off x="3671600" y="1070375"/>
              <a:ext cx="637950" cy="293050"/>
            </a:xfrm>
            <a:custGeom>
              <a:avLst/>
              <a:gdLst/>
              <a:ahLst/>
              <a:cxnLst/>
              <a:rect l="l" t="t" r="r" b="b"/>
              <a:pathLst>
                <a:path w="25518" h="11722" extrusionOk="0">
                  <a:moveTo>
                    <a:pt x="24826" y="692"/>
                  </a:moveTo>
                  <a:lnTo>
                    <a:pt x="24826" y="11070"/>
                  </a:lnTo>
                  <a:lnTo>
                    <a:pt x="652" y="11070"/>
                  </a:lnTo>
                  <a:lnTo>
                    <a:pt x="652" y="692"/>
                  </a:lnTo>
                  <a:close/>
                  <a:moveTo>
                    <a:pt x="1" y="0"/>
                  </a:moveTo>
                  <a:lnTo>
                    <a:pt x="1" y="11721"/>
                  </a:lnTo>
                  <a:lnTo>
                    <a:pt x="25518" y="11721"/>
                  </a:lnTo>
                  <a:lnTo>
                    <a:pt x="25518" y="11396"/>
                  </a:lnTo>
                  <a:lnTo>
                    <a:pt x="255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35"/>
            <p:cNvSpPr/>
            <p:nvPr/>
          </p:nvSpPr>
          <p:spPr>
            <a:xfrm>
              <a:off x="3760125" y="1538400"/>
              <a:ext cx="1047975" cy="116000"/>
            </a:xfrm>
            <a:custGeom>
              <a:avLst/>
              <a:gdLst/>
              <a:ahLst/>
              <a:cxnLst/>
              <a:rect l="l" t="t" r="r" b="b"/>
              <a:pathLst>
                <a:path w="41919" h="4640" extrusionOk="0">
                  <a:moveTo>
                    <a:pt x="0" y="0"/>
                  </a:moveTo>
                  <a:lnTo>
                    <a:pt x="0" y="692"/>
                  </a:lnTo>
                  <a:lnTo>
                    <a:pt x="5820" y="692"/>
                  </a:lnTo>
                  <a:cubicBezTo>
                    <a:pt x="8384" y="692"/>
                    <a:pt x="10907" y="1221"/>
                    <a:pt x="13227" y="2320"/>
                  </a:cubicBezTo>
                  <a:lnTo>
                    <a:pt x="15913" y="3581"/>
                  </a:lnTo>
                  <a:cubicBezTo>
                    <a:pt x="17419" y="4273"/>
                    <a:pt x="19006" y="4640"/>
                    <a:pt x="20593" y="4640"/>
                  </a:cubicBezTo>
                  <a:cubicBezTo>
                    <a:pt x="22384" y="4640"/>
                    <a:pt x="24215" y="4151"/>
                    <a:pt x="25843" y="3256"/>
                  </a:cubicBezTo>
                  <a:lnTo>
                    <a:pt x="26616" y="2849"/>
                  </a:lnTo>
                  <a:cubicBezTo>
                    <a:pt x="29221" y="1424"/>
                    <a:pt x="32110" y="692"/>
                    <a:pt x="35081" y="692"/>
                  </a:cubicBezTo>
                  <a:lnTo>
                    <a:pt x="41918" y="692"/>
                  </a:lnTo>
                  <a:lnTo>
                    <a:pt x="41918" y="0"/>
                  </a:lnTo>
                  <a:lnTo>
                    <a:pt x="35081" y="0"/>
                  </a:lnTo>
                  <a:cubicBezTo>
                    <a:pt x="31988" y="0"/>
                    <a:pt x="28977" y="773"/>
                    <a:pt x="26291" y="2238"/>
                  </a:cubicBezTo>
                  <a:lnTo>
                    <a:pt x="25517" y="2686"/>
                  </a:lnTo>
                  <a:cubicBezTo>
                    <a:pt x="23971" y="3500"/>
                    <a:pt x="22302" y="3948"/>
                    <a:pt x="20593" y="3948"/>
                  </a:cubicBezTo>
                  <a:cubicBezTo>
                    <a:pt x="19087" y="3948"/>
                    <a:pt x="17581" y="3622"/>
                    <a:pt x="16198" y="2971"/>
                  </a:cubicBezTo>
                  <a:lnTo>
                    <a:pt x="13512" y="1709"/>
                  </a:lnTo>
                  <a:cubicBezTo>
                    <a:pt x="11111" y="570"/>
                    <a:pt x="8465" y="0"/>
                    <a:pt x="58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35"/>
            <p:cNvSpPr/>
            <p:nvPr/>
          </p:nvSpPr>
          <p:spPr>
            <a:xfrm>
              <a:off x="3760125" y="1639125"/>
              <a:ext cx="1047975" cy="116000"/>
            </a:xfrm>
            <a:custGeom>
              <a:avLst/>
              <a:gdLst/>
              <a:ahLst/>
              <a:cxnLst/>
              <a:rect l="l" t="t" r="r" b="b"/>
              <a:pathLst>
                <a:path w="41919" h="4640" extrusionOk="0">
                  <a:moveTo>
                    <a:pt x="0" y="0"/>
                  </a:moveTo>
                  <a:lnTo>
                    <a:pt x="0" y="692"/>
                  </a:lnTo>
                  <a:lnTo>
                    <a:pt x="5820" y="692"/>
                  </a:lnTo>
                  <a:cubicBezTo>
                    <a:pt x="8384" y="692"/>
                    <a:pt x="10907" y="1262"/>
                    <a:pt x="13227" y="2320"/>
                  </a:cubicBezTo>
                  <a:lnTo>
                    <a:pt x="15913" y="3622"/>
                  </a:lnTo>
                  <a:cubicBezTo>
                    <a:pt x="17419" y="4314"/>
                    <a:pt x="19006" y="4640"/>
                    <a:pt x="20593" y="4640"/>
                  </a:cubicBezTo>
                  <a:cubicBezTo>
                    <a:pt x="22384" y="4640"/>
                    <a:pt x="24215" y="4192"/>
                    <a:pt x="25843" y="3297"/>
                  </a:cubicBezTo>
                  <a:lnTo>
                    <a:pt x="26616" y="2849"/>
                  </a:lnTo>
                  <a:cubicBezTo>
                    <a:pt x="29221" y="1424"/>
                    <a:pt x="32110" y="692"/>
                    <a:pt x="35081" y="692"/>
                  </a:cubicBezTo>
                  <a:lnTo>
                    <a:pt x="41918" y="692"/>
                  </a:lnTo>
                  <a:lnTo>
                    <a:pt x="41918" y="0"/>
                  </a:lnTo>
                  <a:lnTo>
                    <a:pt x="35081" y="0"/>
                  </a:lnTo>
                  <a:cubicBezTo>
                    <a:pt x="31988" y="0"/>
                    <a:pt x="28977" y="773"/>
                    <a:pt x="26291" y="2279"/>
                  </a:cubicBezTo>
                  <a:lnTo>
                    <a:pt x="25517" y="2686"/>
                  </a:lnTo>
                  <a:cubicBezTo>
                    <a:pt x="24012" y="3541"/>
                    <a:pt x="22302" y="3948"/>
                    <a:pt x="20593" y="3948"/>
                  </a:cubicBezTo>
                  <a:cubicBezTo>
                    <a:pt x="19087" y="3948"/>
                    <a:pt x="17581" y="3622"/>
                    <a:pt x="16198" y="2971"/>
                  </a:cubicBezTo>
                  <a:lnTo>
                    <a:pt x="13512" y="1709"/>
                  </a:lnTo>
                  <a:cubicBezTo>
                    <a:pt x="11111" y="611"/>
                    <a:pt x="8465" y="0"/>
                    <a:pt x="58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35"/>
            <p:cNvSpPr/>
            <p:nvPr/>
          </p:nvSpPr>
          <p:spPr>
            <a:xfrm>
              <a:off x="3760125" y="1866000"/>
              <a:ext cx="1047975" cy="115000"/>
            </a:xfrm>
            <a:custGeom>
              <a:avLst/>
              <a:gdLst/>
              <a:ahLst/>
              <a:cxnLst/>
              <a:rect l="l" t="t" r="r" b="b"/>
              <a:pathLst>
                <a:path w="41919" h="4600" extrusionOk="0">
                  <a:moveTo>
                    <a:pt x="20593" y="1"/>
                  </a:moveTo>
                  <a:cubicBezTo>
                    <a:pt x="19006" y="1"/>
                    <a:pt x="17419" y="326"/>
                    <a:pt x="15913" y="1018"/>
                  </a:cubicBezTo>
                  <a:lnTo>
                    <a:pt x="13227" y="2280"/>
                  </a:lnTo>
                  <a:cubicBezTo>
                    <a:pt x="10907" y="3378"/>
                    <a:pt x="8384" y="3948"/>
                    <a:pt x="5820" y="3948"/>
                  </a:cubicBezTo>
                  <a:lnTo>
                    <a:pt x="0" y="3948"/>
                  </a:lnTo>
                  <a:lnTo>
                    <a:pt x="0" y="4599"/>
                  </a:lnTo>
                  <a:lnTo>
                    <a:pt x="5820" y="4599"/>
                  </a:lnTo>
                  <a:cubicBezTo>
                    <a:pt x="8465" y="4599"/>
                    <a:pt x="11111" y="4030"/>
                    <a:pt x="13512" y="2890"/>
                  </a:cubicBezTo>
                  <a:lnTo>
                    <a:pt x="16198" y="1628"/>
                  </a:lnTo>
                  <a:cubicBezTo>
                    <a:pt x="17581" y="977"/>
                    <a:pt x="19087" y="652"/>
                    <a:pt x="20593" y="652"/>
                  </a:cubicBezTo>
                  <a:cubicBezTo>
                    <a:pt x="22302" y="652"/>
                    <a:pt x="23971" y="1099"/>
                    <a:pt x="25517" y="1913"/>
                  </a:cubicBezTo>
                  <a:lnTo>
                    <a:pt x="26291" y="2361"/>
                  </a:lnTo>
                  <a:cubicBezTo>
                    <a:pt x="28977" y="3826"/>
                    <a:pt x="31988" y="4599"/>
                    <a:pt x="35081" y="4599"/>
                  </a:cubicBezTo>
                  <a:lnTo>
                    <a:pt x="41918" y="4599"/>
                  </a:lnTo>
                  <a:lnTo>
                    <a:pt x="41918" y="3948"/>
                  </a:lnTo>
                  <a:lnTo>
                    <a:pt x="35081" y="3948"/>
                  </a:lnTo>
                  <a:cubicBezTo>
                    <a:pt x="32110" y="3948"/>
                    <a:pt x="29221" y="3175"/>
                    <a:pt x="26616" y="1751"/>
                  </a:cubicBezTo>
                  <a:lnTo>
                    <a:pt x="25843" y="1344"/>
                  </a:lnTo>
                  <a:cubicBezTo>
                    <a:pt x="24215" y="448"/>
                    <a:pt x="22384" y="1"/>
                    <a:pt x="205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35"/>
            <p:cNvSpPr/>
            <p:nvPr/>
          </p:nvSpPr>
          <p:spPr>
            <a:xfrm>
              <a:off x="3760125" y="1764250"/>
              <a:ext cx="1047975" cy="116025"/>
            </a:xfrm>
            <a:custGeom>
              <a:avLst/>
              <a:gdLst/>
              <a:ahLst/>
              <a:cxnLst/>
              <a:rect l="l" t="t" r="r" b="b"/>
              <a:pathLst>
                <a:path w="41919" h="4641" extrusionOk="0">
                  <a:moveTo>
                    <a:pt x="20593" y="1"/>
                  </a:moveTo>
                  <a:cubicBezTo>
                    <a:pt x="19006" y="1"/>
                    <a:pt x="17419" y="367"/>
                    <a:pt x="15913" y="1059"/>
                  </a:cubicBezTo>
                  <a:lnTo>
                    <a:pt x="13227" y="2321"/>
                  </a:lnTo>
                  <a:cubicBezTo>
                    <a:pt x="10907" y="3379"/>
                    <a:pt x="8384" y="3948"/>
                    <a:pt x="5820" y="3948"/>
                  </a:cubicBezTo>
                  <a:lnTo>
                    <a:pt x="0" y="3948"/>
                  </a:lnTo>
                  <a:lnTo>
                    <a:pt x="0" y="4640"/>
                  </a:lnTo>
                  <a:lnTo>
                    <a:pt x="5820" y="4640"/>
                  </a:lnTo>
                  <a:cubicBezTo>
                    <a:pt x="8465" y="4640"/>
                    <a:pt x="11111" y="4030"/>
                    <a:pt x="13512" y="2931"/>
                  </a:cubicBezTo>
                  <a:lnTo>
                    <a:pt x="16198" y="1669"/>
                  </a:lnTo>
                  <a:cubicBezTo>
                    <a:pt x="17581" y="1018"/>
                    <a:pt x="19087" y="693"/>
                    <a:pt x="20593" y="693"/>
                  </a:cubicBezTo>
                  <a:cubicBezTo>
                    <a:pt x="22302" y="693"/>
                    <a:pt x="24012" y="1100"/>
                    <a:pt x="25517" y="1954"/>
                  </a:cubicBezTo>
                  <a:lnTo>
                    <a:pt x="26291" y="2402"/>
                  </a:lnTo>
                  <a:cubicBezTo>
                    <a:pt x="28977" y="3867"/>
                    <a:pt x="31988" y="4640"/>
                    <a:pt x="35081" y="4640"/>
                  </a:cubicBezTo>
                  <a:lnTo>
                    <a:pt x="41918" y="4640"/>
                  </a:lnTo>
                  <a:lnTo>
                    <a:pt x="41918" y="3948"/>
                  </a:lnTo>
                  <a:lnTo>
                    <a:pt x="35081" y="3948"/>
                  </a:lnTo>
                  <a:cubicBezTo>
                    <a:pt x="32110" y="3948"/>
                    <a:pt x="29221" y="3216"/>
                    <a:pt x="26616" y="1792"/>
                  </a:cubicBezTo>
                  <a:lnTo>
                    <a:pt x="25843" y="1344"/>
                  </a:lnTo>
                  <a:cubicBezTo>
                    <a:pt x="24215" y="449"/>
                    <a:pt x="22384" y="1"/>
                    <a:pt x="205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35"/>
            <p:cNvSpPr/>
            <p:nvPr/>
          </p:nvSpPr>
          <p:spPr>
            <a:xfrm>
              <a:off x="4825375" y="1479375"/>
              <a:ext cx="96675" cy="97700"/>
            </a:xfrm>
            <a:custGeom>
              <a:avLst/>
              <a:gdLst/>
              <a:ahLst/>
              <a:cxnLst/>
              <a:rect l="l" t="t" r="r" b="b"/>
              <a:pathLst>
                <a:path w="3867" h="3908" extrusionOk="0">
                  <a:moveTo>
                    <a:pt x="0" y="1"/>
                  </a:moveTo>
                  <a:lnTo>
                    <a:pt x="0" y="3908"/>
                  </a:lnTo>
                  <a:lnTo>
                    <a:pt x="3866" y="3908"/>
                  </a:lnTo>
                  <a:lnTo>
                    <a:pt x="386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35"/>
            <p:cNvSpPr/>
            <p:nvPr/>
          </p:nvSpPr>
          <p:spPr>
            <a:xfrm>
              <a:off x="4825375" y="1599425"/>
              <a:ext cx="96675" cy="96700"/>
            </a:xfrm>
            <a:custGeom>
              <a:avLst/>
              <a:gdLst/>
              <a:ahLst/>
              <a:cxnLst/>
              <a:rect l="l" t="t" r="r" b="b"/>
              <a:pathLst>
                <a:path w="3867" h="3868" extrusionOk="0">
                  <a:moveTo>
                    <a:pt x="0" y="1"/>
                  </a:moveTo>
                  <a:lnTo>
                    <a:pt x="0" y="3867"/>
                  </a:lnTo>
                  <a:lnTo>
                    <a:pt x="3866" y="3867"/>
                  </a:lnTo>
                  <a:lnTo>
                    <a:pt x="386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35"/>
            <p:cNvSpPr/>
            <p:nvPr/>
          </p:nvSpPr>
          <p:spPr>
            <a:xfrm>
              <a:off x="4825375" y="1804950"/>
              <a:ext cx="96675" cy="96675"/>
            </a:xfrm>
            <a:custGeom>
              <a:avLst/>
              <a:gdLst/>
              <a:ahLst/>
              <a:cxnLst/>
              <a:rect l="l" t="t" r="r" b="b"/>
              <a:pathLst>
                <a:path w="3867" h="3867" extrusionOk="0">
                  <a:moveTo>
                    <a:pt x="0" y="1"/>
                  </a:moveTo>
                  <a:lnTo>
                    <a:pt x="0" y="3867"/>
                  </a:lnTo>
                  <a:lnTo>
                    <a:pt x="3866" y="3867"/>
                  </a:lnTo>
                  <a:lnTo>
                    <a:pt x="386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35"/>
            <p:cNvSpPr/>
            <p:nvPr/>
          </p:nvSpPr>
          <p:spPr>
            <a:xfrm>
              <a:off x="4825375" y="1924000"/>
              <a:ext cx="96675" cy="97700"/>
            </a:xfrm>
            <a:custGeom>
              <a:avLst/>
              <a:gdLst/>
              <a:ahLst/>
              <a:cxnLst/>
              <a:rect l="l" t="t" r="r" b="b"/>
              <a:pathLst>
                <a:path w="3867" h="3908" extrusionOk="0">
                  <a:moveTo>
                    <a:pt x="0" y="0"/>
                  </a:moveTo>
                  <a:lnTo>
                    <a:pt x="0" y="3907"/>
                  </a:lnTo>
                  <a:lnTo>
                    <a:pt x="3866" y="3907"/>
                  </a:lnTo>
                  <a:lnTo>
                    <a:pt x="386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35"/>
            <p:cNvSpPr/>
            <p:nvPr/>
          </p:nvSpPr>
          <p:spPr>
            <a:xfrm>
              <a:off x="3644125" y="1479375"/>
              <a:ext cx="96700" cy="97700"/>
            </a:xfrm>
            <a:custGeom>
              <a:avLst/>
              <a:gdLst/>
              <a:ahLst/>
              <a:cxnLst/>
              <a:rect l="l" t="t" r="r" b="b"/>
              <a:pathLst>
                <a:path w="3868" h="3908" extrusionOk="0">
                  <a:moveTo>
                    <a:pt x="1" y="1"/>
                  </a:moveTo>
                  <a:lnTo>
                    <a:pt x="1" y="3908"/>
                  </a:lnTo>
                  <a:lnTo>
                    <a:pt x="3867" y="3908"/>
                  </a:lnTo>
                  <a:lnTo>
                    <a:pt x="38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35"/>
            <p:cNvSpPr/>
            <p:nvPr/>
          </p:nvSpPr>
          <p:spPr>
            <a:xfrm>
              <a:off x="3644125" y="1599425"/>
              <a:ext cx="96700" cy="96700"/>
            </a:xfrm>
            <a:custGeom>
              <a:avLst/>
              <a:gdLst/>
              <a:ahLst/>
              <a:cxnLst/>
              <a:rect l="l" t="t" r="r" b="b"/>
              <a:pathLst>
                <a:path w="3868" h="3868" extrusionOk="0">
                  <a:moveTo>
                    <a:pt x="1" y="1"/>
                  </a:moveTo>
                  <a:lnTo>
                    <a:pt x="1" y="3867"/>
                  </a:lnTo>
                  <a:lnTo>
                    <a:pt x="3867" y="3867"/>
                  </a:lnTo>
                  <a:lnTo>
                    <a:pt x="38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35"/>
            <p:cNvSpPr/>
            <p:nvPr/>
          </p:nvSpPr>
          <p:spPr>
            <a:xfrm>
              <a:off x="3644125" y="1804950"/>
              <a:ext cx="96700" cy="96675"/>
            </a:xfrm>
            <a:custGeom>
              <a:avLst/>
              <a:gdLst/>
              <a:ahLst/>
              <a:cxnLst/>
              <a:rect l="l" t="t" r="r" b="b"/>
              <a:pathLst>
                <a:path w="3868" h="3867" extrusionOk="0">
                  <a:moveTo>
                    <a:pt x="1" y="1"/>
                  </a:moveTo>
                  <a:lnTo>
                    <a:pt x="1" y="3867"/>
                  </a:lnTo>
                  <a:lnTo>
                    <a:pt x="3867" y="3867"/>
                  </a:lnTo>
                  <a:lnTo>
                    <a:pt x="38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35"/>
            <p:cNvSpPr/>
            <p:nvPr/>
          </p:nvSpPr>
          <p:spPr>
            <a:xfrm>
              <a:off x="3644125" y="1924000"/>
              <a:ext cx="96700" cy="97700"/>
            </a:xfrm>
            <a:custGeom>
              <a:avLst/>
              <a:gdLst/>
              <a:ahLst/>
              <a:cxnLst/>
              <a:rect l="l" t="t" r="r" b="b"/>
              <a:pathLst>
                <a:path w="3868" h="3908" extrusionOk="0">
                  <a:moveTo>
                    <a:pt x="1" y="0"/>
                  </a:moveTo>
                  <a:lnTo>
                    <a:pt x="1" y="3907"/>
                  </a:lnTo>
                  <a:lnTo>
                    <a:pt x="3867" y="3907"/>
                  </a:lnTo>
                  <a:lnTo>
                    <a:pt x="386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35"/>
            <p:cNvSpPr/>
            <p:nvPr/>
          </p:nvSpPr>
          <p:spPr>
            <a:xfrm>
              <a:off x="4389900" y="1053075"/>
              <a:ext cx="534175" cy="335775"/>
            </a:xfrm>
            <a:custGeom>
              <a:avLst/>
              <a:gdLst/>
              <a:ahLst/>
              <a:cxnLst/>
              <a:rect l="l" t="t" r="r" b="b"/>
              <a:pathLst>
                <a:path w="21367" h="13431" extrusionOk="0">
                  <a:moveTo>
                    <a:pt x="367" y="82"/>
                  </a:moveTo>
                  <a:cubicBezTo>
                    <a:pt x="164" y="82"/>
                    <a:pt x="1" y="245"/>
                    <a:pt x="1" y="448"/>
                  </a:cubicBezTo>
                  <a:cubicBezTo>
                    <a:pt x="1" y="692"/>
                    <a:pt x="164" y="855"/>
                    <a:pt x="367" y="855"/>
                  </a:cubicBezTo>
                  <a:lnTo>
                    <a:pt x="1954" y="855"/>
                  </a:lnTo>
                  <a:cubicBezTo>
                    <a:pt x="2158" y="855"/>
                    <a:pt x="2321" y="692"/>
                    <a:pt x="2321" y="448"/>
                  </a:cubicBezTo>
                  <a:cubicBezTo>
                    <a:pt x="2321" y="245"/>
                    <a:pt x="2158" y="82"/>
                    <a:pt x="1954" y="82"/>
                  </a:cubicBezTo>
                  <a:close/>
                  <a:moveTo>
                    <a:pt x="3704" y="82"/>
                  </a:moveTo>
                  <a:cubicBezTo>
                    <a:pt x="3501" y="82"/>
                    <a:pt x="3297" y="245"/>
                    <a:pt x="3297" y="448"/>
                  </a:cubicBezTo>
                  <a:cubicBezTo>
                    <a:pt x="3297" y="692"/>
                    <a:pt x="3501" y="855"/>
                    <a:pt x="3704" y="855"/>
                  </a:cubicBezTo>
                  <a:lnTo>
                    <a:pt x="7815" y="855"/>
                  </a:lnTo>
                  <a:cubicBezTo>
                    <a:pt x="8059" y="855"/>
                    <a:pt x="8222" y="692"/>
                    <a:pt x="8222" y="448"/>
                  </a:cubicBezTo>
                  <a:cubicBezTo>
                    <a:pt x="8222" y="245"/>
                    <a:pt x="8059" y="82"/>
                    <a:pt x="7815" y="82"/>
                  </a:cubicBezTo>
                  <a:close/>
                  <a:moveTo>
                    <a:pt x="9565" y="0"/>
                  </a:moveTo>
                  <a:cubicBezTo>
                    <a:pt x="9320" y="0"/>
                    <a:pt x="9117" y="204"/>
                    <a:pt x="9117" y="448"/>
                  </a:cubicBezTo>
                  <a:cubicBezTo>
                    <a:pt x="9117" y="692"/>
                    <a:pt x="9320" y="896"/>
                    <a:pt x="9565" y="896"/>
                  </a:cubicBezTo>
                  <a:cubicBezTo>
                    <a:pt x="9850" y="896"/>
                    <a:pt x="10053" y="692"/>
                    <a:pt x="10053" y="448"/>
                  </a:cubicBezTo>
                  <a:cubicBezTo>
                    <a:pt x="10053" y="204"/>
                    <a:pt x="9850" y="0"/>
                    <a:pt x="9565" y="0"/>
                  </a:cubicBezTo>
                  <a:close/>
                  <a:moveTo>
                    <a:pt x="10948" y="0"/>
                  </a:moveTo>
                  <a:cubicBezTo>
                    <a:pt x="10704" y="0"/>
                    <a:pt x="10501" y="204"/>
                    <a:pt x="10501" y="448"/>
                  </a:cubicBezTo>
                  <a:cubicBezTo>
                    <a:pt x="10501" y="692"/>
                    <a:pt x="10704" y="896"/>
                    <a:pt x="10948" y="896"/>
                  </a:cubicBezTo>
                  <a:cubicBezTo>
                    <a:pt x="11193" y="896"/>
                    <a:pt x="11396" y="692"/>
                    <a:pt x="11396" y="448"/>
                  </a:cubicBezTo>
                  <a:cubicBezTo>
                    <a:pt x="11396" y="204"/>
                    <a:pt x="11193" y="0"/>
                    <a:pt x="10948" y="0"/>
                  </a:cubicBezTo>
                  <a:close/>
                  <a:moveTo>
                    <a:pt x="12291" y="0"/>
                  </a:moveTo>
                  <a:cubicBezTo>
                    <a:pt x="12047" y="0"/>
                    <a:pt x="11844" y="204"/>
                    <a:pt x="11844" y="448"/>
                  </a:cubicBezTo>
                  <a:cubicBezTo>
                    <a:pt x="11844" y="692"/>
                    <a:pt x="12047" y="896"/>
                    <a:pt x="12291" y="896"/>
                  </a:cubicBezTo>
                  <a:cubicBezTo>
                    <a:pt x="12536" y="896"/>
                    <a:pt x="12739" y="692"/>
                    <a:pt x="12739" y="448"/>
                  </a:cubicBezTo>
                  <a:cubicBezTo>
                    <a:pt x="12739" y="204"/>
                    <a:pt x="12536" y="0"/>
                    <a:pt x="12291" y="0"/>
                  </a:cubicBezTo>
                  <a:close/>
                  <a:moveTo>
                    <a:pt x="13634" y="0"/>
                  </a:moveTo>
                  <a:cubicBezTo>
                    <a:pt x="13390" y="0"/>
                    <a:pt x="13187" y="204"/>
                    <a:pt x="13187" y="448"/>
                  </a:cubicBezTo>
                  <a:cubicBezTo>
                    <a:pt x="13187" y="692"/>
                    <a:pt x="13390" y="896"/>
                    <a:pt x="13634" y="896"/>
                  </a:cubicBezTo>
                  <a:cubicBezTo>
                    <a:pt x="13879" y="896"/>
                    <a:pt x="14082" y="692"/>
                    <a:pt x="14082" y="448"/>
                  </a:cubicBezTo>
                  <a:cubicBezTo>
                    <a:pt x="14082" y="204"/>
                    <a:pt x="13879" y="0"/>
                    <a:pt x="13634" y="0"/>
                  </a:cubicBezTo>
                  <a:close/>
                  <a:moveTo>
                    <a:pt x="14977" y="0"/>
                  </a:moveTo>
                  <a:cubicBezTo>
                    <a:pt x="14733" y="0"/>
                    <a:pt x="14530" y="204"/>
                    <a:pt x="14530" y="448"/>
                  </a:cubicBezTo>
                  <a:cubicBezTo>
                    <a:pt x="14530" y="692"/>
                    <a:pt x="14733" y="896"/>
                    <a:pt x="14977" y="896"/>
                  </a:cubicBezTo>
                  <a:cubicBezTo>
                    <a:pt x="15222" y="896"/>
                    <a:pt x="15425" y="692"/>
                    <a:pt x="15425" y="448"/>
                  </a:cubicBezTo>
                  <a:cubicBezTo>
                    <a:pt x="15425" y="204"/>
                    <a:pt x="15222" y="0"/>
                    <a:pt x="14977" y="0"/>
                  </a:cubicBezTo>
                  <a:close/>
                  <a:moveTo>
                    <a:pt x="16320" y="0"/>
                  </a:moveTo>
                  <a:cubicBezTo>
                    <a:pt x="16076" y="0"/>
                    <a:pt x="15873" y="204"/>
                    <a:pt x="15873" y="448"/>
                  </a:cubicBezTo>
                  <a:cubicBezTo>
                    <a:pt x="15873" y="692"/>
                    <a:pt x="16076" y="896"/>
                    <a:pt x="16320" y="896"/>
                  </a:cubicBezTo>
                  <a:cubicBezTo>
                    <a:pt x="16565" y="896"/>
                    <a:pt x="16768" y="692"/>
                    <a:pt x="16768" y="448"/>
                  </a:cubicBezTo>
                  <a:cubicBezTo>
                    <a:pt x="16768" y="204"/>
                    <a:pt x="16565" y="0"/>
                    <a:pt x="16320" y="0"/>
                  </a:cubicBezTo>
                  <a:close/>
                  <a:moveTo>
                    <a:pt x="367" y="1873"/>
                  </a:moveTo>
                  <a:cubicBezTo>
                    <a:pt x="164" y="1873"/>
                    <a:pt x="1" y="2035"/>
                    <a:pt x="1" y="2239"/>
                  </a:cubicBezTo>
                  <a:cubicBezTo>
                    <a:pt x="1" y="2483"/>
                    <a:pt x="164" y="2646"/>
                    <a:pt x="367" y="2646"/>
                  </a:cubicBezTo>
                  <a:lnTo>
                    <a:pt x="1954" y="2646"/>
                  </a:lnTo>
                  <a:cubicBezTo>
                    <a:pt x="2158" y="2646"/>
                    <a:pt x="2321" y="2483"/>
                    <a:pt x="2321" y="2239"/>
                  </a:cubicBezTo>
                  <a:cubicBezTo>
                    <a:pt x="2321" y="2035"/>
                    <a:pt x="2158" y="1873"/>
                    <a:pt x="1954" y="1873"/>
                  </a:cubicBezTo>
                  <a:close/>
                  <a:moveTo>
                    <a:pt x="3704" y="1873"/>
                  </a:moveTo>
                  <a:cubicBezTo>
                    <a:pt x="3501" y="1873"/>
                    <a:pt x="3297" y="2035"/>
                    <a:pt x="3297" y="2239"/>
                  </a:cubicBezTo>
                  <a:cubicBezTo>
                    <a:pt x="3297" y="2483"/>
                    <a:pt x="3501" y="2646"/>
                    <a:pt x="3704" y="2646"/>
                  </a:cubicBezTo>
                  <a:lnTo>
                    <a:pt x="7815" y="2646"/>
                  </a:lnTo>
                  <a:cubicBezTo>
                    <a:pt x="8059" y="2646"/>
                    <a:pt x="8222" y="2483"/>
                    <a:pt x="8222" y="2239"/>
                  </a:cubicBezTo>
                  <a:cubicBezTo>
                    <a:pt x="8222" y="2035"/>
                    <a:pt x="8059" y="1873"/>
                    <a:pt x="7815" y="1873"/>
                  </a:cubicBezTo>
                  <a:close/>
                  <a:moveTo>
                    <a:pt x="367" y="3663"/>
                  </a:moveTo>
                  <a:cubicBezTo>
                    <a:pt x="164" y="3663"/>
                    <a:pt x="1" y="3826"/>
                    <a:pt x="1" y="4070"/>
                  </a:cubicBezTo>
                  <a:cubicBezTo>
                    <a:pt x="1" y="4274"/>
                    <a:pt x="164" y="4436"/>
                    <a:pt x="367" y="4436"/>
                  </a:cubicBezTo>
                  <a:lnTo>
                    <a:pt x="1954" y="4436"/>
                  </a:lnTo>
                  <a:cubicBezTo>
                    <a:pt x="2158" y="4436"/>
                    <a:pt x="2321" y="4274"/>
                    <a:pt x="2321" y="4070"/>
                  </a:cubicBezTo>
                  <a:cubicBezTo>
                    <a:pt x="2321" y="3826"/>
                    <a:pt x="2158" y="3663"/>
                    <a:pt x="1954" y="3663"/>
                  </a:cubicBezTo>
                  <a:close/>
                  <a:moveTo>
                    <a:pt x="3704" y="3663"/>
                  </a:moveTo>
                  <a:cubicBezTo>
                    <a:pt x="3501" y="3663"/>
                    <a:pt x="3297" y="3826"/>
                    <a:pt x="3297" y="4070"/>
                  </a:cubicBezTo>
                  <a:cubicBezTo>
                    <a:pt x="3297" y="4274"/>
                    <a:pt x="3501" y="4436"/>
                    <a:pt x="3704" y="4436"/>
                  </a:cubicBezTo>
                  <a:lnTo>
                    <a:pt x="7815" y="4436"/>
                  </a:lnTo>
                  <a:cubicBezTo>
                    <a:pt x="8059" y="4436"/>
                    <a:pt x="8222" y="4274"/>
                    <a:pt x="8222" y="4070"/>
                  </a:cubicBezTo>
                  <a:cubicBezTo>
                    <a:pt x="8222" y="3826"/>
                    <a:pt x="8059" y="3663"/>
                    <a:pt x="7815" y="3663"/>
                  </a:cubicBezTo>
                  <a:close/>
                  <a:moveTo>
                    <a:pt x="9565" y="3623"/>
                  </a:moveTo>
                  <a:cubicBezTo>
                    <a:pt x="9320" y="3623"/>
                    <a:pt x="9117" y="3826"/>
                    <a:pt x="9117" y="4070"/>
                  </a:cubicBezTo>
                  <a:cubicBezTo>
                    <a:pt x="9117" y="4314"/>
                    <a:pt x="9320" y="4518"/>
                    <a:pt x="9565" y="4518"/>
                  </a:cubicBezTo>
                  <a:cubicBezTo>
                    <a:pt x="9850" y="4518"/>
                    <a:pt x="10053" y="4314"/>
                    <a:pt x="10053" y="4070"/>
                  </a:cubicBezTo>
                  <a:cubicBezTo>
                    <a:pt x="10053" y="3826"/>
                    <a:pt x="9850" y="3623"/>
                    <a:pt x="9565" y="3623"/>
                  </a:cubicBezTo>
                  <a:close/>
                  <a:moveTo>
                    <a:pt x="10948" y="3623"/>
                  </a:moveTo>
                  <a:cubicBezTo>
                    <a:pt x="10704" y="3623"/>
                    <a:pt x="10501" y="3826"/>
                    <a:pt x="10501" y="4070"/>
                  </a:cubicBezTo>
                  <a:cubicBezTo>
                    <a:pt x="10501" y="4314"/>
                    <a:pt x="10704" y="4518"/>
                    <a:pt x="10948" y="4518"/>
                  </a:cubicBezTo>
                  <a:cubicBezTo>
                    <a:pt x="11193" y="4518"/>
                    <a:pt x="11396" y="4314"/>
                    <a:pt x="11396" y="4070"/>
                  </a:cubicBezTo>
                  <a:cubicBezTo>
                    <a:pt x="11396" y="3826"/>
                    <a:pt x="11193" y="3623"/>
                    <a:pt x="10948" y="3623"/>
                  </a:cubicBezTo>
                  <a:close/>
                  <a:moveTo>
                    <a:pt x="12291" y="3623"/>
                  </a:moveTo>
                  <a:cubicBezTo>
                    <a:pt x="12047" y="3623"/>
                    <a:pt x="11844" y="3826"/>
                    <a:pt x="11844" y="4070"/>
                  </a:cubicBezTo>
                  <a:cubicBezTo>
                    <a:pt x="11844" y="4314"/>
                    <a:pt x="12047" y="4518"/>
                    <a:pt x="12291" y="4518"/>
                  </a:cubicBezTo>
                  <a:cubicBezTo>
                    <a:pt x="12536" y="4518"/>
                    <a:pt x="12739" y="4314"/>
                    <a:pt x="12739" y="4070"/>
                  </a:cubicBezTo>
                  <a:cubicBezTo>
                    <a:pt x="12739" y="3826"/>
                    <a:pt x="12536" y="3623"/>
                    <a:pt x="12291" y="3623"/>
                  </a:cubicBezTo>
                  <a:close/>
                  <a:moveTo>
                    <a:pt x="13634" y="3623"/>
                  </a:moveTo>
                  <a:cubicBezTo>
                    <a:pt x="13390" y="3623"/>
                    <a:pt x="13187" y="3826"/>
                    <a:pt x="13187" y="4070"/>
                  </a:cubicBezTo>
                  <a:cubicBezTo>
                    <a:pt x="13187" y="4314"/>
                    <a:pt x="13390" y="4518"/>
                    <a:pt x="13634" y="4518"/>
                  </a:cubicBezTo>
                  <a:cubicBezTo>
                    <a:pt x="13879" y="4518"/>
                    <a:pt x="14082" y="4314"/>
                    <a:pt x="14082" y="4070"/>
                  </a:cubicBezTo>
                  <a:cubicBezTo>
                    <a:pt x="14082" y="3826"/>
                    <a:pt x="13879" y="3623"/>
                    <a:pt x="13634" y="3623"/>
                  </a:cubicBezTo>
                  <a:close/>
                  <a:moveTo>
                    <a:pt x="14977" y="3623"/>
                  </a:moveTo>
                  <a:cubicBezTo>
                    <a:pt x="14733" y="3623"/>
                    <a:pt x="14530" y="3826"/>
                    <a:pt x="14530" y="4070"/>
                  </a:cubicBezTo>
                  <a:cubicBezTo>
                    <a:pt x="14530" y="4314"/>
                    <a:pt x="14733" y="4518"/>
                    <a:pt x="14977" y="4518"/>
                  </a:cubicBezTo>
                  <a:cubicBezTo>
                    <a:pt x="15222" y="4518"/>
                    <a:pt x="15425" y="4314"/>
                    <a:pt x="15425" y="4070"/>
                  </a:cubicBezTo>
                  <a:cubicBezTo>
                    <a:pt x="15425" y="3826"/>
                    <a:pt x="15222" y="3623"/>
                    <a:pt x="14977" y="3623"/>
                  </a:cubicBezTo>
                  <a:close/>
                  <a:moveTo>
                    <a:pt x="16320" y="3623"/>
                  </a:moveTo>
                  <a:cubicBezTo>
                    <a:pt x="16076" y="3623"/>
                    <a:pt x="15873" y="3826"/>
                    <a:pt x="15873" y="4070"/>
                  </a:cubicBezTo>
                  <a:cubicBezTo>
                    <a:pt x="15873" y="4314"/>
                    <a:pt x="16076" y="4518"/>
                    <a:pt x="16320" y="4518"/>
                  </a:cubicBezTo>
                  <a:cubicBezTo>
                    <a:pt x="16565" y="4518"/>
                    <a:pt x="16768" y="4314"/>
                    <a:pt x="16768" y="4070"/>
                  </a:cubicBezTo>
                  <a:cubicBezTo>
                    <a:pt x="16768" y="3826"/>
                    <a:pt x="16565" y="3623"/>
                    <a:pt x="16320" y="3623"/>
                  </a:cubicBezTo>
                  <a:close/>
                  <a:moveTo>
                    <a:pt x="367" y="5454"/>
                  </a:moveTo>
                  <a:cubicBezTo>
                    <a:pt x="164" y="5454"/>
                    <a:pt x="1" y="5617"/>
                    <a:pt x="1" y="5861"/>
                  </a:cubicBezTo>
                  <a:cubicBezTo>
                    <a:pt x="1" y="6064"/>
                    <a:pt x="164" y="6227"/>
                    <a:pt x="367" y="6227"/>
                  </a:cubicBezTo>
                  <a:lnTo>
                    <a:pt x="1954" y="6227"/>
                  </a:lnTo>
                  <a:cubicBezTo>
                    <a:pt x="2158" y="6227"/>
                    <a:pt x="2321" y="6064"/>
                    <a:pt x="2321" y="5861"/>
                  </a:cubicBezTo>
                  <a:cubicBezTo>
                    <a:pt x="2321" y="5617"/>
                    <a:pt x="2158" y="5454"/>
                    <a:pt x="1954" y="5454"/>
                  </a:cubicBezTo>
                  <a:close/>
                  <a:moveTo>
                    <a:pt x="3704" y="5454"/>
                  </a:moveTo>
                  <a:cubicBezTo>
                    <a:pt x="3501" y="5454"/>
                    <a:pt x="3297" y="5617"/>
                    <a:pt x="3297" y="5861"/>
                  </a:cubicBezTo>
                  <a:cubicBezTo>
                    <a:pt x="3297" y="6064"/>
                    <a:pt x="3501" y="6227"/>
                    <a:pt x="3704" y="6227"/>
                  </a:cubicBezTo>
                  <a:lnTo>
                    <a:pt x="7815" y="6227"/>
                  </a:lnTo>
                  <a:cubicBezTo>
                    <a:pt x="8059" y="6227"/>
                    <a:pt x="8222" y="6064"/>
                    <a:pt x="8222" y="5861"/>
                  </a:cubicBezTo>
                  <a:cubicBezTo>
                    <a:pt x="8222" y="5617"/>
                    <a:pt x="8059" y="5454"/>
                    <a:pt x="7815" y="5454"/>
                  </a:cubicBezTo>
                  <a:close/>
                  <a:moveTo>
                    <a:pt x="367" y="7245"/>
                  </a:moveTo>
                  <a:cubicBezTo>
                    <a:pt x="164" y="7245"/>
                    <a:pt x="1" y="7448"/>
                    <a:pt x="1" y="7652"/>
                  </a:cubicBezTo>
                  <a:cubicBezTo>
                    <a:pt x="1" y="7855"/>
                    <a:pt x="164" y="8018"/>
                    <a:pt x="367" y="8018"/>
                  </a:cubicBezTo>
                  <a:lnTo>
                    <a:pt x="1954" y="8018"/>
                  </a:lnTo>
                  <a:cubicBezTo>
                    <a:pt x="2158" y="8018"/>
                    <a:pt x="2321" y="7855"/>
                    <a:pt x="2321" y="7652"/>
                  </a:cubicBezTo>
                  <a:cubicBezTo>
                    <a:pt x="2321" y="7448"/>
                    <a:pt x="2158" y="7245"/>
                    <a:pt x="1954" y="7245"/>
                  </a:cubicBezTo>
                  <a:close/>
                  <a:moveTo>
                    <a:pt x="3704" y="7245"/>
                  </a:moveTo>
                  <a:cubicBezTo>
                    <a:pt x="3501" y="7245"/>
                    <a:pt x="3297" y="7448"/>
                    <a:pt x="3297" y="7652"/>
                  </a:cubicBezTo>
                  <a:cubicBezTo>
                    <a:pt x="3297" y="7855"/>
                    <a:pt x="3501" y="8018"/>
                    <a:pt x="3704" y="8018"/>
                  </a:cubicBezTo>
                  <a:lnTo>
                    <a:pt x="7815" y="8018"/>
                  </a:lnTo>
                  <a:cubicBezTo>
                    <a:pt x="8059" y="8018"/>
                    <a:pt x="8222" y="7855"/>
                    <a:pt x="8222" y="7652"/>
                  </a:cubicBezTo>
                  <a:cubicBezTo>
                    <a:pt x="8222" y="7448"/>
                    <a:pt x="8059" y="7245"/>
                    <a:pt x="7815" y="7245"/>
                  </a:cubicBezTo>
                  <a:close/>
                  <a:moveTo>
                    <a:pt x="14204" y="8750"/>
                  </a:moveTo>
                  <a:cubicBezTo>
                    <a:pt x="13960" y="8750"/>
                    <a:pt x="13756" y="8954"/>
                    <a:pt x="13756" y="9239"/>
                  </a:cubicBezTo>
                  <a:cubicBezTo>
                    <a:pt x="13756" y="9483"/>
                    <a:pt x="13960" y="9686"/>
                    <a:pt x="14204" y="9686"/>
                  </a:cubicBezTo>
                  <a:cubicBezTo>
                    <a:pt x="14448" y="9686"/>
                    <a:pt x="14652" y="9483"/>
                    <a:pt x="14652" y="9239"/>
                  </a:cubicBezTo>
                  <a:cubicBezTo>
                    <a:pt x="14652" y="8954"/>
                    <a:pt x="14448" y="8750"/>
                    <a:pt x="14204" y="8750"/>
                  </a:cubicBezTo>
                  <a:close/>
                  <a:moveTo>
                    <a:pt x="15547" y="8750"/>
                  </a:moveTo>
                  <a:cubicBezTo>
                    <a:pt x="15303" y="8750"/>
                    <a:pt x="15099" y="8954"/>
                    <a:pt x="15099" y="9239"/>
                  </a:cubicBezTo>
                  <a:cubicBezTo>
                    <a:pt x="15099" y="9483"/>
                    <a:pt x="15303" y="9686"/>
                    <a:pt x="15547" y="9686"/>
                  </a:cubicBezTo>
                  <a:cubicBezTo>
                    <a:pt x="15791" y="9686"/>
                    <a:pt x="15995" y="9483"/>
                    <a:pt x="15995" y="9239"/>
                  </a:cubicBezTo>
                  <a:cubicBezTo>
                    <a:pt x="15995" y="8954"/>
                    <a:pt x="15791" y="8750"/>
                    <a:pt x="15547" y="8750"/>
                  </a:cubicBezTo>
                  <a:close/>
                  <a:moveTo>
                    <a:pt x="16890" y="8750"/>
                  </a:moveTo>
                  <a:cubicBezTo>
                    <a:pt x="16646" y="8750"/>
                    <a:pt x="16442" y="8954"/>
                    <a:pt x="16442" y="9239"/>
                  </a:cubicBezTo>
                  <a:cubicBezTo>
                    <a:pt x="16442" y="9483"/>
                    <a:pt x="16646" y="9686"/>
                    <a:pt x="16890" y="9686"/>
                  </a:cubicBezTo>
                  <a:cubicBezTo>
                    <a:pt x="17134" y="9686"/>
                    <a:pt x="17338" y="9483"/>
                    <a:pt x="17338" y="9239"/>
                  </a:cubicBezTo>
                  <a:cubicBezTo>
                    <a:pt x="17338" y="8954"/>
                    <a:pt x="17134" y="8750"/>
                    <a:pt x="16890" y="8750"/>
                  </a:cubicBezTo>
                  <a:close/>
                  <a:moveTo>
                    <a:pt x="18233" y="8750"/>
                  </a:moveTo>
                  <a:cubicBezTo>
                    <a:pt x="17989" y="8750"/>
                    <a:pt x="17785" y="8954"/>
                    <a:pt x="17785" y="9239"/>
                  </a:cubicBezTo>
                  <a:cubicBezTo>
                    <a:pt x="17785" y="9483"/>
                    <a:pt x="17989" y="9686"/>
                    <a:pt x="18233" y="9686"/>
                  </a:cubicBezTo>
                  <a:cubicBezTo>
                    <a:pt x="18477" y="9686"/>
                    <a:pt x="18681" y="9483"/>
                    <a:pt x="18681" y="9239"/>
                  </a:cubicBezTo>
                  <a:cubicBezTo>
                    <a:pt x="18681" y="8954"/>
                    <a:pt x="18477" y="8750"/>
                    <a:pt x="18233" y="8750"/>
                  </a:cubicBezTo>
                  <a:close/>
                  <a:moveTo>
                    <a:pt x="19576" y="8750"/>
                  </a:moveTo>
                  <a:cubicBezTo>
                    <a:pt x="19332" y="8750"/>
                    <a:pt x="19128" y="8954"/>
                    <a:pt x="19128" y="9239"/>
                  </a:cubicBezTo>
                  <a:cubicBezTo>
                    <a:pt x="19128" y="9483"/>
                    <a:pt x="19332" y="9686"/>
                    <a:pt x="19576" y="9686"/>
                  </a:cubicBezTo>
                  <a:cubicBezTo>
                    <a:pt x="19820" y="9686"/>
                    <a:pt x="20024" y="9483"/>
                    <a:pt x="20024" y="9239"/>
                  </a:cubicBezTo>
                  <a:cubicBezTo>
                    <a:pt x="20024" y="8954"/>
                    <a:pt x="19820" y="8750"/>
                    <a:pt x="19576" y="8750"/>
                  </a:cubicBezTo>
                  <a:close/>
                  <a:moveTo>
                    <a:pt x="20919" y="8750"/>
                  </a:moveTo>
                  <a:cubicBezTo>
                    <a:pt x="20675" y="8750"/>
                    <a:pt x="20471" y="8954"/>
                    <a:pt x="20471" y="9239"/>
                  </a:cubicBezTo>
                  <a:cubicBezTo>
                    <a:pt x="20471" y="9483"/>
                    <a:pt x="20675" y="9686"/>
                    <a:pt x="20919" y="9686"/>
                  </a:cubicBezTo>
                  <a:cubicBezTo>
                    <a:pt x="21163" y="9686"/>
                    <a:pt x="21367" y="9483"/>
                    <a:pt x="21367" y="9239"/>
                  </a:cubicBezTo>
                  <a:cubicBezTo>
                    <a:pt x="21367" y="8954"/>
                    <a:pt x="21163" y="8750"/>
                    <a:pt x="20919" y="8750"/>
                  </a:cubicBezTo>
                  <a:close/>
                  <a:moveTo>
                    <a:pt x="367" y="9076"/>
                  </a:moveTo>
                  <a:cubicBezTo>
                    <a:pt x="164" y="9076"/>
                    <a:pt x="1" y="9239"/>
                    <a:pt x="1" y="9442"/>
                  </a:cubicBezTo>
                  <a:cubicBezTo>
                    <a:pt x="1" y="9646"/>
                    <a:pt x="164" y="9849"/>
                    <a:pt x="367" y="9849"/>
                  </a:cubicBezTo>
                  <a:lnTo>
                    <a:pt x="1954" y="9849"/>
                  </a:lnTo>
                  <a:cubicBezTo>
                    <a:pt x="2158" y="9849"/>
                    <a:pt x="2321" y="9646"/>
                    <a:pt x="2321" y="9442"/>
                  </a:cubicBezTo>
                  <a:cubicBezTo>
                    <a:pt x="2321" y="9239"/>
                    <a:pt x="2158" y="9076"/>
                    <a:pt x="1954" y="9076"/>
                  </a:cubicBezTo>
                  <a:close/>
                  <a:moveTo>
                    <a:pt x="8629" y="9076"/>
                  </a:moveTo>
                  <a:cubicBezTo>
                    <a:pt x="8425" y="9076"/>
                    <a:pt x="8262" y="9239"/>
                    <a:pt x="8262" y="9442"/>
                  </a:cubicBezTo>
                  <a:cubicBezTo>
                    <a:pt x="8262" y="9646"/>
                    <a:pt x="8425" y="9849"/>
                    <a:pt x="8629" y="9849"/>
                  </a:cubicBezTo>
                  <a:lnTo>
                    <a:pt x="12780" y="9849"/>
                  </a:lnTo>
                  <a:cubicBezTo>
                    <a:pt x="12983" y="9849"/>
                    <a:pt x="13146" y="9646"/>
                    <a:pt x="13146" y="9442"/>
                  </a:cubicBezTo>
                  <a:cubicBezTo>
                    <a:pt x="13146" y="9239"/>
                    <a:pt x="12983" y="9076"/>
                    <a:pt x="12780" y="9076"/>
                  </a:cubicBezTo>
                  <a:close/>
                  <a:moveTo>
                    <a:pt x="367" y="10867"/>
                  </a:moveTo>
                  <a:cubicBezTo>
                    <a:pt x="164" y="10867"/>
                    <a:pt x="1" y="11029"/>
                    <a:pt x="1" y="11233"/>
                  </a:cubicBezTo>
                  <a:cubicBezTo>
                    <a:pt x="1" y="11436"/>
                    <a:pt x="164" y="11640"/>
                    <a:pt x="367" y="11640"/>
                  </a:cubicBezTo>
                  <a:lnTo>
                    <a:pt x="1954" y="11640"/>
                  </a:lnTo>
                  <a:cubicBezTo>
                    <a:pt x="2158" y="11640"/>
                    <a:pt x="2321" y="11436"/>
                    <a:pt x="2321" y="11233"/>
                  </a:cubicBezTo>
                  <a:cubicBezTo>
                    <a:pt x="2321" y="11029"/>
                    <a:pt x="2158" y="10867"/>
                    <a:pt x="1954" y="10867"/>
                  </a:cubicBezTo>
                  <a:close/>
                  <a:moveTo>
                    <a:pt x="8629" y="10867"/>
                  </a:moveTo>
                  <a:cubicBezTo>
                    <a:pt x="8425" y="10867"/>
                    <a:pt x="8262" y="11029"/>
                    <a:pt x="8262" y="11233"/>
                  </a:cubicBezTo>
                  <a:cubicBezTo>
                    <a:pt x="8262" y="11436"/>
                    <a:pt x="8425" y="11640"/>
                    <a:pt x="8629" y="11640"/>
                  </a:cubicBezTo>
                  <a:lnTo>
                    <a:pt x="12780" y="11640"/>
                  </a:lnTo>
                  <a:cubicBezTo>
                    <a:pt x="12983" y="11640"/>
                    <a:pt x="13146" y="11436"/>
                    <a:pt x="13146" y="11233"/>
                  </a:cubicBezTo>
                  <a:cubicBezTo>
                    <a:pt x="13146" y="11029"/>
                    <a:pt x="12983" y="10867"/>
                    <a:pt x="12780" y="10867"/>
                  </a:cubicBezTo>
                  <a:close/>
                  <a:moveTo>
                    <a:pt x="14204" y="12495"/>
                  </a:moveTo>
                  <a:cubicBezTo>
                    <a:pt x="13960" y="12495"/>
                    <a:pt x="13756" y="12657"/>
                    <a:pt x="13756" y="12942"/>
                  </a:cubicBezTo>
                  <a:cubicBezTo>
                    <a:pt x="13756" y="13186"/>
                    <a:pt x="13960" y="13390"/>
                    <a:pt x="14204" y="13390"/>
                  </a:cubicBezTo>
                  <a:cubicBezTo>
                    <a:pt x="14448" y="13390"/>
                    <a:pt x="14652" y="13186"/>
                    <a:pt x="14652" y="12942"/>
                  </a:cubicBezTo>
                  <a:cubicBezTo>
                    <a:pt x="14652" y="12657"/>
                    <a:pt x="14448" y="12495"/>
                    <a:pt x="14204" y="12495"/>
                  </a:cubicBezTo>
                  <a:close/>
                  <a:moveTo>
                    <a:pt x="15547" y="12495"/>
                  </a:moveTo>
                  <a:cubicBezTo>
                    <a:pt x="15303" y="12495"/>
                    <a:pt x="15099" y="12657"/>
                    <a:pt x="15099" y="12942"/>
                  </a:cubicBezTo>
                  <a:cubicBezTo>
                    <a:pt x="15099" y="13186"/>
                    <a:pt x="15303" y="13390"/>
                    <a:pt x="15547" y="13390"/>
                  </a:cubicBezTo>
                  <a:cubicBezTo>
                    <a:pt x="15791" y="13390"/>
                    <a:pt x="15995" y="13186"/>
                    <a:pt x="15995" y="12942"/>
                  </a:cubicBezTo>
                  <a:cubicBezTo>
                    <a:pt x="15995" y="12657"/>
                    <a:pt x="15791" y="12495"/>
                    <a:pt x="15547" y="12495"/>
                  </a:cubicBezTo>
                  <a:close/>
                  <a:moveTo>
                    <a:pt x="16890" y="12495"/>
                  </a:moveTo>
                  <a:cubicBezTo>
                    <a:pt x="16646" y="12495"/>
                    <a:pt x="16442" y="12657"/>
                    <a:pt x="16442" y="12942"/>
                  </a:cubicBezTo>
                  <a:cubicBezTo>
                    <a:pt x="16442" y="13186"/>
                    <a:pt x="16646" y="13390"/>
                    <a:pt x="16890" y="13390"/>
                  </a:cubicBezTo>
                  <a:cubicBezTo>
                    <a:pt x="17134" y="13390"/>
                    <a:pt x="17338" y="13186"/>
                    <a:pt x="17338" y="12942"/>
                  </a:cubicBezTo>
                  <a:cubicBezTo>
                    <a:pt x="17338" y="12657"/>
                    <a:pt x="17134" y="12495"/>
                    <a:pt x="16890" y="12495"/>
                  </a:cubicBezTo>
                  <a:close/>
                  <a:moveTo>
                    <a:pt x="18233" y="12495"/>
                  </a:moveTo>
                  <a:cubicBezTo>
                    <a:pt x="17989" y="12495"/>
                    <a:pt x="17785" y="12657"/>
                    <a:pt x="17785" y="12942"/>
                  </a:cubicBezTo>
                  <a:cubicBezTo>
                    <a:pt x="17785" y="13186"/>
                    <a:pt x="17989" y="13390"/>
                    <a:pt x="18233" y="13390"/>
                  </a:cubicBezTo>
                  <a:cubicBezTo>
                    <a:pt x="18477" y="13390"/>
                    <a:pt x="18681" y="13186"/>
                    <a:pt x="18681" y="12942"/>
                  </a:cubicBezTo>
                  <a:cubicBezTo>
                    <a:pt x="18681" y="12657"/>
                    <a:pt x="18477" y="12495"/>
                    <a:pt x="18233" y="12495"/>
                  </a:cubicBezTo>
                  <a:close/>
                  <a:moveTo>
                    <a:pt x="19576" y="12495"/>
                  </a:moveTo>
                  <a:cubicBezTo>
                    <a:pt x="19332" y="12495"/>
                    <a:pt x="19128" y="12657"/>
                    <a:pt x="19128" y="12942"/>
                  </a:cubicBezTo>
                  <a:cubicBezTo>
                    <a:pt x="19128" y="13186"/>
                    <a:pt x="19332" y="13390"/>
                    <a:pt x="19576" y="13390"/>
                  </a:cubicBezTo>
                  <a:cubicBezTo>
                    <a:pt x="19820" y="13390"/>
                    <a:pt x="20024" y="13186"/>
                    <a:pt x="20024" y="12942"/>
                  </a:cubicBezTo>
                  <a:cubicBezTo>
                    <a:pt x="20024" y="12657"/>
                    <a:pt x="19820" y="12495"/>
                    <a:pt x="19576" y="12495"/>
                  </a:cubicBezTo>
                  <a:close/>
                  <a:moveTo>
                    <a:pt x="20919" y="12495"/>
                  </a:moveTo>
                  <a:cubicBezTo>
                    <a:pt x="20675" y="12495"/>
                    <a:pt x="20471" y="12657"/>
                    <a:pt x="20471" y="12942"/>
                  </a:cubicBezTo>
                  <a:cubicBezTo>
                    <a:pt x="20471" y="13186"/>
                    <a:pt x="20675" y="13390"/>
                    <a:pt x="20919" y="13390"/>
                  </a:cubicBezTo>
                  <a:cubicBezTo>
                    <a:pt x="21163" y="13390"/>
                    <a:pt x="21367" y="13186"/>
                    <a:pt x="21367" y="12942"/>
                  </a:cubicBezTo>
                  <a:cubicBezTo>
                    <a:pt x="21367" y="12657"/>
                    <a:pt x="21163" y="12495"/>
                    <a:pt x="20919" y="12495"/>
                  </a:cubicBezTo>
                  <a:close/>
                  <a:moveTo>
                    <a:pt x="367" y="12657"/>
                  </a:moveTo>
                  <a:cubicBezTo>
                    <a:pt x="164" y="12657"/>
                    <a:pt x="1" y="12820"/>
                    <a:pt x="1" y="13024"/>
                  </a:cubicBezTo>
                  <a:cubicBezTo>
                    <a:pt x="1" y="13268"/>
                    <a:pt x="164" y="13431"/>
                    <a:pt x="367" y="13431"/>
                  </a:cubicBezTo>
                  <a:lnTo>
                    <a:pt x="1954" y="13431"/>
                  </a:lnTo>
                  <a:cubicBezTo>
                    <a:pt x="2158" y="13431"/>
                    <a:pt x="2321" y="13268"/>
                    <a:pt x="2321" y="13024"/>
                  </a:cubicBezTo>
                  <a:cubicBezTo>
                    <a:pt x="2321" y="12820"/>
                    <a:pt x="2158" y="12657"/>
                    <a:pt x="1954" y="12657"/>
                  </a:cubicBezTo>
                  <a:close/>
                  <a:moveTo>
                    <a:pt x="8629" y="12657"/>
                  </a:moveTo>
                  <a:cubicBezTo>
                    <a:pt x="8425" y="12657"/>
                    <a:pt x="8262" y="12820"/>
                    <a:pt x="8262" y="13024"/>
                  </a:cubicBezTo>
                  <a:cubicBezTo>
                    <a:pt x="8262" y="13268"/>
                    <a:pt x="8425" y="13431"/>
                    <a:pt x="8629" y="13431"/>
                  </a:cubicBezTo>
                  <a:lnTo>
                    <a:pt x="12780" y="13431"/>
                  </a:lnTo>
                  <a:cubicBezTo>
                    <a:pt x="12983" y="13431"/>
                    <a:pt x="13146" y="13268"/>
                    <a:pt x="13146" y="13024"/>
                  </a:cubicBezTo>
                  <a:cubicBezTo>
                    <a:pt x="13146" y="12820"/>
                    <a:pt x="12983" y="12657"/>
                    <a:pt x="12780" y="1265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35"/>
            <p:cNvSpPr/>
            <p:nvPr/>
          </p:nvSpPr>
          <p:spPr>
            <a:xfrm>
              <a:off x="2792550" y="4478775"/>
              <a:ext cx="657275" cy="73275"/>
            </a:xfrm>
            <a:custGeom>
              <a:avLst/>
              <a:gdLst/>
              <a:ahLst/>
              <a:cxnLst/>
              <a:rect l="l" t="t" r="r" b="b"/>
              <a:pathLst>
                <a:path w="26291" h="2931" extrusionOk="0">
                  <a:moveTo>
                    <a:pt x="5088" y="0"/>
                  </a:moveTo>
                  <a:lnTo>
                    <a:pt x="4925" y="41"/>
                  </a:lnTo>
                  <a:lnTo>
                    <a:pt x="326" y="2238"/>
                  </a:lnTo>
                  <a:cubicBezTo>
                    <a:pt x="0" y="2401"/>
                    <a:pt x="123" y="2930"/>
                    <a:pt x="489" y="2930"/>
                  </a:cubicBezTo>
                  <a:lnTo>
                    <a:pt x="22913" y="2930"/>
                  </a:lnTo>
                  <a:cubicBezTo>
                    <a:pt x="22994" y="2930"/>
                    <a:pt x="23076" y="2890"/>
                    <a:pt x="23157" y="2849"/>
                  </a:cubicBezTo>
                  <a:lnTo>
                    <a:pt x="26047" y="651"/>
                  </a:lnTo>
                  <a:cubicBezTo>
                    <a:pt x="26291" y="448"/>
                    <a:pt x="26169" y="0"/>
                    <a:pt x="258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35"/>
            <p:cNvSpPr/>
            <p:nvPr/>
          </p:nvSpPr>
          <p:spPr>
            <a:xfrm>
              <a:off x="2787450" y="4470625"/>
              <a:ext cx="667475" cy="89550"/>
            </a:xfrm>
            <a:custGeom>
              <a:avLst/>
              <a:gdLst/>
              <a:ahLst/>
              <a:cxnLst/>
              <a:rect l="l" t="t" r="r" b="b"/>
              <a:pathLst>
                <a:path w="26699" h="3582" extrusionOk="0">
                  <a:moveTo>
                    <a:pt x="26047" y="652"/>
                  </a:moveTo>
                  <a:lnTo>
                    <a:pt x="26047" y="692"/>
                  </a:lnTo>
                  <a:lnTo>
                    <a:pt x="26006" y="692"/>
                  </a:lnTo>
                  <a:lnTo>
                    <a:pt x="23117" y="2931"/>
                  </a:lnTo>
                  <a:lnTo>
                    <a:pt x="693" y="2931"/>
                  </a:lnTo>
                  <a:lnTo>
                    <a:pt x="652" y="2890"/>
                  </a:lnTo>
                  <a:lnTo>
                    <a:pt x="693" y="2890"/>
                  </a:lnTo>
                  <a:lnTo>
                    <a:pt x="5251" y="692"/>
                  </a:lnTo>
                  <a:lnTo>
                    <a:pt x="5332" y="652"/>
                  </a:lnTo>
                  <a:close/>
                  <a:moveTo>
                    <a:pt x="5210" y="0"/>
                  </a:moveTo>
                  <a:lnTo>
                    <a:pt x="5088" y="41"/>
                  </a:lnTo>
                  <a:lnTo>
                    <a:pt x="5007" y="41"/>
                  </a:lnTo>
                  <a:lnTo>
                    <a:pt x="367" y="2279"/>
                  </a:lnTo>
                  <a:cubicBezTo>
                    <a:pt x="123" y="2402"/>
                    <a:pt x="1" y="2646"/>
                    <a:pt x="1" y="2890"/>
                  </a:cubicBezTo>
                  <a:cubicBezTo>
                    <a:pt x="1" y="3053"/>
                    <a:pt x="42" y="3256"/>
                    <a:pt x="164" y="3378"/>
                  </a:cubicBezTo>
                  <a:cubicBezTo>
                    <a:pt x="286" y="3500"/>
                    <a:pt x="489" y="3582"/>
                    <a:pt x="693" y="3582"/>
                  </a:cubicBezTo>
                  <a:lnTo>
                    <a:pt x="23117" y="3582"/>
                  </a:lnTo>
                  <a:cubicBezTo>
                    <a:pt x="23280" y="3582"/>
                    <a:pt x="23442" y="3541"/>
                    <a:pt x="23565" y="3460"/>
                  </a:cubicBezTo>
                  <a:lnTo>
                    <a:pt x="26454" y="1221"/>
                  </a:lnTo>
                  <a:cubicBezTo>
                    <a:pt x="26617" y="1099"/>
                    <a:pt x="26698" y="896"/>
                    <a:pt x="26698" y="692"/>
                  </a:cubicBezTo>
                  <a:cubicBezTo>
                    <a:pt x="26698" y="489"/>
                    <a:pt x="26658" y="326"/>
                    <a:pt x="26535" y="204"/>
                  </a:cubicBezTo>
                  <a:cubicBezTo>
                    <a:pt x="26413" y="82"/>
                    <a:pt x="26210" y="0"/>
                    <a:pt x="260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35"/>
            <p:cNvSpPr/>
            <p:nvPr/>
          </p:nvSpPr>
          <p:spPr>
            <a:xfrm>
              <a:off x="3097775" y="4128775"/>
              <a:ext cx="102775" cy="392750"/>
            </a:xfrm>
            <a:custGeom>
              <a:avLst/>
              <a:gdLst/>
              <a:ahLst/>
              <a:cxnLst/>
              <a:rect l="l" t="t" r="r" b="b"/>
              <a:pathLst>
                <a:path w="4111" h="15710" extrusionOk="0">
                  <a:moveTo>
                    <a:pt x="1" y="0"/>
                  </a:moveTo>
                  <a:lnTo>
                    <a:pt x="1" y="15709"/>
                  </a:lnTo>
                  <a:lnTo>
                    <a:pt x="4111" y="15709"/>
                  </a:lnTo>
                  <a:lnTo>
                    <a:pt x="411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35"/>
            <p:cNvSpPr/>
            <p:nvPr/>
          </p:nvSpPr>
          <p:spPr>
            <a:xfrm>
              <a:off x="3089625" y="4119600"/>
              <a:ext cx="120100" cy="410050"/>
            </a:xfrm>
            <a:custGeom>
              <a:avLst/>
              <a:gdLst/>
              <a:ahLst/>
              <a:cxnLst/>
              <a:rect l="l" t="t" r="r" b="b"/>
              <a:pathLst>
                <a:path w="4804" h="16402" extrusionOk="0">
                  <a:moveTo>
                    <a:pt x="4111" y="693"/>
                  </a:moveTo>
                  <a:lnTo>
                    <a:pt x="4111" y="15751"/>
                  </a:lnTo>
                  <a:lnTo>
                    <a:pt x="652" y="15751"/>
                  </a:lnTo>
                  <a:lnTo>
                    <a:pt x="652" y="693"/>
                  </a:lnTo>
                  <a:close/>
                  <a:moveTo>
                    <a:pt x="327" y="1"/>
                  </a:moveTo>
                  <a:cubicBezTo>
                    <a:pt x="245" y="1"/>
                    <a:pt x="164" y="42"/>
                    <a:pt x="82" y="123"/>
                  </a:cubicBezTo>
                  <a:cubicBezTo>
                    <a:pt x="42" y="164"/>
                    <a:pt x="1" y="286"/>
                    <a:pt x="1" y="367"/>
                  </a:cubicBezTo>
                  <a:lnTo>
                    <a:pt x="1" y="16076"/>
                  </a:lnTo>
                  <a:cubicBezTo>
                    <a:pt x="1" y="16158"/>
                    <a:pt x="42" y="16239"/>
                    <a:pt x="82" y="16320"/>
                  </a:cubicBezTo>
                  <a:cubicBezTo>
                    <a:pt x="164" y="16361"/>
                    <a:pt x="245" y="16402"/>
                    <a:pt x="327" y="16402"/>
                  </a:cubicBezTo>
                  <a:lnTo>
                    <a:pt x="4437" y="16402"/>
                  </a:lnTo>
                  <a:cubicBezTo>
                    <a:pt x="4559" y="16402"/>
                    <a:pt x="4640" y="16361"/>
                    <a:pt x="4681" y="16320"/>
                  </a:cubicBezTo>
                  <a:cubicBezTo>
                    <a:pt x="4763" y="16239"/>
                    <a:pt x="4803" y="16158"/>
                    <a:pt x="4803" y="16076"/>
                  </a:cubicBezTo>
                  <a:lnTo>
                    <a:pt x="4803" y="367"/>
                  </a:lnTo>
                  <a:cubicBezTo>
                    <a:pt x="4803" y="286"/>
                    <a:pt x="4763" y="164"/>
                    <a:pt x="4681" y="123"/>
                  </a:cubicBezTo>
                  <a:cubicBezTo>
                    <a:pt x="4640" y="42"/>
                    <a:pt x="4559" y="1"/>
                    <a:pt x="44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35"/>
            <p:cNvSpPr/>
            <p:nvPr/>
          </p:nvSpPr>
          <p:spPr>
            <a:xfrm>
              <a:off x="3081500" y="4128775"/>
              <a:ext cx="135350" cy="284900"/>
            </a:xfrm>
            <a:custGeom>
              <a:avLst/>
              <a:gdLst/>
              <a:ahLst/>
              <a:cxnLst/>
              <a:rect l="l" t="t" r="r" b="b"/>
              <a:pathLst>
                <a:path w="5414" h="11396" extrusionOk="0">
                  <a:moveTo>
                    <a:pt x="0" y="0"/>
                  </a:moveTo>
                  <a:lnTo>
                    <a:pt x="0" y="11395"/>
                  </a:lnTo>
                  <a:lnTo>
                    <a:pt x="5413" y="11395"/>
                  </a:lnTo>
                  <a:lnTo>
                    <a:pt x="541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35"/>
            <p:cNvSpPr/>
            <p:nvPr/>
          </p:nvSpPr>
          <p:spPr>
            <a:xfrm>
              <a:off x="3073350" y="4119600"/>
              <a:ext cx="152650" cy="302200"/>
            </a:xfrm>
            <a:custGeom>
              <a:avLst/>
              <a:gdLst/>
              <a:ahLst/>
              <a:cxnLst/>
              <a:rect l="l" t="t" r="r" b="b"/>
              <a:pathLst>
                <a:path w="6106" h="12088" extrusionOk="0">
                  <a:moveTo>
                    <a:pt x="5414" y="693"/>
                  </a:moveTo>
                  <a:lnTo>
                    <a:pt x="5414" y="11437"/>
                  </a:lnTo>
                  <a:lnTo>
                    <a:pt x="693" y="11437"/>
                  </a:lnTo>
                  <a:lnTo>
                    <a:pt x="693" y="693"/>
                  </a:lnTo>
                  <a:close/>
                  <a:moveTo>
                    <a:pt x="326" y="1"/>
                  </a:moveTo>
                  <a:cubicBezTo>
                    <a:pt x="245" y="1"/>
                    <a:pt x="164" y="42"/>
                    <a:pt x="82" y="123"/>
                  </a:cubicBezTo>
                  <a:cubicBezTo>
                    <a:pt x="42" y="164"/>
                    <a:pt x="1" y="286"/>
                    <a:pt x="1" y="367"/>
                  </a:cubicBezTo>
                  <a:lnTo>
                    <a:pt x="1" y="11762"/>
                  </a:lnTo>
                  <a:cubicBezTo>
                    <a:pt x="1" y="11844"/>
                    <a:pt x="42" y="11925"/>
                    <a:pt x="82" y="12007"/>
                  </a:cubicBezTo>
                  <a:cubicBezTo>
                    <a:pt x="164" y="12088"/>
                    <a:pt x="245" y="12088"/>
                    <a:pt x="326" y="12088"/>
                  </a:cubicBezTo>
                  <a:lnTo>
                    <a:pt x="5739" y="12088"/>
                  </a:lnTo>
                  <a:cubicBezTo>
                    <a:pt x="5861" y="12088"/>
                    <a:pt x="5943" y="12088"/>
                    <a:pt x="5983" y="12007"/>
                  </a:cubicBezTo>
                  <a:cubicBezTo>
                    <a:pt x="6065" y="11925"/>
                    <a:pt x="6105" y="11844"/>
                    <a:pt x="6105" y="11762"/>
                  </a:cubicBezTo>
                  <a:lnTo>
                    <a:pt x="6105" y="367"/>
                  </a:lnTo>
                  <a:cubicBezTo>
                    <a:pt x="6105" y="286"/>
                    <a:pt x="6065" y="164"/>
                    <a:pt x="5983" y="123"/>
                  </a:cubicBezTo>
                  <a:cubicBezTo>
                    <a:pt x="5943" y="42"/>
                    <a:pt x="5861" y="1"/>
                    <a:pt x="57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35"/>
            <p:cNvSpPr/>
            <p:nvPr/>
          </p:nvSpPr>
          <p:spPr>
            <a:xfrm>
              <a:off x="2320450" y="2821375"/>
              <a:ext cx="1707275" cy="1335900"/>
            </a:xfrm>
            <a:custGeom>
              <a:avLst/>
              <a:gdLst/>
              <a:ahLst/>
              <a:cxnLst/>
              <a:rect l="l" t="t" r="r" b="b"/>
              <a:pathLst>
                <a:path w="68291" h="53436" extrusionOk="0">
                  <a:moveTo>
                    <a:pt x="1" y="0"/>
                  </a:moveTo>
                  <a:lnTo>
                    <a:pt x="1" y="53436"/>
                  </a:lnTo>
                  <a:lnTo>
                    <a:pt x="68291" y="53436"/>
                  </a:lnTo>
                  <a:lnTo>
                    <a:pt x="682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35"/>
            <p:cNvSpPr/>
            <p:nvPr/>
          </p:nvSpPr>
          <p:spPr>
            <a:xfrm>
              <a:off x="2311300" y="2813225"/>
              <a:ext cx="1724575" cy="1352200"/>
            </a:xfrm>
            <a:custGeom>
              <a:avLst/>
              <a:gdLst/>
              <a:ahLst/>
              <a:cxnLst/>
              <a:rect l="l" t="t" r="r" b="b"/>
              <a:pathLst>
                <a:path w="68983" h="54088" extrusionOk="0">
                  <a:moveTo>
                    <a:pt x="68290" y="693"/>
                  </a:moveTo>
                  <a:lnTo>
                    <a:pt x="68290" y="53395"/>
                  </a:lnTo>
                  <a:lnTo>
                    <a:pt x="693" y="53395"/>
                  </a:lnTo>
                  <a:lnTo>
                    <a:pt x="693" y="693"/>
                  </a:lnTo>
                  <a:close/>
                  <a:moveTo>
                    <a:pt x="367" y="1"/>
                  </a:moveTo>
                  <a:cubicBezTo>
                    <a:pt x="286" y="1"/>
                    <a:pt x="163" y="41"/>
                    <a:pt x="123" y="82"/>
                  </a:cubicBezTo>
                  <a:cubicBezTo>
                    <a:pt x="41" y="163"/>
                    <a:pt x="1" y="245"/>
                    <a:pt x="1" y="326"/>
                  </a:cubicBezTo>
                  <a:lnTo>
                    <a:pt x="1" y="53762"/>
                  </a:lnTo>
                  <a:cubicBezTo>
                    <a:pt x="1" y="53843"/>
                    <a:pt x="41" y="53924"/>
                    <a:pt x="123" y="54006"/>
                  </a:cubicBezTo>
                  <a:cubicBezTo>
                    <a:pt x="163" y="54047"/>
                    <a:pt x="286" y="54087"/>
                    <a:pt x="367" y="54087"/>
                  </a:cubicBezTo>
                  <a:lnTo>
                    <a:pt x="68657" y="54087"/>
                  </a:lnTo>
                  <a:cubicBezTo>
                    <a:pt x="68738" y="54087"/>
                    <a:pt x="68819" y="54047"/>
                    <a:pt x="68901" y="54006"/>
                  </a:cubicBezTo>
                  <a:cubicBezTo>
                    <a:pt x="68942" y="53924"/>
                    <a:pt x="68982" y="53843"/>
                    <a:pt x="68982" y="53762"/>
                  </a:cubicBezTo>
                  <a:lnTo>
                    <a:pt x="68982" y="326"/>
                  </a:lnTo>
                  <a:cubicBezTo>
                    <a:pt x="68982" y="245"/>
                    <a:pt x="68942" y="163"/>
                    <a:pt x="68901" y="82"/>
                  </a:cubicBezTo>
                  <a:cubicBezTo>
                    <a:pt x="68819" y="41"/>
                    <a:pt x="68738" y="1"/>
                    <a:pt x="686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35"/>
            <p:cNvSpPr/>
            <p:nvPr/>
          </p:nvSpPr>
          <p:spPr>
            <a:xfrm>
              <a:off x="2411025" y="2892600"/>
              <a:ext cx="1525125" cy="1193450"/>
            </a:xfrm>
            <a:custGeom>
              <a:avLst/>
              <a:gdLst/>
              <a:ahLst/>
              <a:cxnLst/>
              <a:rect l="l" t="t" r="r" b="b"/>
              <a:pathLst>
                <a:path w="61005" h="47738" extrusionOk="0">
                  <a:moveTo>
                    <a:pt x="0" y="0"/>
                  </a:moveTo>
                  <a:lnTo>
                    <a:pt x="0" y="47738"/>
                  </a:lnTo>
                  <a:lnTo>
                    <a:pt x="61005" y="47738"/>
                  </a:lnTo>
                  <a:lnTo>
                    <a:pt x="610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35"/>
            <p:cNvSpPr/>
            <p:nvPr/>
          </p:nvSpPr>
          <p:spPr>
            <a:xfrm>
              <a:off x="2402875" y="2884450"/>
              <a:ext cx="1541425" cy="1209750"/>
            </a:xfrm>
            <a:custGeom>
              <a:avLst/>
              <a:gdLst/>
              <a:ahLst/>
              <a:cxnLst/>
              <a:rect l="l" t="t" r="r" b="b"/>
              <a:pathLst>
                <a:path w="61657" h="48390" extrusionOk="0">
                  <a:moveTo>
                    <a:pt x="61005" y="692"/>
                  </a:moveTo>
                  <a:lnTo>
                    <a:pt x="61005" y="47698"/>
                  </a:lnTo>
                  <a:lnTo>
                    <a:pt x="692" y="47698"/>
                  </a:lnTo>
                  <a:lnTo>
                    <a:pt x="692" y="692"/>
                  </a:lnTo>
                  <a:close/>
                  <a:moveTo>
                    <a:pt x="326" y="0"/>
                  </a:moveTo>
                  <a:cubicBezTo>
                    <a:pt x="245" y="0"/>
                    <a:pt x="163" y="41"/>
                    <a:pt x="123" y="123"/>
                  </a:cubicBezTo>
                  <a:cubicBezTo>
                    <a:pt x="41" y="163"/>
                    <a:pt x="0" y="245"/>
                    <a:pt x="0" y="326"/>
                  </a:cubicBezTo>
                  <a:lnTo>
                    <a:pt x="0" y="48064"/>
                  </a:lnTo>
                  <a:cubicBezTo>
                    <a:pt x="0" y="48145"/>
                    <a:pt x="41" y="48227"/>
                    <a:pt x="123" y="48267"/>
                  </a:cubicBezTo>
                  <a:cubicBezTo>
                    <a:pt x="163" y="48349"/>
                    <a:pt x="245" y="48389"/>
                    <a:pt x="326" y="48389"/>
                  </a:cubicBezTo>
                  <a:lnTo>
                    <a:pt x="61331" y="48389"/>
                  </a:lnTo>
                  <a:cubicBezTo>
                    <a:pt x="61412" y="48389"/>
                    <a:pt x="61494" y="48349"/>
                    <a:pt x="61575" y="48267"/>
                  </a:cubicBezTo>
                  <a:cubicBezTo>
                    <a:pt x="61616" y="48227"/>
                    <a:pt x="61657" y="48145"/>
                    <a:pt x="61657" y="48064"/>
                  </a:cubicBezTo>
                  <a:lnTo>
                    <a:pt x="61657" y="326"/>
                  </a:lnTo>
                  <a:cubicBezTo>
                    <a:pt x="61657" y="245"/>
                    <a:pt x="61616" y="163"/>
                    <a:pt x="61575" y="123"/>
                  </a:cubicBezTo>
                  <a:cubicBezTo>
                    <a:pt x="61494" y="41"/>
                    <a:pt x="61412" y="0"/>
                    <a:pt x="613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35"/>
            <p:cNvSpPr/>
            <p:nvPr/>
          </p:nvSpPr>
          <p:spPr>
            <a:xfrm>
              <a:off x="2700975" y="2953625"/>
              <a:ext cx="534175" cy="335775"/>
            </a:xfrm>
            <a:custGeom>
              <a:avLst/>
              <a:gdLst/>
              <a:ahLst/>
              <a:cxnLst/>
              <a:rect l="l" t="t" r="r" b="b"/>
              <a:pathLst>
                <a:path w="21367" h="13431" extrusionOk="0">
                  <a:moveTo>
                    <a:pt x="367" y="82"/>
                  </a:moveTo>
                  <a:cubicBezTo>
                    <a:pt x="163" y="82"/>
                    <a:pt x="1" y="245"/>
                    <a:pt x="1" y="489"/>
                  </a:cubicBezTo>
                  <a:cubicBezTo>
                    <a:pt x="1" y="693"/>
                    <a:pt x="163" y="856"/>
                    <a:pt x="367" y="856"/>
                  </a:cubicBezTo>
                  <a:lnTo>
                    <a:pt x="1954" y="856"/>
                  </a:lnTo>
                  <a:cubicBezTo>
                    <a:pt x="2158" y="856"/>
                    <a:pt x="2361" y="693"/>
                    <a:pt x="2361" y="489"/>
                  </a:cubicBezTo>
                  <a:cubicBezTo>
                    <a:pt x="2361" y="245"/>
                    <a:pt x="2158" y="82"/>
                    <a:pt x="1954" y="82"/>
                  </a:cubicBezTo>
                  <a:close/>
                  <a:moveTo>
                    <a:pt x="3704" y="82"/>
                  </a:moveTo>
                  <a:cubicBezTo>
                    <a:pt x="3501" y="82"/>
                    <a:pt x="3338" y="245"/>
                    <a:pt x="3338" y="489"/>
                  </a:cubicBezTo>
                  <a:cubicBezTo>
                    <a:pt x="3338" y="693"/>
                    <a:pt x="3501" y="856"/>
                    <a:pt x="3704" y="856"/>
                  </a:cubicBezTo>
                  <a:lnTo>
                    <a:pt x="7855" y="856"/>
                  </a:lnTo>
                  <a:cubicBezTo>
                    <a:pt x="8059" y="856"/>
                    <a:pt x="8222" y="693"/>
                    <a:pt x="8222" y="489"/>
                  </a:cubicBezTo>
                  <a:cubicBezTo>
                    <a:pt x="8222" y="245"/>
                    <a:pt x="8059" y="82"/>
                    <a:pt x="7855" y="82"/>
                  </a:cubicBezTo>
                  <a:close/>
                  <a:moveTo>
                    <a:pt x="9605" y="1"/>
                  </a:moveTo>
                  <a:cubicBezTo>
                    <a:pt x="9361" y="1"/>
                    <a:pt x="9158" y="204"/>
                    <a:pt x="9158" y="489"/>
                  </a:cubicBezTo>
                  <a:cubicBezTo>
                    <a:pt x="9158" y="733"/>
                    <a:pt x="9361" y="937"/>
                    <a:pt x="9605" y="937"/>
                  </a:cubicBezTo>
                  <a:cubicBezTo>
                    <a:pt x="9849" y="937"/>
                    <a:pt x="10053" y="733"/>
                    <a:pt x="10053" y="489"/>
                  </a:cubicBezTo>
                  <a:cubicBezTo>
                    <a:pt x="10053" y="204"/>
                    <a:pt x="9849" y="1"/>
                    <a:pt x="9605" y="1"/>
                  </a:cubicBezTo>
                  <a:close/>
                  <a:moveTo>
                    <a:pt x="10948" y="1"/>
                  </a:moveTo>
                  <a:cubicBezTo>
                    <a:pt x="10704" y="1"/>
                    <a:pt x="10501" y="204"/>
                    <a:pt x="10501" y="489"/>
                  </a:cubicBezTo>
                  <a:cubicBezTo>
                    <a:pt x="10501" y="733"/>
                    <a:pt x="10704" y="937"/>
                    <a:pt x="10948" y="937"/>
                  </a:cubicBezTo>
                  <a:cubicBezTo>
                    <a:pt x="11192" y="937"/>
                    <a:pt x="11396" y="733"/>
                    <a:pt x="11396" y="489"/>
                  </a:cubicBezTo>
                  <a:cubicBezTo>
                    <a:pt x="11396" y="204"/>
                    <a:pt x="11192" y="1"/>
                    <a:pt x="10948" y="1"/>
                  </a:cubicBezTo>
                  <a:close/>
                  <a:moveTo>
                    <a:pt x="12291" y="1"/>
                  </a:moveTo>
                  <a:cubicBezTo>
                    <a:pt x="12047" y="1"/>
                    <a:pt x="11844" y="204"/>
                    <a:pt x="11844" y="489"/>
                  </a:cubicBezTo>
                  <a:cubicBezTo>
                    <a:pt x="11844" y="733"/>
                    <a:pt x="12047" y="937"/>
                    <a:pt x="12291" y="937"/>
                  </a:cubicBezTo>
                  <a:cubicBezTo>
                    <a:pt x="12535" y="937"/>
                    <a:pt x="12739" y="733"/>
                    <a:pt x="12739" y="489"/>
                  </a:cubicBezTo>
                  <a:cubicBezTo>
                    <a:pt x="12739" y="204"/>
                    <a:pt x="12535" y="1"/>
                    <a:pt x="12291" y="1"/>
                  </a:cubicBezTo>
                  <a:close/>
                  <a:moveTo>
                    <a:pt x="13634" y="1"/>
                  </a:moveTo>
                  <a:cubicBezTo>
                    <a:pt x="13390" y="1"/>
                    <a:pt x="13187" y="204"/>
                    <a:pt x="13187" y="489"/>
                  </a:cubicBezTo>
                  <a:cubicBezTo>
                    <a:pt x="13187" y="733"/>
                    <a:pt x="13390" y="937"/>
                    <a:pt x="13634" y="937"/>
                  </a:cubicBezTo>
                  <a:cubicBezTo>
                    <a:pt x="13878" y="937"/>
                    <a:pt x="14082" y="733"/>
                    <a:pt x="14082" y="489"/>
                  </a:cubicBezTo>
                  <a:cubicBezTo>
                    <a:pt x="14082" y="204"/>
                    <a:pt x="13878" y="1"/>
                    <a:pt x="13634" y="1"/>
                  </a:cubicBezTo>
                  <a:close/>
                  <a:moveTo>
                    <a:pt x="14977" y="1"/>
                  </a:moveTo>
                  <a:cubicBezTo>
                    <a:pt x="14733" y="1"/>
                    <a:pt x="14530" y="204"/>
                    <a:pt x="14530" y="489"/>
                  </a:cubicBezTo>
                  <a:cubicBezTo>
                    <a:pt x="14530" y="733"/>
                    <a:pt x="14733" y="937"/>
                    <a:pt x="14977" y="937"/>
                  </a:cubicBezTo>
                  <a:cubicBezTo>
                    <a:pt x="15221" y="937"/>
                    <a:pt x="15425" y="733"/>
                    <a:pt x="15425" y="489"/>
                  </a:cubicBezTo>
                  <a:cubicBezTo>
                    <a:pt x="15425" y="204"/>
                    <a:pt x="15221" y="1"/>
                    <a:pt x="14977" y="1"/>
                  </a:cubicBezTo>
                  <a:close/>
                  <a:moveTo>
                    <a:pt x="16320" y="1"/>
                  </a:moveTo>
                  <a:cubicBezTo>
                    <a:pt x="16076" y="1"/>
                    <a:pt x="15873" y="204"/>
                    <a:pt x="15873" y="489"/>
                  </a:cubicBezTo>
                  <a:cubicBezTo>
                    <a:pt x="15873" y="733"/>
                    <a:pt x="16076" y="937"/>
                    <a:pt x="16320" y="937"/>
                  </a:cubicBezTo>
                  <a:cubicBezTo>
                    <a:pt x="16564" y="937"/>
                    <a:pt x="16768" y="733"/>
                    <a:pt x="16768" y="489"/>
                  </a:cubicBezTo>
                  <a:cubicBezTo>
                    <a:pt x="16768" y="204"/>
                    <a:pt x="16564" y="1"/>
                    <a:pt x="16320" y="1"/>
                  </a:cubicBezTo>
                  <a:close/>
                  <a:moveTo>
                    <a:pt x="367" y="1873"/>
                  </a:moveTo>
                  <a:cubicBezTo>
                    <a:pt x="163" y="1873"/>
                    <a:pt x="1" y="2036"/>
                    <a:pt x="1" y="2280"/>
                  </a:cubicBezTo>
                  <a:cubicBezTo>
                    <a:pt x="1" y="2483"/>
                    <a:pt x="163" y="2646"/>
                    <a:pt x="367" y="2646"/>
                  </a:cubicBezTo>
                  <a:lnTo>
                    <a:pt x="1954" y="2646"/>
                  </a:lnTo>
                  <a:cubicBezTo>
                    <a:pt x="2158" y="2646"/>
                    <a:pt x="2361" y="2483"/>
                    <a:pt x="2361" y="2280"/>
                  </a:cubicBezTo>
                  <a:cubicBezTo>
                    <a:pt x="2361" y="2036"/>
                    <a:pt x="2158" y="1873"/>
                    <a:pt x="1954" y="1873"/>
                  </a:cubicBezTo>
                  <a:close/>
                  <a:moveTo>
                    <a:pt x="3704" y="1873"/>
                  </a:moveTo>
                  <a:cubicBezTo>
                    <a:pt x="3501" y="1873"/>
                    <a:pt x="3338" y="2036"/>
                    <a:pt x="3338" y="2280"/>
                  </a:cubicBezTo>
                  <a:cubicBezTo>
                    <a:pt x="3338" y="2483"/>
                    <a:pt x="3501" y="2646"/>
                    <a:pt x="3704" y="2646"/>
                  </a:cubicBezTo>
                  <a:lnTo>
                    <a:pt x="7855" y="2646"/>
                  </a:lnTo>
                  <a:cubicBezTo>
                    <a:pt x="8059" y="2646"/>
                    <a:pt x="8222" y="2483"/>
                    <a:pt x="8222" y="2280"/>
                  </a:cubicBezTo>
                  <a:cubicBezTo>
                    <a:pt x="8222" y="2036"/>
                    <a:pt x="8059" y="1873"/>
                    <a:pt x="7855" y="1873"/>
                  </a:cubicBezTo>
                  <a:close/>
                  <a:moveTo>
                    <a:pt x="367" y="3664"/>
                  </a:moveTo>
                  <a:cubicBezTo>
                    <a:pt x="163" y="3664"/>
                    <a:pt x="1" y="3867"/>
                    <a:pt x="1" y="4071"/>
                  </a:cubicBezTo>
                  <a:cubicBezTo>
                    <a:pt x="1" y="4274"/>
                    <a:pt x="163" y="4437"/>
                    <a:pt x="367" y="4437"/>
                  </a:cubicBezTo>
                  <a:lnTo>
                    <a:pt x="1954" y="4437"/>
                  </a:lnTo>
                  <a:cubicBezTo>
                    <a:pt x="2158" y="4437"/>
                    <a:pt x="2361" y="4274"/>
                    <a:pt x="2361" y="4071"/>
                  </a:cubicBezTo>
                  <a:cubicBezTo>
                    <a:pt x="2361" y="3867"/>
                    <a:pt x="2158" y="3664"/>
                    <a:pt x="1954" y="3664"/>
                  </a:cubicBezTo>
                  <a:close/>
                  <a:moveTo>
                    <a:pt x="3704" y="3664"/>
                  </a:moveTo>
                  <a:cubicBezTo>
                    <a:pt x="3501" y="3664"/>
                    <a:pt x="3338" y="3867"/>
                    <a:pt x="3338" y="4071"/>
                  </a:cubicBezTo>
                  <a:cubicBezTo>
                    <a:pt x="3338" y="4274"/>
                    <a:pt x="3501" y="4437"/>
                    <a:pt x="3704" y="4437"/>
                  </a:cubicBezTo>
                  <a:lnTo>
                    <a:pt x="7855" y="4437"/>
                  </a:lnTo>
                  <a:cubicBezTo>
                    <a:pt x="8059" y="4437"/>
                    <a:pt x="8222" y="4274"/>
                    <a:pt x="8222" y="4071"/>
                  </a:cubicBezTo>
                  <a:cubicBezTo>
                    <a:pt x="8222" y="3867"/>
                    <a:pt x="8059" y="3664"/>
                    <a:pt x="7855" y="3664"/>
                  </a:cubicBezTo>
                  <a:close/>
                  <a:moveTo>
                    <a:pt x="9605" y="3623"/>
                  </a:moveTo>
                  <a:cubicBezTo>
                    <a:pt x="9361" y="3623"/>
                    <a:pt x="9158" y="3826"/>
                    <a:pt x="9158" y="4071"/>
                  </a:cubicBezTo>
                  <a:cubicBezTo>
                    <a:pt x="9158" y="4315"/>
                    <a:pt x="9361" y="4518"/>
                    <a:pt x="9605" y="4518"/>
                  </a:cubicBezTo>
                  <a:cubicBezTo>
                    <a:pt x="9849" y="4518"/>
                    <a:pt x="10053" y="4315"/>
                    <a:pt x="10053" y="4071"/>
                  </a:cubicBezTo>
                  <a:cubicBezTo>
                    <a:pt x="10053" y="3826"/>
                    <a:pt x="9849" y="3623"/>
                    <a:pt x="9605" y="3623"/>
                  </a:cubicBezTo>
                  <a:close/>
                  <a:moveTo>
                    <a:pt x="10948" y="3623"/>
                  </a:moveTo>
                  <a:cubicBezTo>
                    <a:pt x="10704" y="3623"/>
                    <a:pt x="10501" y="3826"/>
                    <a:pt x="10501" y="4071"/>
                  </a:cubicBezTo>
                  <a:cubicBezTo>
                    <a:pt x="10501" y="4315"/>
                    <a:pt x="10704" y="4518"/>
                    <a:pt x="10948" y="4518"/>
                  </a:cubicBezTo>
                  <a:cubicBezTo>
                    <a:pt x="11192" y="4518"/>
                    <a:pt x="11396" y="4315"/>
                    <a:pt x="11396" y="4071"/>
                  </a:cubicBezTo>
                  <a:cubicBezTo>
                    <a:pt x="11396" y="3826"/>
                    <a:pt x="11192" y="3623"/>
                    <a:pt x="10948" y="3623"/>
                  </a:cubicBezTo>
                  <a:close/>
                  <a:moveTo>
                    <a:pt x="12291" y="3623"/>
                  </a:moveTo>
                  <a:cubicBezTo>
                    <a:pt x="12047" y="3623"/>
                    <a:pt x="11844" y="3826"/>
                    <a:pt x="11844" y="4071"/>
                  </a:cubicBezTo>
                  <a:cubicBezTo>
                    <a:pt x="11844" y="4315"/>
                    <a:pt x="12047" y="4518"/>
                    <a:pt x="12291" y="4518"/>
                  </a:cubicBezTo>
                  <a:cubicBezTo>
                    <a:pt x="12535" y="4518"/>
                    <a:pt x="12739" y="4315"/>
                    <a:pt x="12739" y="4071"/>
                  </a:cubicBezTo>
                  <a:cubicBezTo>
                    <a:pt x="12739" y="3826"/>
                    <a:pt x="12535" y="3623"/>
                    <a:pt x="12291" y="3623"/>
                  </a:cubicBezTo>
                  <a:close/>
                  <a:moveTo>
                    <a:pt x="13634" y="3623"/>
                  </a:moveTo>
                  <a:cubicBezTo>
                    <a:pt x="13390" y="3623"/>
                    <a:pt x="13187" y="3826"/>
                    <a:pt x="13187" y="4071"/>
                  </a:cubicBezTo>
                  <a:cubicBezTo>
                    <a:pt x="13187" y="4315"/>
                    <a:pt x="13390" y="4518"/>
                    <a:pt x="13634" y="4518"/>
                  </a:cubicBezTo>
                  <a:cubicBezTo>
                    <a:pt x="13878" y="4518"/>
                    <a:pt x="14082" y="4315"/>
                    <a:pt x="14082" y="4071"/>
                  </a:cubicBezTo>
                  <a:cubicBezTo>
                    <a:pt x="14082" y="3826"/>
                    <a:pt x="13878" y="3623"/>
                    <a:pt x="13634" y="3623"/>
                  </a:cubicBezTo>
                  <a:close/>
                  <a:moveTo>
                    <a:pt x="14977" y="3623"/>
                  </a:moveTo>
                  <a:cubicBezTo>
                    <a:pt x="14733" y="3623"/>
                    <a:pt x="14530" y="3826"/>
                    <a:pt x="14530" y="4071"/>
                  </a:cubicBezTo>
                  <a:cubicBezTo>
                    <a:pt x="14530" y="4315"/>
                    <a:pt x="14733" y="4518"/>
                    <a:pt x="14977" y="4518"/>
                  </a:cubicBezTo>
                  <a:cubicBezTo>
                    <a:pt x="15221" y="4518"/>
                    <a:pt x="15425" y="4315"/>
                    <a:pt x="15425" y="4071"/>
                  </a:cubicBezTo>
                  <a:cubicBezTo>
                    <a:pt x="15425" y="3826"/>
                    <a:pt x="15221" y="3623"/>
                    <a:pt x="14977" y="3623"/>
                  </a:cubicBezTo>
                  <a:close/>
                  <a:moveTo>
                    <a:pt x="16320" y="3623"/>
                  </a:moveTo>
                  <a:cubicBezTo>
                    <a:pt x="16076" y="3623"/>
                    <a:pt x="15873" y="3826"/>
                    <a:pt x="15873" y="4071"/>
                  </a:cubicBezTo>
                  <a:cubicBezTo>
                    <a:pt x="15873" y="4315"/>
                    <a:pt x="16076" y="4518"/>
                    <a:pt x="16320" y="4518"/>
                  </a:cubicBezTo>
                  <a:cubicBezTo>
                    <a:pt x="16564" y="4518"/>
                    <a:pt x="16768" y="4315"/>
                    <a:pt x="16768" y="4071"/>
                  </a:cubicBezTo>
                  <a:cubicBezTo>
                    <a:pt x="16768" y="3826"/>
                    <a:pt x="16564" y="3623"/>
                    <a:pt x="16320" y="3623"/>
                  </a:cubicBezTo>
                  <a:close/>
                  <a:moveTo>
                    <a:pt x="367" y="5454"/>
                  </a:moveTo>
                  <a:cubicBezTo>
                    <a:pt x="163" y="5454"/>
                    <a:pt x="1" y="5658"/>
                    <a:pt x="1" y="5861"/>
                  </a:cubicBezTo>
                  <a:cubicBezTo>
                    <a:pt x="1" y="6065"/>
                    <a:pt x="163" y="6228"/>
                    <a:pt x="367" y="6228"/>
                  </a:cubicBezTo>
                  <a:lnTo>
                    <a:pt x="1954" y="6228"/>
                  </a:lnTo>
                  <a:cubicBezTo>
                    <a:pt x="2158" y="6228"/>
                    <a:pt x="2361" y="6065"/>
                    <a:pt x="2361" y="5861"/>
                  </a:cubicBezTo>
                  <a:cubicBezTo>
                    <a:pt x="2361" y="5658"/>
                    <a:pt x="2158" y="5454"/>
                    <a:pt x="1954" y="5454"/>
                  </a:cubicBezTo>
                  <a:close/>
                  <a:moveTo>
                    <a:pt x="3704" y="5454"/>
                  </a:moveTo>
                  <a:cubicBezTo>
                    <a:pt x="3501" y="5454"/>
                    <a:pt x="3338" y="5658"/>
                    <a:pt x="3338" y="5861"/>
                  </a:cubicBezTo>
                  <a:cubicBezTo>
                    <a:pt x="3338" y="6065"/>
                    <a:pt x="3501" y="6228"/>
                    <a:pt x="3704" y="6228"/>
                  </a:cubicBezTo>
                  <a:lnTo>
                    <a:pt x="7855" y="6228"/>
                  </a:lnTo>
                  <a:cubicBezTo>
                    <a:pt x="8059" y="6228"/>
                    <a:pt x="8222" y="6065"/>
                    <a:pt x="8222" y="5861"/>
                  </a:cubicBezTo>
                  <a:cubicBezTo>
                    <a:pt x="8222" y="5658"/>
                    <a:pt x="8059" y="5454"/>
                    <a:pt x="7855" y="5454"/>
                  </a:cubicBezTo>
                  <a:close/>
                  <a:moveTo>
                    <a:pt x="367" y="7286"/>
                  </a:moveTo>
                  <a:cubicBezTo>
                    <a:pt x="163" y="7286"/>
                    <a:pt x="1" y="7448"/>
                    <a:pt x="1" y="7652"/>
                  </a:cubicBezTo>
                  <a:cubicBezTo>
                    <a:pt x="1" y="7855"/>
                    <a:pt x="163" y="8059"/>
                    <a:pt x="367" y="8059"/>
                  </a:cubicBezTo>
                  <a:lnTo>
                    <a:pt x="1954" y="8059"/>
                  </a:lnTo>
                  <a:cubicBezTo>
                    <a:pt x="2158" y="8059"/>
                    <a:pt x="2361" y="7855"/>
                    <a:pt x="2361" y="7652"/>
                  </a:cubicBezTo>
                  <a:cubicBezTo>
                    <a:pt x="2361" y="7448"/>
                    <a:pt x="2158" y="7286"/>
                    <a:pt x="1954" y="7286"/>
                  </a:cubicBezTo>
                  <a:close/>
                  <a:moveTo>
                    <a:pt x="3704" y="7286"/>
                  </a:moveTo>
                  <a:cubicBezTo>
                    <a:pt x="3501" y="7286"/>
                    <a:pt x="3338" y="7448"/>
                    <a:pt x="3338" y="7652"/>
                  </a:cubicBezTo>
                  <a:cubicBezTo>
                    <a:pt x="3338" y="7855"/>
                    <a:pt x="3501" y="8059"/>
                    <a:pt x="3704" y="8059"/>
                  </a:cubicBezTo>
                  <a:lnTo>
                    <a:pt x="7855" y="8059"/>
                  </a:lnTo>
                  <a:cubicBezTo>
                    <a:pt x="8059" y="8059"/>
                    <a:pt x="8222" y="7855"/>
                    <a:pt x="8222" y="7652"/>
                  </a:cubicBezTo>
                  <a:cubicBezTo>
                    <a:pt x="8222" y="7448"/>
                    <a:pt x="8059" y="7286"/>
                    <a:pt x="7855" y="7286"/>
                  </a:cubicBezTo>
                  <a:close/>
                  <a:moveTo>
                    <a:pt x="14204" y="8791"/>
                  </a:moveTo>
                  <a:cubicBezTo>
                    <a:pt x="13960" y="8791"/>
                    <a:pt x="13756" y="8995"/>
                    <a:pt x="13756" y="9239"/>
                  </a:cubicBezTo>
                  <a:cubicBezTo>
                    <a:pt x="13756" y="9483"/>
                    <a:pt x="13960" y="9687"/>
                    <a:pt x="14204" y="9687"/>
                  </a:cubicBezTo>
                  <a:cubicBezTo>
                    <a:pt x="14448" y="9687"/>
                    <a:pt x="14652" y="9483"/>
                    <a:pt x="14652" y="9239"/>
                  </a:cubicBezTo>
                  <a:cubicBezTo>
                    <a:pt x="14652" y="8995"/>
                    <a:pt x="14448" y="8791"/>
                    <a:pt x="14204" y="8791"/>
                  </a:cubicBezTo>
                  <a:close/>
                  <a:moveTo>
                    <a:pt x="15547" y="8791"/>
                  </a:moveTo>
                  <a:cubicBezTo>
                    <a:pt x="15303" y="8791"/>
                    <a:pt x="15099" y="8995"/>
                    <a:pt x="15099" y="9239"/>
                  </a:cubicBezTo>
                  <a:cubicBezTo>
                    <a:pt x="15099" y="9483"/>
                    <a:pt x="15303" y="9687"/>
                    <a:pt x="15547" y="9687"/>
                  </a:cubicBezTo>
                  <a:cubicBezTo>
                    <a:pt x="15791" y="9687"/>
                    <a:pt x="15995" y="9483"/>
                    <a:pt x="15995" y="9239"/>
                  </a:cubicBezTo>
                  <a:cubicBezTo>
                    <a:pt x="15995" y="8995"/>
                    <a:pt x="15791" y="8791"/>
                    <a:pt x="15547" y="8791"/>
                  </a:cubicBezTo>
                  <a:close/>
                  <a:moveTo>
                    <a:pt x="16890" y="8791"/>
                  </a:moveTo>
                  <a:cubicBezTo>
                    <a:pt x="16646" y="8791"/>
                    <a:pt x="16442" y="8995"/>
                    <a:pt x="16442" y="9239"/>
                  </a:cubicBezTo>
                  <a:cubicBezTo>
                    <a:pt x="16442" y="9483"/>
                    <a:pt x="16646" y="9687"/>
                    <a:pt x="16890" y="9687"/>
                  </a:cubicBezTo>
                  <a:cubicBezTo>
                    <a:pt x="17134" y="9687"/>
                    <a:pt x="17338" y="9483"/>
                    <a:pt x="17338" y="9239"/>
                  </a:cubicBezTo>
                  <a:cubicBezTo>
                    <a:pt x="17338" y="8995"/>
                    <a:pt x="17134" y="8791"/>
                    <a:pt x="16890" y="8791"/>
                  </a:cubicBezTo>
                  <a:close/>
                  <a:moveTo>
                    <a:pt x="18233" y="8791"/>
                  </a:moveTo>
                  <a:cubicBezTo>
                    <a:pt x="17989" y="8791"/>
                    <a:pt x="17785" y="8995"/>
                    <a:pt x="17785" y="9239"/>
                  </a:cubicBezTo>
                  <a:cubicBezTo>
                    <a:pt x="17785" y="9483"/>
                    <a:pt x="17989" y="9687"/>
                    <a:pt x="18233" y="9687"/>
                  </a:cubicBezTo>
                  <a:cubicBezTo>
                    <a:pt x="18477" y="9687"/>
                    <a:pt x="18681" y="9483"/>
                    <a:pt x="18681" y="9239"/>
                  </a:cubicBezTo>
                  <a:cubicBezTo>
                    <a:pt x="18681" y="8995"/>
                    <a:pt x="18477" y="8791"/>
                    <a:pt x="18233" y="8791"/>
                  </a:cubicBezTo>
                  <a:close/>
                  <a:moveTo>
                    <a:pt x="19576" y="8791"/>
                  </a:moveTo>
                  <a:cubicBezTo>
                    <a:pt x="19332" y="8791"/>
                    <a:pt x="19128" y="8995"/>
                    <a:pt x="19128" y="9239"/>
                  </a:cubicBezTo>
                  <a:cubicBezTo>
                    <a:pt x="19128" y="9483"/>
                    <a:pt x="19332" y="9687"/>
                    <a:pt x="19576" y="9687"/>
                  </a:cubicBezTo>
                  <a:cubicBezTo>
                    <a:pt x="19820" y="9687"/>
                    <a:pt x="20024" y="9483"/>
                    <a:pt x="20024" y="9239"/>
                  </a:cubicBezTo>
                  <a:cubicBezTo>
                    <a:pt x="20024" y="8995"/>
                    <a:pt x="19820" y="8791"/>
                    <a:pt x="19576" y="8791"/>
                  </a:cubicBezTo>
                  <a:close/>
                  <a:moveTo>
                    <a:pt x="20919" y="8791"/>
                  </a:moveTo>
                  <a:cubicBezTo>
                    <a:pt x="20675" y="8791"/>
                    <a:pt x="20471" y="8995"/>
                    <a:pt x="20471" y="9239"/>
                  </a:cubicBezTo>
                  <a:cubicBezTo>
                    <a:pt x="20471" y="9483"/>
                    <a:pt x="20675" y="9687"/>
                    <a:pt x="20919" y="9687"/>
                  </a:cubicBezTo>
                  <a:cubicBezTo>
                    <a:pt x="21163" y="9687"/>
                    <a:pt x="21367" y="9483"/>
                    <a:pt x="21367" y="9239"/>
                  </a:cubicBezTo>
                  <a:cubicBezTo>
                    <a:pt x="21367" y="8995"/>
                    <a:pt x="21163" y="8791"/>
                    <a:pt x="20919" y="8791"/>
                  </a:cubicBezTo>
                  <a:close/>
                  <a:moveTo>
                    <a:pt x="367" y="9076"/>
                  </a:moveTo>
                  <a:cubicBezTo>
                    <a:pt x="163" y="9076"/>
                    <a:pt x="1" y="9239"/>
                    <a:pt x="1" y="9443"/>
                  </a:cubicBezTo>
                  <a:cubicBezTo>
                    <a:pt x="1" y="9646"/>
                    <a:pt x="163" y="9850"/>
                    <a:pt x="367" y="9850"/>
                  </a:cubicBezTo>
                  <a:lnTo>
                    <a:pt x="1954" y="9850"/>
                  </a:lnTo>
                  <a:cubicBezTo>
                    <a:pt x="2158" y="9850"/>
                    <a:pt x="2361" y="9646"/>
                    <a:pt x="2361" y="9443"/>
                  </a:cubicBezTo>
                  <a:cubicBezTo>
                    <a:pt x="2361" y="9239"/>
                    <a:pt x="2158" y="9076"/>
                    <a:pt x="1954" y="9076"/>
                  </a:cubicBezTo>
                  <a:close/>
                  <a:moveTo>
                    <a:pt x="8669" y="9076"/>
                  </a:moveTo>
                  <a:cubicBezTo>
                    <a:pt x="8425" y="9076"/>
                    <a:pt x="8262" y="9239"/>
                    <a:pt x="8262" y="9443"/>
                  </a:cubicBezTo>
                  <a:cubicBezTo>
                    <a:pt x="8262" y="9646"/>
                    <a:pt x="8425" y="9850"/>
                    <a:pt x="8669" y="9850"/>
                  </a:cubicBezTo>
                  <a:lnTo>
                    <a:pt x="12780" y="9850"/>
                  </a:lnTo>
                  <a:cubicBezTo>
                    <a:pt x="12983" y="9850"/>
                    <a:pt x="13146" y="9646"/>
                    <a:pt x="13146" y="9443"/>
                  </a:cubicBezTo>
                  <a:cubicBezTo>
                    <a:pt x="13146" y="9239"/>
                    <a:pt x="12983" y="9076"/>
                    <a:pt x="12780" y="9076"/>
                  </a:cubicBezTo>
                  <a:close/>
                  <a:moveTo>
                    <a:pt x="367" y="10867"/>
                  </a:moveTo>
                  <a:cubicBezTo>
                    <a:pt x="163" y="10867"/>
                    <a:pt x="1" y="11030"/>
                    <a:pt x="1" y="11233"/>
                  </a:cubicBezTo>
                  <a:cubicBezTo>
                    <a:pt x="1" y="11478"/>
                    <a:pt x="163" y="11640"/>
                    <a:pt x="367" y="11640"/>
                  </a:cubicBezTo>
                  <a:lnTo>
                    <a:pt x="1954" y="11640"/>
                  </a:lnTo>
                  <a:cubicBezTo>
                    <a:pt x="2158" y="11640"/>
                    <a:pt x="2361" y="11478"/>
                    <a:pt x="2361" y="11233"/>
                  </a:cubicBezTo>
                  <a:cubicBezTo>
                    <a:pt x="2361" y="11030"/>
                    <a:pt x="2158" y="10867"/>
                    <a:pt x="1954" y="10867"/>
                  </a:cubicBezTo>
                  <a:close/>
                  <a:moveTo>
                    <a:pt x="8669" y="10867"/>
                  </a:moveTo>
                  <a:cubicBezTo>
                    <a:pt x="8425" y="10867"/>
                    <a:pt x="8262" y="11030"/>
                    <a:pt x="8262" y="11233"/>
                  </a:cubicBezTo>
                  <a:cubicBezTo>
                    <a:pt x="8262" y="11478"/>
                    <a:pt x="8425" y="11640"/>
                    <a:pt x="8669" y="11640"/>
                  </a:cubicBezTo>
                  <a:lnTo>
                    <a:pt x="12780" y="11640"/>
                  </a:lnTo>
                  <a:cubicBezTo>
                    <a:pt x="12983" y="11640"/>
                    <a:pt x="13146" y="11478"/>
                    <a:pt x="13146" y="11233"/>
                  </a:cubicBezTo>
                  <a:cubicBezTo>
                    <a:pt x="13146" y="11030"/>
                    <a:pt x="12983" y="10867"/>
                    <a:pt x="12780" y="10867"/>
                  </a:cubicBezTo>
                  <a:close/>
                  <a:moveTo>
                    <a:pt x="14204" y="12495"/>
                  </a:moveTo>
                  <a:cubicBezTo>
                    <a:pt x="13960" y="12495"/>
                    <a:pt x="13756" y="12698"/>
                    <a:pt x="13756" y="12943"/>
                  </a:cubicBezTo>
                  <a:cubicBezTo>
                    <a:pt x="13756" y="13187"/>
                    <a:pt x="13960" y="13390"/>
                    <a:pt x="14204" y="13390"/>
                  </a:cubicBezTo>
                  <a:cubicBezTo>
                    <a:pt x="14448" y="13390"/>
                    <a:pt x="14652" y="13187"/>
                    <a:pt x="14652" y="12943"/>
                  </a:cubicBezTo>
                  <a:cubicBezTo>
                    <a:pt x="14652" y="12698"/>
                    <a:pt x="14448" y="12495"/>
                    <a:pt x="14204" y="12495"/>
                  </a:cubicBezTo>
                  <a:close/>
                  <a:moveTo>
                    <a:pt x="15547" y="12495"/>
                  </a:moveTo>
                  <a:cubicBezTo>
                    <a:pt x="15303" y="12495"/>
                    <a:pt x="15099" y="12698"/>
                    <a:pt x="15099" y="12943"/>
                  </a:cubicBezTo>
                  <a:cubicBezTo>
                    <a:pt x="15099" y="13187"/>
                    <a:pt x="15303" y="13390"/>
                    <a:pt x="15547" y="13390"/>
                  </a:cubicBezTo>
                  <a:cubicBezTo>
                    <a:pt x="15791" y="13390"/>
                    <a:pt x="15995" y="13187"/>
                    <a:pt x="15995" y="12943"/>
                  </a:cubicBezTo>
                  <a:cubicBezTo>
                    <a:pt x="15995" y="12698"/>
                    <a:pt x="15791" y="12495"/>
                    <a:pt x="15547" y="12495"/>
                  </a:cubicBezTo>
                  <a:close/>
                  <a:moveTo>
                    <a:pt x="16890" y="12495"/>
                  </a:moveTo>
                  <a:cubicBezTo>
                    <a:pt x="16646" y="12495"/>
                    <a:pt x="16442" y="12698"/>
                    <a:pt x="16442" y="12943"/>
                  </a:cubicBezTo>
                  <a:cubicBezTo>
                    <a:pt x="16442" y="13187"/>
                    <a:pt x="16646" y="13390"/>
                    <a:pt x="16890" y="13390"/>
                  </a:cubicBezTo>
                  <a:cubicBezTo>
                    <a:pt x="17134" y="13390"/>
                    <a:pt x="17338" y="13187"/>
                    <a:pt x="17338" y="12943"/>
                  </a:cubicBezTo>
                  <a:cubicBezTo>
                    <a:pt x="17338" y="12698"/>
                    <a:pt x="17134" y="12495"/>
                    <a:pt x="16890" y="12495"/>
                  </a:cubicBezTo>
                  <a:close/>
                  <a:moveTo>
                    <a:pt x="18233" y="12495"/>
                  </a:moveTo>
                  <a:cubicBezTo>
                    <a:pt x="17989" y="12495"/>
                    <a:pt x="17785" y="12698"/>
                    <a:pt x="17785" y="12943"/>
                  </a:cubicBezTo>
                  <a:cubicBezTo>
                    <a:pt x="17785" y="13187"/>
                    <a:pt x="17989" y="13390"/>
                    <a:pt x="18233" y="13390"/>
                  </a:cubicBezTo>
                  <a:cubicBezTo>
                    <a:pt x="18477" y="13390"/>
                    <a:pt x="18681" y="13187"/>
                    <a:pt x="18681" y="12943"/>
                  </a:cubicBezTo>
                  <a:cubicBezTo>
                    <a:pt x="18681" y="12698"/>
                    <a:pt x="18477" y="12495"/>
                    <a:pt x="18233" y="12495"/>
                  </a:cubicBezTo>
                  <a:close/>
                  <a:moveTo>
                    <a:pt x="19576" y="12495"/>
                  </a:moveTo>
                  <a:cubicBezTo>
                    <a:pt x="19332" y="12495"/>
                    <a:pt x="19128" y="12698"/>
                    <a:pt x="19128" y="12943"/>
                  </a:cubicBezTo>
                  <a:cubicBezTo>
                    <a:pt x="19128" y="13187"/>
                    <a:pt x="19332" y="13390"/>
                    <a:pt x="19576" y="13390"/>
                  </a:cubicBezTo>
                  <a:cubicBezTo>
                    <a:pt x="19820" y="13390"/>
                    <a:pt x="20024" y="13187"/>
                    <a:pt x="20024" y="12943"/>
                  </a:cubicBezTo>
                  <a:cubicBezTo>
                    <a:pt x="20024" y="12698"/>
                    <a:pt x="19820" y="12495"/>
                    <a:pt x="19576" y="12495"/>
                  </a:cubicBezTo>
                  <a:close/>
                  <a:moveTo>
                    <a:pt x="20919" y="12495"/>
                  </a:moveTo>
                  <a:cubicBezTo>
                    <a:pt x="20675" y="12495"/>
                    <a:pt x="20471" y="12698"/>
                    <a:pt x="20471" y="12943"/>
                  </a:cubicBezTo>
                  <a:cubicBezTo>
                    <a:pt x="20471" y="13187"/>
                    <a:pt x="20675" y="13390"/>
                    <a:pt x="20919" y="13390"/>
                  </a:cubicBezTo>
                  <a:cubicBezTo>
                    <a:pt x="21163" y="13390"/>
                    <a:pt x="21367" y="13187"/>
                    <a:pt x="21367" y="12943"/>
                  </a:cubicBezTo>
                  <a:cubicBezTo>
                    <a:pt x="21367" y="12698"/>
                    <a:pt x="21163" y="12495"/>
                    <a:pt x="20919" y="12495"/>
                  </a:cubicBezTo>
                  <a:close/>
                  <a:moveTo>
                    <a:pt x="367" y="12658"/>
                  </a:moveTo>
                  <a:cubicBezTo>
                    <a:pt x="163" y="12658"/>
                    <a:pt x="1" y="12821"/>
                    <a:pt x="1" y="13065"/>
                  </a:cubicBezTo>
                  <a:cubicBezTo>
                    <a:pt x="1" y="13268"/>
                    <a:pt x="163" y="13431"/>
                    <a:pt x="367" y="13431"/>
                  </a:cubicBezTo>
                  <a:lnTo>
                    <a:pt x="1954" y="13431"/>
                  </a:lnTo>
                  <a:cubicBezTo>
                    <a:pt x="2158" y="13431"/>
                    <a:pt x="2361" y="13268"/>
                    <a:pt x="2361" y="13065"/>
                  </a:cubicBezTo>
                  <a:cubicBezTo>
                    <a:pt x="2361" y="12821"/>
                    <a:pt x="2158" y="12658"/>
                    <a:pt x="1954" y="12658"/>
                  </a:cubicBezTo>
                  <a:close/>
                  <a:moveTo>
                    <a:pt x="8669" y="12658"/>
                  </a:moveTo>
                  <a:cubicBezTo>
                    <a:pt x="8425" y="12658"/>
                    <a:pt x="8262" y="12821"/>
                    <a:pt x="8262" y="13065"/>
                  </a:cubicBezTo>
                  <a:cubicBezTo>
                    <a:pt x="8262" y="13268"/>
                    <a:pt x="8425" y="13431"/>
                    <a:pt x="8669" y="13431"/>
                  </a:cubicBezTo>
                  <a:lnTo>
                    <a:pt x="12780" y="13431"/>
                  </a:lnTo>
                  <a:cubicBezTo>
                    <a:pt x="12983" y="13431"/>
                    <a:pt x="13146" y="13268"/>
                    <a:pt x="13146" y="13065"/>
                  </a:cubicBezTo>
                  <a:cubicBezTo>
                    <a:pt x="13146" y="12821"/>
                    <a:pt x="12983" y="12658"/>
                    <a:pt x="12780" y="1265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35"/>
            <p:cNvSpPr/>
            <p:nvPr/>
          </p:nvSpPr>
          <p:spPr>
            <a:xfrm>
              <a:off x="2700975" y="3313800"/>
              <a:ext cx="534175" cy="334775"/>
            </a:xfrm>
            <a:custGeom>
              <a:avLst/>
              <a:gdLst/>
              <a:ahLst/>
              <a:cxnLst/>
              <a:rect l="l" t="t" r="r" b="b"/>
              <a:pathLst>
                <a:path w="21367" h="13391" extrusionOk="0">
                  <a:moveTo>
                    <a:pt x="367" y="41"/>
                  </a:moveTo>
                  <a:cubicBezTo>
                    <a:pt x="163" y="41"/>
                    <a:pt x="1" y="204"/>
                    <a:pt x="1" y="448"/>
                  </a:cubicBezTo>
                  <a:cubicBezTo>
                    <a:pt x="1" y="652"/>
                    <a:pt x="163" y="815"/>
                    <a:pt x="367" y="815"/>
                  </a:cubicBezTo>
                  <a:lnTo>
                    <a:pt x="1954" y="815"/>
                  </a:lnTo>
                  <a:cubicBezTo>
                    <a:pt x="2158" y="815"/>
                    <a:pt x="2361" y="652"/>
                    <a:pt x="2361" y="448"/>
                  </a:cubicBezTo>
                  <a:cubicBezTo>
                    <a:pt x="2361" y="204"/>
                    <a:pt x="2158" y="41"/>
                    <a:pt x="1954" y="41"/>
                  </a:cubicBezTo>
                  <a:close/>
                  <a:moveTo>
                    <a:pt x="3704" y="41"/>
                  </a:moveTo>
                  <a:cubicBezTo>
                    <a:pt x="3501" y="41"/>
                    <a:pt x="3338" y="204"/>
                    <a:pt x="3338" y="448"/>
                  </a:cubicBezTo>
                  <a:cubicBezTo>
                    <a:pt x="3338" y="652"/>
                    <a:pt x="3501" y="815"/>
                    <a:pt x="3704" y="815"/>
                  </a:cubicBezTo>
                  <a:lnTo>
                    <a:pt x="7855" y="815"/>
                  </a:lnTo>
                  <a:cubicBezTo>
                    <a:pt x="8059" y="815"/>
                    <a:pt x="8222" y="652"/>
                    <a:pt x="8222" y="448"/>
                  </a:cubicBezTo>
                  <a:cubicBezTo>
                    <a:pt x="8222" y="204"/>
                    <a:pt x="8059" y="41"/>
                    <a:pt x="7855" y="41"/>
                  </a:cubicBezTo>
                  <a:close/>
                  <a:moveTo>
                    <a:pt x="9605" y="1"/>
                  </a:moveTo>
                  <a:cubicBezTo>
                    <a:pt x="9361" y="1"/>
                    <a:pt x="9158" y="204"/>
                    <a:pt x="9158" y="448"/>
                  </a:cubicBezTo>
                  <a:cubicBezTo>
                    <a:pt x="9158" y="693"/>
                    <a:pt x="9361" y="896"/>
                    <a:pt x="9605" y="896"/>
                  </a:cubicBezTo>
                  <a:cubicBezTo>
                    <a:pt x="9849" y="896"/>
                    <a:pt x="10053" y="693"/>
                    <a:pt x="10053" y="448"/>
                  </a:cubicBezTo>
                  <a:cubicBezTo>
                    <a:pt x="10053" y="204"/>
                    <a:pt x="9849" y="1"/>
                    <a:pt x="9605" y="1"/>
                  </a:cubicBezTo>
                  <a:close/>
                  <a:moveTo>
                    <a:pt x="10948" y="1"/>
                  </a:moveTo>
                  <a:cubicBezTo>
                    <a:pt x="10704" y="1"/>
                    <a:pt x="10501" y="204"/>
                    <a:pt x="10501" y="448"/>
                  </a:cubicBezTo>
                  <a:cubicBezTo>
                    <a:pt x="10501" y="693"/>
                    <a:pt x="10704" y="896"/>
                    <a:pt x="10948" y="896"/>
                  </a:cubicBezTo>
                  <a:cubicBezTo>
                    <a:pt x="11192" y="896"/>
                    <a:pt x="11396" y="693"/>
                    <a:pt x="11396" y="448"/>
                  </a:cubicBezTo>
                  <a:cubicBezTo>
                    <a:pt x="11396" y="204"/>
                    <a:pt x="11192" y="1"/>
                    <a:pt x="10948" y="1"/>
                  </a:cubicBezTo>
                  <a:close/>
                  <a:moveTo>
                    <a:pt x="12291" y="1"/>
                  </a:moveTo>
                  <a:cubicBezTo>
                    <a:pt x="12047" y="1"/>
                    <a:pt x="11844" y="204"/>
                    <a:pt x="11844" y="448"/>
                  </a:cubicBezTo>
                  <a:cubicBezTo>
                    <a:pt x="11844" y="693"/>
                    <a:pt x="12047" y="896"/>
                    <a:pt x="12291" y="896"/>
                  </a:cubicBezTo>
                  <a:cubicBezTo>
                    <a:pt x="12535" y="896"/>
                    <a:pt x="12739" y="693"/>
                    <a:pt x="12739" y="448"/>
                  </a:cubicBezTo>
                  <a:cubicBezTo>
                    <a:pt x="12739" y="204"/>
                    <a:pt x="12535" y="1"/>
                    <a:pt x="12291" y="1"/>
                  </a:cubicBezTo>
                  <a:close/>
                  <a:moveTo>
                    <a:pt x="13634" y="1"/>
                  </a:moveTo>
                  <a:cubicBezTo>
                    <a:pt x="13390" y="1"/>
                    <a:pt x="13187" y="204"/>
                    <a:pt x="13187" y="448"/>
                  </a:cubicBezTo>
                  <a:cubicBezTo>
                    <a:pt x="13187" y="693"/>
                    <a:pt x="13390" y="896"/>
                    <a:pt x="13634" y="896"/>
                  </a:cubicBezTo>
                  <a:cubicBezTo>
                    <a:pt x="13878" y="896"/>
                    <a:pt x="14082" y="693"/>
                    <a:pt x="14082" y="448"/>
                  </a:cubicBezTo>
                  <a:cubicBezTo>
                    <a:pt x="14082" y="204"/>
                    <a:pt x="13878" y="1"/>
                    <a:pt x="13634" y="1"/>
                  </a:cubicBezTo>
                  <a:close/>
                  <a:moveTo>
                    <a:pt x="14977" y="1"/>
                  </a:moveTo>
                  <a:cubicBezTo>
                    <a:pt x="14733" y="1"/>
                    <a:pt x="14530" y="204"/>
                    <a:pt x="14530" y="448"/>
                  </a:cubicBezTo>
                  <a:cubicBezTo>
                    <a:pt x="14530" y="693"/>
                    <a:pt x="14733" y="896"/>
                    <a:pt x="14977" y="896"/>
                  </a:cubicBezTo>
                  <a:cubicBezTo>
                    <a:pt x="15221" y="896"/>
                    <a:pt x="15425" y="693"/>
                    <a:pt x="15425" y="448"/>
                  </a:cubicBezTo>
                  <a:cubicBezTo>
                    <a:pt x="15425" y="204"/>
                    <a:pt x="15221" y="1"/>
                    <a:pt x="14977" y="1"/>
                  </a:cubicBezTo>
                  <a:close/>
                  <a:moveTo>
                    <a:pt x="16320" y="1"/>
                  </a:moveTo>
                  <a:cubicBezTo>
                    <a:pt x="16076" y="1"/>
                    <a:pt x="15873" y="204"/>
                    <a:pt x="15873" y="448"/>
                  </a:cubicBezTo>
                  <a:cubicBezTo>
                    <a:pt x="15873" y="693"/>
                    <a:pt x="16076" y="896"/>
                    <a:pt x="16320" y="896"/>
                  </a:cubicBezTo>
                  <a:cubicBezTo>
                    <a:pt x="16564" y="896"/>
                    <a:pt x="16768" y="693"/>
                    <a:pt x="16768" y="448"/>
                  </a:cubicBezTo>
                  <a:cubicBezTo>
                    <a:pt x="16768" y="204"/>
                    <a:pt x="16564" y="1"/>
                    <a:pt x="16320" y="1"/>
                  </a:cubicBezTo>
                  <a:close/>
                  <a:moveTo>
                    <a:pt x="367" y="1832"/>
                  </a:moveTo>
                  <a:cubicBezTo>
                    <a:pt x="163" y="1832"/>
                    <a:pt x="1" y="2036"/>
                    <a:pt x="1" y="2239"/>
                  </a:cubicBezTo>
                  <a:cubicBezTo>
                    <a:pt x="1" y="2443"/>
                    <a:pt x="163" y="2605"/>
                    <a:pt x="367" y="2605"/>
                  </a:cubicBezTo>
                  <a:lnTo>
                    <a:pt x="1954" y="2605"/>
                  </a:lnTo>
                  <a:cubicBezTo>
                    <a:pt x="2158" y="2605"/>
                    <a:pt x="2361" y="2443"/>
                    <a:pt x="2361" y="2239"/>
                  </a:cubicBezTo>
                  <a:cubicBezTo>
                    <a:pt x="2361" y="2036"/>
                    <a:pt x="2158" y="1832"/>
                    <a:pt x="1954" y="1832"/>
                  </a:cubicBezTo>
                  <a:close/>
                  <a:moveTo>
                    <a:pt x="3704" y="1832"/>
                  </a:moveTo>
                  <a:cubicBezTo>
                    <a:pt x="3501" y="1832"/>
                    <a:pt x="3338" y="2036"/>
                    <a:pt x="3338" y="2239"/>
                  </a:cubicBezTo>
                  <a:cubicBezTo>
                    <a:pt x="3338" y="2443"/>
                    <a:pt x="3501" y="2605"/>
                    <a:pt x="3704" y="2605"/>
                  </a:cubicBezTo>
                  <a:lnTo>
                    <a:pt x="7855" y="2605"/>
                  </a:lnTo>
                  <a:cubicBezTo>
                    <a:pt x="8059" y="2605"/>
                    <a:pt x="8222" y="2443"/>
                    <a:pt x="8222" y="2239"/>
                  </a:cubicBezTo>
                  <a:cubicBezTo>
                    <a:pt x="8222" y="2036"/>
                    <a:pt x="8059" y="1832"/>
                    <a:pt x="7855" y="1832"/>
                  </a:cubicBezTo>
                  <a:close/>
                  <a:moveTo>
                    <a:pt x="367" y="3663"/>
                  </a:moveTo>
                  <a:cubicBezTo>
                    <a:pt x="163" y="3663"/>
                    <a:pt x="1" y="3826"/>
                    <a:pt x="1" y="4030"/>
                  </a:cubicBezTo>
                  <a:cubicBezTo>
                    <a:pt x="1" y="4233"/>
                    <a:pt x="163" y="4437"/>
                    <a:pt x="367" y="4437"/>
                  </a:cubicBezTo>
                  <a:lnTo>
                    <a:pt x="1954" y="4437"/>
                  </a:lnTo>
                  <a:cubicBezTo>
                    <a:pt x="2158" y="4437"/>
                    <a:pt x="2361" y="4233"/>
                    <a:pt x="2361" y="4030"/>
                  </a:cubicBezTo>
                  <a:cubicBezTo>
                    <a:pt x="2361" y="3826"/>
                    <a:pt x="2158" y="3663"/>
                    <a:pt x="1954" y="3663"/>
                  </a:cubicBezTo>
                  <a:close/>
                  <a:moveTo>
                    <a:pt x="3704" y="3663"/>
                  </a:moveTo>
                  <a:cubicBezTo>
                    <a:pt x="3501" y="3663"/>
                    <a:pt x="3338" y="3826"/>
                    <a:pt x="3338" y="4030"/>
                  </a:cubicBezTo>
                  <a:cubicBezTo>
                    <a:pt x="3338" y="4233"/>
                    <a:pt x="3501" y="4437"/>
                    <a:pt x="3704" y="4437"/>
                  </a:cubicBezTo>
                  <a:lnTo>
                    <a:pt x="7855" y="4437"/>
                  </a:lnTo>
                  <a:cubicBezTo>
                    <a:pt x="8059" y="4437"/>
                    <a:pt x="8222" y="4233"/>
                    <a:pt x="8222" y="4030"/>
                  </a:cubicBezTo>
                  <a:cubicBezTo>
                    <a:pt x="8222" y="3826"/>
                    <a:pt x="8059" y="3663"/>
                    <a:pt x="7855" y="3663"/>
                  </a:cubicBezTo>
                  <a:close/>
                  <a:moveTo>
                    <a:pt x="9605" y="3582"/>
                  </a:moveTo>
                  <a:cubicBezTo>
                    <a:pt x="9361" y="3582"/>
                    <a:pt x="9158" y="3786"/>
                    <a:pt x="9158" y="4030"/>
                  </a:cubicBezTo>
                  <a:cubicBezTo>
                    <a:pt x="9158" y="4274"/>
                    <a:pt x="9361" y="4477"/>
                    <a:pt x="9605" y="4477"/>
                  </a:cubicBezTo>
                  <a:cubicBezTo>
                    <a:pt x="9849" y="4477"/>
                    <a:pt x="10053" y="4274"/>
                    <a:pt x="10053" y="4030"/>
                  </a:cubicBezTo>
                  <a:cubicBezTo>
                    <a:pt x="10053" y="3786"/>
                    <a:pt x="9849" y="3582"/>
                    <a:pt x="9605" y="3582"/>
                  </a:cubicBezTo>
                  <a:close/>
                  <a:moveTo>
                    <a:pt x="10948" y="3582"/>
                  </a:moveTo>
                  <a:cubicBezTo>
                    <a:pt x="10704" y="3582"/>
                    <a:pt x="10501" y="3786"/>
                    <a:pt x="10501" y="4030"/>
                  </a:cubicBezTo>
                  <a:cubicBezTo>
                    <a:pt x="10501" y="4274"/>
                    <a:pt x="10704" y="4477"/>
                    <a:pt x="10948" y="4477"/>
                  </a:cubicBezTo>
                  <a:cubicBezTo>
                    <a:pt x="11192" y="4477"/>
                    <a:pt x="11396" y="4274"/>
                    <a:pt x="11396" y="4030"/>
                  </a:cubicBezTo>
                  <a:cubicBezTo>
                    <a:pt x="11396" y="3786"/>
                    <a:pt x="11192" y="3582"/>
                    <a:pt x="10948" y="3582"/>
                  </a:cubicBezTo>
                  <a:close/>
                  <a:moveTo>
                    <a:pt x="12291" y="3582"/>
                  </a:moveTo>
                  <a:cubicBezTo>
                    <a:pt x="12047" y="3582"/>
                    <a:pt x="11844" y="3786"/>
                    <a:pt x="11844" y="4030"/>
                  </a:cubicBezTo>
                  <a:cubicBezTo>
                    <a:pt x="11844" y="4274"/>
                    <a:pt x="12047" y="4477"/>
                    <a:pt x="12291" y="4477"/>
                  </a:cubicBezTo>
                  <a:cubicBezTo>
                    <a:pt x="12535" y="4477"/>
                    <a:pt x="12739" y="4274"/>
                    <a:pt x="12739" y="4030"/>
                  </a:cubicBezTo>
                  <a:cubicBezTo>
                    <a:pt x="12739" y="3786"/>
                    <a:pt x="12535" y="3582"/>
                    <a:pt x="12291" y="3582"/>
                  </a:cubicBezTo>
                  <a:close/>
                  <a:moveTo>
                    <a:pt x="13634" y="3582"/>
                  </a:moveTo>
                  <a:cubicBezTo>
                    <a:pt x="13390" y="3582"/>
                    <a:pt x="13187" y="3786"/>
                    <a:pt x="13187" y="4030"/>
                  </a:cubicBezTo>
                  <a:cubicBezTo>
                    <a:pt x="13187" y="4274"/>
                    <a:pt x="13390" y="4477"/>
                    <a:pt x="13634" y="4477"/>
                  </a:cubicBezTo>
                  <a:cubicBezTo>
                    <a:pt x="13878" y="4477"/>
                    <a:pt x="14082" y="4274"/>
                    <a:pt x="14082" y="4030"/>
                  </a:cubicBezTo>
                  <a:cubicBezTo>
                    <a:pt x="14082" y="3786"/>
                    <a:pt x="13878" y="3582"/>
                    <a:pt x="13634" y="3582"/>
                  </a:cubicBezTo>
                  <a:close/>
                  <a:moveTo>
                    <a:pt x="14977" y="3582"/>
                  </a:moveTo>
                  <a:cubicBezTo>
                    <a:pt x="14733" y="3582"/>
                    <a:pt x="14530" y="3786"/>
                    <a:pt x="14530" y="4030"/>
                  </a:cubicBezTo>
                  <a:cubicBezTo>
                    <a:pt x="14530" y="4274"/>
                    <a:pt x="14733" y="4477"/>
                    <a:pt x="14977" y="4477"/>
                  </a:cubicBezTo>
                  <a:cubicBezTo>
                    <a:pt x="15221" y="4477"/>
                    <a:pt x="15425" y="4274"/>
                    <a:pt x="15425" y="4030"/>
                  </a:cubicBezTo>
                  <a:cubicBezTo>
                    <a:pt x="15425" y="3786"/>
                    <a:pt x="15221" y="3582"/>
                    <a:pt x="14977" y="3582"/>
                  </a:cubicBezTo>
                  <a:close/>
                  <a:moveTo>
                    <a:pt x="16320" y="3582"/>
                  </a:moveTo>
                  <a:cubicBezTo>
                    <a:pt x="16076" y="3582"/>
                    <a:pt x="15873" y="3786"/>
                    <a:pt x="15873" y="4030"/>
                  </a:cubicBezTo>
                  <a:cubicBezTo>
                    <a:pt x="15873" y="4274"/>
                    <a:pt x="16076" y="4477"/>
                    <a:pt x="16320" y="4477"/>
                  </a:cubicBezTo>
                  <a:cubicBezTo>
                    <a:pt x="16564" y="4477"/>
                    <a:pt x="16768" y="4274"/>
                    <a:pt x="16768" y="4030"/>
                  </a:cubicBezTo>
                  <a:cubicBezTo>
                    <a:pt x="16768" y="3786"/>
                    <a:pt x="16564" y="3582"/>
                    <a:pt x="16320" y="3582"/>
                  </a:cubicBezTo>
                  <a:close/>
                  <a:moveTo>
                    <a:pt x="367" y="5454"/>
                  </a:moveTo>
                  <a:cubicBezTo>
                    <a:pt x="163" y="5454"/>
                    <a:pt x="1" y="5617"/>
                    <a:pt x="1" y="5820"/>
                  </a:cubicBezTo>
                  <a:cubicBezTo>
                    <a:pt x="1" y="6024"/>
                    <a:pt x="163" y="6227"/>
                    <a:pt x="367" y="6227"/>
                  </a:cubicBezTo>
                  <a:lnTo>
                    <a:pt x="1954" y="6227"/>
                  </a:lnTo>
                  <a:cubicBezTo>
                    <a:pt x="2158" y="6227"/>
                    <a:pt x="2361" y="6024"/>
                    <a:pt x="2361" y="5820"/>
                  </a:cubicBezTo>
                  <a:cubicBezTo>
                    <a:pt x="2361" y="5617"/>
                    <a:pt x="2158" y="5454"/>
                    <a:pt x="1954" y="5454"/>
                  </a:cubicBezTo>
                  <a:close/>
                  <a:moveTo>
                    <a:pt x="3704" y="5454"/>
                  </a:moveTo>
                  <a:cubicBezTo>
                    <a:pt x="3501" y="5454"/>
                    <a:pt x="3338" y="5617"/>
                    <a:pt x="3338" y="5820"/>
                  </a:cubicBezTo>
                  <a:cubicBezTo>
                    <a:pt x="3338" y="6024"/>
                    <a:pt x="3501" y="6227"/>
                    <a:pt x="3704" y="6227"/>
                  </a:cubicBezTo>
                  <a:lnTo>
                    <a:pt x="7855" y="6227"/>
                  </a:lnTo>
                  <a:cubicBezTo>
                    <a:pt x="8059" y="6227"/>
                    <a:pt x="8222" y="6024"/>
                    <a:pt x="8222" y="5820"/>
                  </a:cubicBezTo>
                  <a:cubicBezTo>
                    <a:pt x="8222" y="5617"/>
                    <a:pt x="8059" y="5454"/>
                    <a:pt x="7855" y="5454"/>
                  </a:cubicBezTo>
                  <a:close/>
                  <a:moveTo>
                    <a:pt x="367" y="7245"/>
                  </a:moveTo>
                  <a:cubicBezTo>
                    <a:pt x="163" y="7245"/>
                    <a:pt x="1" y="7408"/>
                    <a:pt x="1" y="7611"/>
                  </a:cubicBezTo>
                  <a:cubicBezTo>
                    <a:pt x="1" y="7855"/>
                    <a:pt x="163" y="8018"/>
                    <a:pt x="367" y="8018"/>
                  </a:cubicBezTo>
                  <a:lnTo>
                    <a:pt x="1954" y="8018"/>
                  </a:lnTo>
                  <a:cubicBezTo>
                    <a:pt x="2158" y="8018"/>
                    <a:pt x="2361" y="7855"/>
                    <a:pt x="2361" y="7611"/>
                  </a:cubicBezTo>
                  <a:cubicBezTo>
                    <a:pt x="2361" y="7408"/>
                    <a:pt x="2158" y="7245"/>
                    <a:pt x="1954" y="7245"/>
                  </a:cubicBezTo>
                  <a:close/>
                  <a:moveTo>
                    <a:pt x="3704" y="7245"/>
                  </a:moveTo>
                  <a:cubicBezTo>
                    <a:pt x="3501" y="7245"/>
                    <a:pt x="3338" y="7408"/>
                    <a:pt x="3338" y="7611"/>
                  </a:cubicBezTo>
                  <a:cubicBezTo>
                    <a:pt x="3338" y="7855"/>
                    <a:pt x="3501" y="8018"/>
                    <a:pt x="3704" y="8018"/>
                  </a:cubicBezTo>
                  <a:lnTo>
                    <a:pt x="7855" y="8018"/>
                  </a:lnTo>
                  <a:cubicBezTo>
                    <a:pt x="8059" y="8018"/>
                    <a:pt x="8222" y="7855"/>
                    <a:pt x="8222" y="7611"/>
                  </a:cubicBezTo>
                  <a:cubicBezTo>
                    <a:pt x="8222" y="7408"/>
                    <a:pt x="8059" y="7245"/>
                    <a:pt x="7855" y="7245"/>
                  </a:cubicBezTo>
                  <a:close/>
                  <a:moveTo>
                    <a:pt x="14204" y="8751"/>
                  </a:moveTo>
                  <a:cubicBezTo>
                    <a:pt x="13960" y="8751"/>
                    <a:pt x="13756" y="8954"/>
                    <a:pt x="13756" y="9198"/>
                  </a:cubicBezTo>
                  <a:cubicBezTo>
                    <a:pt x="13756" y="9442"/>
                    <a:pt x="13960" y="9646"/>
                    <a:pt x="14204" y="9646"/>
                  </a:cubicBezTo>
                  <a:cubicBezTo>
                    <a:pt x="14448" y="9646"/>
                    <a:pt x="14652" y="9442"/>
                    <a:pt x="14652" y="9198"/>
                  </a:cubicBezTo>
                  <a:cubicBezTo>
                    <a:pt x="14652" y="8954"/>
                    <a:pt x="14448" y="8751"/>
                    <a:pt x="14204" y="8751"/>
                  </a:cubicBezTo>
                  <a:close/>
                  <a:moveTo>
                    <a:pt x="15547" y="8751"/>
                  </a:moveTo>
                  <a:cubicBezTo>
                    <a:pt x="15303" y="8751"/>
                    <a:pt x="15099" y="8954"/>
                    <a:pt x="15099" y="9198"/>
                  </a:cubicBezTo>
                  <a:cubicBezTo>
                    <a:pt x="15099" y="9442"/>
                    <a:pt x="15303" y="9646"/>
                    <a:pt x="15547" y="9646"/>
                  </a:cubicBezTo>
                  <a:cubicBezTo>
                    <a:pt x="15791" y="9646"/>
                    <a:pt x="15995" y="9442"/>
                    <a:pt x="15995" y="9198"/>
                  </a:cubicBezTo>
                  <a:cubicBezTo>
                    <a:pt x="15995" y="8954"/>
                    <a:pt x="15791" y="8751"/>
                    <a:pt x="15547" y="8751"/>
                  </a:cubicBezTo>
                  <a:close/>
                  <a:moveTo>
                    <a:pt x="16890" y="8751"/>
                  </a:moveTo>
                  <a:cubicBezTo>
                    <a:pt x="16646" y="8751"/>
                    <a:pt x="16442" y="8954"/>
                    <a:pt x="16442" y="9198"/>
                  </a:cubicBezTo>
                  <a:cubicBezTo>
                    <a:pt x="16442" y="9442"/>
                    <a:pt x="16646" y="9646"/>
                    <a:pt x="16890" y="9646"/>
                  </a:cubicBezTo>
                  <a:cubicBezTo>
                    <a:pt x="17134" y="9646"/>
                    <a:pt x="17338" y="9442"/>
                    <a:pt x="17338" y="9198"/>
                  </a:cubicBezTo>
                  <a:cubicBezTo>
                    <a:pt x="17338" y="8954"/>
                    <a:pt x="17134" y="8751"/>
                    <a:pt x="16890" y="8751"/>
                  </a:cubicBezTo>
                  <a:close/>
                  <a:moveTo>
                    <a:pt x="18233" y="8751"/>
                  </a:moveTo>
                  <a:cubicBezTo>
                    <a:pt x="17989" y="8751"/>
                    <a:pt x="17785" y="8954"/>
                    <a:pt x="17785" y="9198"/>
                  </a:cubicBezTo>
                  <a:cubicBezTo>
                    <a:pt x="17785" y="9442"/>
                    <a:pt x="17989" y="9646"/>
                    <a:pt x="18233" y="9646"/>
                  </a:cubicBezTo>
                  <a:cubicBezTo>
                    <a:pt x="18477" y="9646"/>
                    <a:pt x="18681" y="9442"/>
                    <a:pt x="18681" y="9198"/>
                  </a:cubicBezTo>
                  <a:cubicBezTo>
                    <a:pt x="18681" y="8954"/>
                    <a:pt x="18477" y="8751"/>
                    <a:pt x="18233" y="8751"/>
                  </a:cubicBezTo>
                  <a:close/>
                  <a:moveTo>
                    <a:pt x="19576" y="8751"/>
                  </a:moveTo>
                  <a:cubicBezTo>
                    <a:pt x="19332" y="8751"/>
                    <a:pt x="19128" y="8954"/>
                    <a:pt x="19128" y="9198"/>
                  </a:cubicBezTo>
                  <a:cubicBezTo>
                    <a:pt x="19128" y="9442"/>
                    <a:pt x="19332" y="9646"/>
                    <a:pt x="19576" y="9646"/>
                  </a:cubicBezTo>
                  <a:cubicBezTo>
                    <a:pt x="19820" y="9646"/>
                    <a:pt x="20024" y="9442"/>
                    <a:pt x="20024" y="9198"/>
                  </a:cubicBezTo>
                  <a:cubicBezTo>
                    <a:pt x="20024" y="8954"/>
                    <a:pt x="19820" y="8751"/>
                    <a:pt x="19576" y="8751"/>
                  </a:cubicBezTo>
                  <a:close/>
                  <a:moveTo>
                    <a:pt x="20919" y="8751"/>
                  </a:moveTo>
                  <a:cubicBezTo>
                    <a:pt x="20675" y="8751"/>
                    <a:pt x="20471" y="8954"/>
                    <a:pt x="20471" y="9198"/>
                  </a:cubicBezTo>
                  <a:cubicBezTo>
                    <a:pt x="20471" y="9442"/>
                    <a:pt x="20675" y="9646"/>
                    <a:pt x="20919" y="9646"/>
                  </a:cubicBezTo>
                  <a:cubicBezTo>
                    <a:pt x="21163" y="9646"/>
                    <a:pt x="21367" y="9442"/>
                    <a:pt x="21367" y="9198"/>
                  </a:cubicBezTo>
                  <a:cubicBezTo>
                    <a:pt x="21367" y="8954"/>
                    <a:pt x="21163" y="8751"/>
                    <a:pt x="20919" y="8751"/>
                  </a:cubicBezTo>
                  <a:close/>
                  <a:moveTo>
                    <a:pt x="367" y="9035"/>
                  </a:moveTo>
                  <a:cubicBezTo>
                    <a:pt x="163" y="9035"/>
                    <a:pt x="1" y="9198"/>
                    <a:pt x="1" y="9402"/>
                  </a:cubicBezTo>
                  <a:cubicBezTo>
                    <a:pt x="1" y="9646"/>
                    <a:pt x="163" y="9809"/>
                    <a:pt x="367" y="9809"/>
                  </a:cubicBezTo>
                  <a:lnTo>
                    <a:pt x="1954" y="9809"/>
                  </a:lnTo>
                  <a:cubicBezTo>
                    <a:pt x="2158" y="9809"/>
                    <a:pt x="2361" y="9646"/>
                    <a:pt x="2361" y="9402"/>
                  </a:cubicBezTo>
                  <a:cubicBezTo>
                    <a:pt x="2361" y="9198"/>
                    <a:pt x="2158" y="9035"/>
                    <a:pt x="1954" y="9035"/>
                  </a:cubicBezTo>
                  <a:close/>
                  <a:moveTo>
                    <a:pt x="8669" y="9035"/>
                  </a:moveTo>
                  <a:cubicBezTo>
                    <a:pt x="8425" y="9035"/>
                    <a:pt x="8262" y="9198"/>
                    <a:pt x="8262" y="9402"/>
                  </a:cubicBezTo>
                  <a:cubicBezTo>
                    <a:pt x="8262" y="9646"/>
                    <a:pt x="8425" y="9809"/>
                    <a:pt x="8669" y="9809"/>
                  </a:cubicBezTo>
                  <a:lnTo>
                    <a:pt x="12780" y="9809"/>
                  </a:lnTo>
                  <a:cubicBezTo>
                    <a:pt x="12983" y="9809"/>
                    <a:pt x="13146" y="9646"/>
                    <a:pt x="13146" y="9402"/>
                  </a:cubicBezTo>
                  <a:cubicBezTo>
                    <a:pt x="13146" y="9198"/>
                    <a:pt x="12983" y="9035"/>
                    <a:pt x="12780" y="9035"/>
                  </a:cubicBezTo>
                  <a:close/>
                  <a:moveTo>
                    <a:pt x="367" y="10826"/>
                  </a:moveTo>
                  <a:cubicBezTo>
                    <a:pt x="163" y="10826"/>
                    <a:pt x="1" y="10989"/>
                    <a:pt x="1" y="11233"/>
                  </a:cubicBezTo>
                  <a:cubicBezTo>
                    <a:pt x="1" y="11437"/>
                    <a:pt x="163" y="11599"/>
                    <a:pt x="367" y="11599"/>
                  </a:cubicBezTo>
                  <a:lnTo>
                    <a:pt x="1954" y="11599"/>
                  </a:lnTo>
                  <a:cubicBezTo>
                    <a:pt x="2158" y="11599"/>
                    <a:pt x="2361" y="11437"/>
                    <a:pt x="2361" y="11233"/>
                  </a:cubicBezTo>
                  <a:cubicBezTo>
                    <a:pt x="2361" y="10989"/>
                    <a:pt x="2158" y="10826"/>
                    <a:pt x="1954" y="10826"/>
                  </a:cubicBezTo>
                  <a:close/>
                  <a:moveTo>
                    <a:pt x="8669" y="10826"/>
                  </a:moveTo>
                  <a:cubicBezTo>
                    <a:pt x="8425" y="10826"/>
                    <a:pt x="8262" y="10989"/>
                    <a:pt x="8262" y="11233"/>
                  </a:cubicBezTo>
                  <a:cubicBezTo>
                    <a:pt x="8262" y="11437"/>
                    <a:pt x="8425" y="11599"/>
                    <a:pt x="8669" y="11599"/>
                  </a:cubicBezTo>
                  <a:lnTo>
                    <a:pt x="12780" y="11599"/>
                  </a:lnTo>
                  <a:cubicBezTo>
                    <a:pt x="12983" y="11599"/>
                    <a:pt x="13146" y="11437"/>
                    <a:pt x="13146" y="11233"/>
                  </a:cubicBezTo>
                  <a:cubicBezTo>
                    <a:pt x="13146" y="10989"/>
                    <a:pt x="12983" y="10826"/>
                    <a:pt x="12780" y="10826"/>
                  </a:cubicBezTo>
                  <a:close/>
                  <a:moveTo>
                    <a:pt x="14204" y="12454"/>
                  </a:moveTo>
                  <a:cubicBezTo>
                    <a:pt x="13960" y="12454"/>
                    <a:pt x="13756" y="12658"/>
                    <a:pt x="13756" y="12902"/>
                  </a:cubicBezTo>
                  <a:cubicBezTo>
                    <a:pt x="13756" y="13146"/>
                    <a:pt x="13960" y="13349"/>
                    <a:pt x="14204" y="13349"/>
                  </a:cubicBezTo>
                  <a:cubicBezTo>
                    <a:pt x="14448" y="13349"/>
                    <a:pt x="14652" y="13146"/>
                    <a:pt x="14652" y="12902"/>
                  </a:cubicBezTo>
                  <a:cubicBezTo>
                    <a:pt x="14652" y="12658"/>
                    <a:pt x="14448" y="12454"/>
                    <a:pt x="14204" y="12454"/>
                  </a:cubicBezTo>
                  <a:close/>
                  <a:moveTo>
                    <a:pt x="15547" y="12454"/>
                  </a:moveTo>
                  <a:cubicBezTo>
                    <a:pt x="15303" y="12454"/>
                    <a:pt x="15099" y="12658"/>
                    <a:pt x="15099" y="12902"/>
                  </a:cubicBezTo>
                  <a:cubicBezTo>
                    <a:pt x="15099" y="13146"/>
                    <a:pt x="15303" y="13349"/>
                    <a:pt x="15547" y="13349"/>
                  </a:cubicBezTo>
                  <a:cubicBezTo>
                    <a:pt x="15791" y="13349"/>
                    <a:pt x="15995" y="13146"/>
                    <a:pt x="15995" y="12902"/>
                  </a:cubicBezTo>
                  <a:cubicBezTo>
                    <a:pt x="15995" y="12658"/>
                    <a:pt x="15791" y="12454"/>
                    <a:pt x="15547" y="12454"/>
                  </a:cubicBezTo>
                  <a:close/>
                  <a:moveTo>
                    <a:pt x="16890" y="12454"/>
                  </a:moveTo>
                  <a:cubicBezTo>
                    <a:pt x="16646" y="12454"/>
                    <a:pt x="16442" y="12658"/>
                    <a:pt x="16442" y="12902"/>
                  </a:cubicBezTo>
                  <a:cubicBezTo>
                    <a:pt x="16442" y="13146"/>
                    <a:pt x="16646" y="13349"/>
                    <a:pt x="16890" y="13349"/>
                  </a:cubicBezTo>
                  <a:cubicBezTo>
                    <a:pt x="17134" y="13349"/>
                    <a:pt x="17338" y="13146"/>
                    <a:pt x="17338" y="12902"/>
                  </a:cubicBezTo>
                  <a:cubicBezTo>
                    <a:pt x="17338" y="12658"/>
                    <a:pt x="17134" y="12454"/>
                    <a:pt x="16890" y="12454"/>
                  </a:cubicBezTo>
                  <a:close/>
                  <a:moveTo>
                    <a:pt x="18233" y="12454"/>
                  </a:moveTo>
                  <a:cubicBezTo>
                    <a:pt x="17989" y="12454"/>
                    <a:pt x="17785" y="12658"/>
                    <a:pt x="17785" y="12902"/>
                  </a:cubicBezTo>
                  <a:cubicBezTo>
                    <a:pt x="17785" y="13146"/>
                    <a:pt x="17989" y="13349"/>
                    <a:pt x="18233" y="13349"/>
                  </a:cubicBezTo>
                  <a:cubicBezTo>
                    <a:pt x="18477" y="13349"/>
                    <a:pt x="18681" y="13146"/>
                    <a:pt x="18681" y="12902"/>
                  </a:cubicBezTo>
                  <a:cubicBezTo>
                    <a:pt x="18681" y="12658"/>
                    <a:pt x="18477" y="12454"/>
                    <a:pt x="18233" y="12454"/>
                  </a:cubicBezTo>
                  <a:close/>
                  <a:moveTo>
                    <a:pt x="19576" y="12454"/>
                  </a:moveTo>
                  <a:cubicBezTo>
                    <a:pt x="19332" y="12454"/>
                    <a:pt x="19128" y="12658"/>
                    <a:pt x="19128" y="12902"/>
                  </a:cubicBezTo>
                  <a:cubicBezTo>
                    <a:pt x="19128" y="13146"/>
                    <a:pt x="19332" y="13349"/>
                    <a:pt x="19576" y="13349"/>
                  </a:cubicBezTo>
                  <a:cubicBezTo>
                    <a:pt x="19820" y="13349"/>
                    <a:pt x="20024" y="13146"/>
                    <a:pt x="20024" y="12902"/>
                  </a:cubicBezTo>
                  <a:cubicBezTo>
                    <a:pt x="20024" y="12658"/>
                    <a:pt x="19820" y="12454"/>
                    <a:pt x="19576" y="12454"/>
                  </a:cubicBezTo>
                  <a:close/>
                  <a:moveTo>
                    <a:pt x="20919" y="12454"/>
                  </a:moveTo>
                  <a:cubicBezTo>
                    <a:pt x="20675" y="12454"/>
                    <a:pt x="20471" y="12658"/>
                    <a:pt x="20471" y="12902"/>
                  </a:cubicBezTo>
                  <a:cubicBezTo>
                    <a:pt x="20471" y="13146"/>
                    <a:pt x="20675" y="13349"/>
                    <a:pt x="20919" y="13349"/>
                  </a:cubicBezTo>
                  <a:cubicBezTo>
                    <a:pt x="21163" y="13349"/>
                    <a:pt x="21367" y="13146"/>
                    <a:pt x="21367" y="12902"/>
                  </a:cubicBezTo>
                  <a:cubicBezTo>
                    <a:pt x="21367" y="12658"/>
                    <a:pt x="21163" y="12454"/>
                    <a:pt x="20919" y="12454"/>
                  </a:cubicBezTo>
                  <a:close/>
                  <a:moveTo>
                    <a:pt x="367" y="12617"/>
                  </a:moveTo>
                  <a:cubicBezTo>
                    <a:pt x="163" y="12617"/>
                    <a:pt x="1" y="12780"/>
                    <a:pt x="1" y="13024"/>
                  </a:cubicBezTo>
                  <a:cubicBezTo>
                    <a:pt x="1" y="13227"/>
                    <a:pt x="163" y="13390"/>
                    <a:pt x="367" y="13390"/>
                  </a:cubicBezTo>
                  <a:lnTo>
                    <a:pt x="1954" y="13390"/>
                  </a:lnTo>
                  <a:cubicBezTo>
                    <a:pt x="2158" y="13390"/>
                    <a:pt x="2361" y="13227"/>
                    <a:pt x="2361" y="13024"/>
                  </a:cubicBezTo>
                  <a:cubicBezTo>
                    <a:pt x="2361" y="12780"/>
                    <a:pt x="2158" y="12617"/>
                    <a:pt x="1954" y="12617"/>
                  </a:cubicBezTo>
                  <a:close/>
                  <a:moveTo>
                    <a:pt x="8669" y="12617"/>
                  </a:moveTo>
                  <a:cubicBezTo>
                    <a:pt x="8425" y="12617"/>
                    <a:pt x="8262" y="12780"/>
                    <a:pt x="8262" y="13024"/>
                  </a:cubicBezTo>
                  <a:cubicBezTo>
                    <a:pt x="8262" y="13227"/>
                    <a:pt x="8425" y="13390"/>
                    <a:pt x="8669" y="13390"/>
                  </a:cubicBezTo>
                  <a:lnTo>
                    <a:pt x="12780" y="13390"/>
                  </a:lnTo>
                  <a:cubicBezTo>
                    <a:pt x="12983" y="13390"/>
                    <a:pt x="13146" y="13227"/>
                    <a:pt x="13146" y="13024"/>
                  </a:cubicBezTo>
                  <a:cubicBezTo>
                    <a:pt x="13146" y="12780"/>
                    <a:pt x="12983" y="12617"/>
                    <a:pt x="12780" y="1261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35"/>
            <p:cNvSpPr/>
            <p:nvPr/>
          </p:nvSpPr>
          <p:spPr>
            <a:xfrm>
              <a:off x="2700975" y="3681100"/>
              <a:ext cx="534175" cy="335775"/>
            </a:xfrm>
            <a:custGeom>
              <a:avLst/>
              <a:gdLst/>
              <a:ahLst/>
              <a:cxnLst/>
              <a:rect l="l" t="t" r="r" b="b"/>
              <a:pathLst>
                <a:path w="21367" h="13431" extrusionOk="0">
                  <a:moveTo>
                    <a:pt x="367" y="82"/>
                  </a:moveTo>
                  <a:cubicBezTo>
                    <a:pt x="163" y="82"/>
                    <a:pt x="1" y="245"/>
                    <a:pt x="1" y="489"/>
                  </a:cubicBezTo>
                  <a:cubicBezTo>
                    <a:pt x="1" y="692"/>
                    <a:pt x="163" y="855"/>
                    <a:pt x="367" y="855"/>
                  </a:cubicBezTo>
                  <a:lnTo>
                    <a:pt x="1954" y="855"/>
                  </a:lnTo>
                  <a:cubicBezTo>
                    <a:pt x="2158" y="855"/>
                    <a:pt x="2361" y="692"/>
                    <a:pt x="2361" y="489"/>
                  </a:cubicBezTo>
                  <a:cubicBezTo>
                    <a:pt x="2361" y="245"/>
                    <a:pt x="2158" y="82"/>
                    <a:pt x="1954" y="82"/>
                  </a:cubicBezTo>
                  <a:close/>
                  <a:moveTo>
                    <a:pt x="3704" y="82"/>
                  </a:moveTo>
                  <a:cubicBezTo>
                    <a:pt x="3501" y="82"/>
                    <a:pt x="3338" y="245"/>
                    <a:pt x="3338" y="489"/>
                  </a:cubicBezTo>
                  <a:cubicBezTo>
                    <a:pt x="3338" y="692"/>
                    <a:pt x="3501" y="855"/>
                    <a:pt x="3704" y="855"/>
                  </a:cubicBezTo>
                  <a:lnTo>
                    <a:pt x="7855" y="855"/>
                  </a:lnTo>
                  <a:cubicBezTo>
                    <a:pt x="8059" y="855"/>
                    <a:pt x="8222" y="692"/>
                    <a:pt x="8222" y="489"/>
                  </a:cubicBezTo>
                  <a:cubicBezTo>
                    <a:pt x="8222" y="245"/>
                    <a:pt x="8059" y="82"/>
                    <a:pt x="7855" y="82"/>
                  </a:cubicBezTo>
                  <a:close/>
                  <a:moveTo>
                    <a:pt x="9605" y="0"/>
                  </a:moveTo>
                  <a:cubicBezTo>
                    <a:pt x="9361" y="0"/>
                    <a:pt x="9158" y="204"/>
                    <a:pt x="9158" y="489"/>
                  </a:cubicBezTo>
                  <a:cubicBezTo>
                    <a:pt x="9158" y="733"/>
                    <a:pt x="9361" y="936"/>
                    <a:pt x="9605" y="936"/>
                  </a:cubicBezTo>
                  <a:cubicBezTo>
                    <a:pt x="9849" y="936"/>
                    <a:pt x="10053" y="733"/>
                    <a:pt x="10053" y="489"/>
                  </a:cubicBezTo>
                  <a:cubicBezTo>
                    <a:pt x="10053" y="204"/>
                    <a:pt x="9849" y="0"/>
                    <a:pt x="9605" y="0"/>
                  </a:cubicBezTo>
                  <a:close/>
                  <a:moveTo>
                    <a:pt x="10948" y="0"/>
                  </a:moveTo>
                  <a:cubicBezTo>
                    <a:pt x="10704" y="0"/>
                    <a:pt x="10501" y="204"/>
                    <a:pt x="10501" y="489"/>
                  </a:cubicBezTo>
                  <a:cubicBezTo>
                    <a:pt x="10501" y="733"/>
                    <a:pt x="10704" y="936"/>
                    <a:pt x="10948" y="936"/>
                  </a:cubicBezTo>
                  <a:cubicBezTo>
                    <a:pt x="11192" y="936"/>
                    <a:pt x="11396" y="733"/>
                    <a:pt x="11396" y="489"/>
                  </a:cubicBezTo>
                  <a:cubicBezTo>
                    <a:pt x="11396" y="204"/>
                    <a:pt x="11192" y="0"/>
                    <a:pt x="10948" y="0"/>
                  </a:cubicBezTo>
                  <a:close/>
                  <a:moveTo>
                    <a:pt x="12291" y="0"/>
                  </a:moveTo>
                  <a:cubicBezTo>
                    <a:pt x="12047" y="0"/>
                    <a:pt x="11844" y="204"/>
                    <a:pt x="11844" y="489"/>
                  </a:cubicBezTo>
                  <a:cubicBezTo>
                    <a:pt x="11844" y="733"/>
                    <a:pt x="12047" y="936"/>
                    <a:pt x="12291" y="936"/>
                  </a:cubicBezTo>
                  <a:cubicBezTo>
                    <a:pt x="12535" y="936"/>
                    <a:pt x="12739" y="733"/>
                    <a:pt x="12739" y="489"/>
                  </a:cubicBezTo>
                  <a:cubicBezTo>
                    <a:pt x="12739" y="204"/>
                    <a:pt x="12535" y="0"/>
                    <a:pt x="12291" y="0"/>
                  </a:cubicBezTo>
                  <a:close/>
                  <a:moveTo>
                    <a:pt x="13634" y="0"/>
                  </a:moveTo>
                  <a:cubicBezTo>
                    <a:pt x="13390" y="0"/>
                    <a:pt x="13187" y="204"/>
                    <a:pt x="13187" y="489"/>
                  </a:cubicBezTo>
                  <a:cubicBezTo>
                    <a:pt x="13187" y="733"/>
                    <a:pt x="13390" y="936"/>
                    <a:pt x="13634" y="936"/>
                  </a:cubicBezTo>
                  <a:cubicBezTo>
                    <a:pt x="13878" y="936"/>
                    <a:pt x="14082" y="733"/>
                    <a:pt x="14082" y="489"/>
                  </a:cubicBezTo>
                  <a:cubicBezTo>
                    <a:pt x="14082" y="204"/>
                    <a:pt x="13878" y="0"/>
                    <a:pt x="13634" y="0"/>
                  </a:cubicBezTo>
                  <a:close/>
                  <a:moveTo>
                    <a:pt x="14977" y="0"/>
                  </a:moveTo>
                  <a:cubicBezTo>
                    <a:pt x="14733" y="0"/>
                    <a:pt x="14530" y="204"/>
                    <a:pt x="14530" y="489"/>
                  </a:cubicBezTo>
                  <a:cubicBezTo>
                    <a:pt x="14530" y="733"/>
                    <a:pt x="14733" y="936"/>
                    <a:pt x="14977" y="936"/>
                  </a:cubicBezTo>
                  <a:cubicBezTo>
                    <a:pt x="15221" y="936"/>
                    <a:pt x="15425" y="733"/>
                    <a:pt x="15425" y="489"/>
                  </a:cubicBezTo>
                  <a:cubicBezTo>
                    <a:pt x="15425" y="204"/>
                    <a:pt x="15221" y="0"/>
                    <a:pt x="14977" y="0"/>
                  </a:cubicBezTo>
                  <a:close/>
                  <a:moveTo>
                    <a:pt x="16320" y="0"/>
                  </a:moveTo>
                  <a:cubicBezTo>
                    <a:pt x="16076" y="0"/>
                    <a:pt x="15873" y="204"/>
                    <a:pt x="15873" y="489"/>
                  </a:cubicBezTo>
                  <a:cubicBezTo>
                    <a:pt x="15873" y="733"/>
                    <a:pt x="16076" y="936"/>
                    <a:pt x="16320" y="936"/>
                  </a:cubicBezTo>
                  <a:cubicBezTo>
                    <a:pt x="16564" y="936"/>
                    <a:pt x="16768" y="733"/>
                    <a:pt x="16768" y="489"/>
                  </a:cubicBezTo>
                  <a:cubicBezTo>
                    <a:pt x="16768" y="204"/>
                    <a:pt x="16564" y="0"/>
                    <a:pt x="16320" y="0"/>
                  </a:cubicBezTo>
                  <a:close/>
                  <a:moveTo>
                    <a:pt x="367" y="1872"/>
                  </a:moveTo>
                  <a:cubicBezTo>
                    <a:pt x="163" y="1872"/>
                    <a:pt x="1" y="2035"/>
                    <a:pt x="1" y="2279"/>
                  </a:cubicBezTo>
                  <a:cubicBezTo>
                    <a:pt x="1" y="2483"/>
                    <a:pt x="163" y="2646"/>
                    <a:pt x="367" y="2646"/>
                  </a:cubicBezTo>
                  <a:lnTo>
                    <a:pt x="1954" y="2646"/>
                  </a:lnTo>
                  <a:cubicBezTo>
                    <a:pt x="2158" y="2646"/>
                    <a:pt x="2361" y="2483"/>
                    <a:pt x="2361" y="2279"/>
                  </a:cubicBezTo>
                  <a:cubicBezTo>
                    <a:pt x="2361" y="2035"/>
                    <a:pt x="2158" y="1872"/>
                    <a:pt x="1954" y="1872"/>
                  </a:cubicBezTo>
                  <a:close/>
                  <a:moveTo>
                    <a:pt x="3704" y="1872"/>
                  </a:moveTo>
                  <a:cubicBezTo>
                    <a:pt x="3501" y="1872"/>
                    <a:pt x="3338" y="2035"/>
                    <a:pt x="3338" y="2279"/>
                  </a:cubicBezTo>
                  <a:cubicBezTo>
                    <a:pt x="3338" y="2483"/>
                    <a:pt x="3501" y="2646"/>
                    <a:pt x="3704" y="2646"/>
                  </a:cubicBezTo>
                  <a:lnTo>
                    <a:pt x="7855" y="2646"/>
                  </a:lnTo>
                  <a:cubicBezTo>
                    <a:pt x="8059" y="2646"/>
                    <a:pt x="8222" y="2483"/>
                    <a:pt x="8222" y="2279"/>
                  </a:cubicBezTo>
                  <a:cubicBezTo>
                    <a:pt x="8222" y="2035"/>
                    <a:pt x="8059" y="1872"/>
                    <a:pt x="7855" y="1872"/>
                  </a:cubicBezTo>
                  <a:close/>
                  <a:moveTo>
                    <a:pt x="367" y="3663"/>
                  </a:moveTo>
                  <a:cubicBezTo>
                    <a:pt x="163" y="3663"/>
                    <a:pt x="1" y="3867"/>
                    <a:pt x="1" y="4070"/>
                  </a:cubicBezTo>
                  <a:cubicBezTo>
                    <a:pt x="1" y="4274"/>
                    <a:pt x="163" y="4436"/>
                    <a:pt x="367" y="4436"/>
                  </a:cubicBezTo>
                  <a:lnTo>
                    <a:pt x="1954" y="4436"/>
                  </a:lnTo>
                  <a:cubicBezTo>
                    <a:pt x="2158" y="4436"/>
                    <a:pt x="2361" y="4274"/>
                    <a:pt x="2361" y="4070"/>
                  </a:cubicBezTo>
                  <a:cubicBezTo>
                    <a:pt x="2361" y="3867"/>
                    <a:pt x="2158" y="3663"/>
                    <a:pt x="1954" y="3663"/>
                  </a:cubicBezTo>
                  <a:close/>
                  <a:moveTo>
                    <a:pt x="3704" y="3663"/>
                  </a:moveTo>
                  <a:cubicBezTo>
                    <a:pt x="3501" y="3663"/>
                    <a:pt x="3338" y="3867"/>
                    <a:pt x="3338" y="4070"/>
                  </a:cubicBezTo>
                  <a:cubicBezTo>
                    <a:pt x="3338" y="4274"/>
                    <a:pt x="3501" y="4436"/>
                    <a:pt x="3704" y="4436"/>
                  </a:cubicBezTo>
                  <a:lnTo>
                    <a:pt x="7855" y="4436"/>
                  </a:lnTo>
                  <a:cubicBezTo>
                    <a:pt x="8059" y="4436"/>
                    <a:pt x="8222" y="4274"/>
                    <a:pt x="8222" y="4070"/>
                  </a:cubicBezTo>
                  <a:cubicBezTo>
                    <a:pt x="8222" y="3867"/>
                    <a:pt x="8059" y="3663"/>
                    <a:pt x="7855" y="3663"/>
                  </a:cubicBezTo>
                  <a:close/>
                  <a:moveTo>
                    <a:pt x="9605" y="3622"/>
                  </a:moveTo>
                  <a:cubicBezTo>
                    <a:pt x="9361" y="3622"/>
                    <a:pt x="9158" y="3826"/>
                    <a:pt x="9158" y="4070"/>
                  </a:cubicBezTo>
                  <a:cubicBezTo>
                    <a:pt x="9158" y="4314"/>
                    <a:pt x="9361" y="4518"/>
                    <a:pt x="9605" y="4518"/>
                  </a:cubicBezTo>
                  <a:cubicBezTo>
                    <a:pt x="9849" y="4518"/>
                    <a:pt x="10053" y="4314"/>
                    <a:pt x="10053" y="4070"/>
                  </a:cubicBezTo>
                  <a:cubicBezTo>
                    <a:pt x="10053" y="3826"/>
                    <a:pt x="9849" y="3622"/>
                    <a:pt x="9605" y="3622"/>
                  </a:cubicBezTo>
                  <a:close/>
                  <a:moveTo>
                    <a:pt x="10948" y="3622"/>
                  </a:moveTo>
                  <a:cubicBezTo>
                    <a:pt x="10704" y="3622"/>
                    <a:pt x="10501" y="3826"/>
                    <a:pt x="10501" y="4070"/>
                  </a:cubicBezTo>
                  <a:cubicBezTo>
                    <a:pt x="10501" y="4314"/>
                    <a:pt x="10704" y="4518"/>
                    <a:pt x="10948" y="4518"/>
                  </a:cubicBezTo>
                  <a:cubicBezTo>
                    <a:pt x="11192" y="4518"/>
                    <a:pt x="11396" y="4314"/>
                    <a:pt x="11396" y="4070"/>
                  </a:cubicBezTo>
                  <a:cubicBezTo>
                    <a:pt x="11396" y="3826"/>
                    <a:pt x="11192" y="3622"/>
                    <a:pt x="10948" y="3622"/>
                  </a:cubicBezTo>
                  <a:close/>
                  <a:moveTo>
                    <a:pt x="12291" y="3622"/>
                  </a:moveTo>
                  <a:cubicBezTo>
                    <a:pt x="12047" y="3622"/>
                    <a:pt x="11844" y="3826"/>
                    <a:pt x="11844" y="4070"/>
                  </a:cubicBezTo>
                  <a:cubicBezTo>
                    <a:pt x="11844" y="4314"/>
                    <a:pt x="12047" y="4518"/>
                    <a:pt x="12291" y="4518"/>
                  </a:cubicBezTo>
                  <a:cubicBezTo>
                    <a:pt x="12535" y="4518"/>
                    <a:pt x="12739" y="4314"/>
                    <a:pt x="12739" y="4070"/>
                  </a:cubicBezTo>
                  <a:cubicBezTo>
                    <a:pt x="12739" y="3826"/>
                    <a:pt x="12535" y="3622"/>
                    <a:pt x="12291" y="3622"/>
                  </a:cubicBezTo>
                  <a:close/>
                  <a:moveTo>
                    <a:pt x="13634" y="3622"/>
                  </a:moveTo>
                  <a:cubicBezTo>
                    <a:pt x="13390" y="3622"/>
                    <a:pt x="13187" y="3826"/>
                    <a:pt x="13187" y="4070"/>
                  </a:cubicBezTo>
                  <a:cubicBezTo>
                    <a:pt x="13187" y="4314"/>
                    <a:pt x="13390" y="4518"/>
                    <a:pt x="13634" y="4518"/>
                  </a:cubicBezTo>
                  <a:cubicBezTo>
                    <a:pt x="13878" y="4518"/>
                    <a:pt x="14082" y="4314"/>
                    <a:pt x="14082" y="4070"/>
                  </a:cubicBezTo>
                  <a:cubicBezTo>
                    <a:pt x="14082" y="3826"/>
                    <a:pt x="13878" y="3622"/>
                    <a:pt x="13634" y="3622"/>
                  </a:cubicBezTo>
                  <a:close/>
                  <a:moveTo>
                    <a:pt x="14977" y="3622"/>
                  </a:moveTo>
                  <a:cubicBezTo>
                    <a:pt x="14733" y="3622"/>
                    <a:pt x="14530" y="3826"/>
                    <a:pt x="14530" y="4070"/>
                  </a:cubicBezTo>
                  <a:cubicBezTo>
                    <a:pt x="14530" y="4314"/>
                    <a:pt x="14733" y="4518"/>
                    <a:pt x="14977" y="4518"/>
                  </a:cubicBezTo>
                  <a:cubicBezTo>
                    <a:pt x="15221" y="4518"/>
                    <a:pt x="15425" y="4314"/>
                    <a:pt x="15425" y="4070"/>
                  </a:cubicBezTo>
                  <a:cubicBezTo>
                    <a:pt x="15425" y="3826"/>
                    <a:pt x="15221" y="3622"/>
                    <a:pt x="14977" y="3622"/>
                  </a:cubicBezTo>
                  <a:close/>
                  <a:moveTo>
                    <a:pt x="16320" y="3622"/>
                  </a:moveTo>
                  <a:cubicBezTo>
                    <a:pt x="16076" y="3622"/>
                    <a:pt x="15873" y="3826"/>
                    <a:pt x="15873" y="4070"/>
                  </a:cubicBezTo>
                  <a:cubicBezTo>
                    <a:pt x="15873" y="4314"/>
                    <a:pt x="16076" y="4518"/>
                    <a:pt x="16320" y="4518"/>
                  </a:cubicBezTo>
                  <a:cubicBezTo>
                    <a:pt x="16564" y="4518"/>
                    <a:pt x="16768" y="4314"/>
                    <a:pt x="16768" y="4070"/>
                  </a:cubicBezTo>
                  <a:cubicBezTo>
                    <a:pt x="16768" y="3826"/>
                    <a:pt x="16564" y="3622"/>
                    <a:pt x="16320" y="3622"/>
                  </a:cubicBezTo>
                  <a:close/>
                  <a:moveTo>
                    <a:pt x="367" y="5454"/>
                  </a:moveTo>
                  <a:cubicBezTo>
                    <a:pt x="163" y="5454"/>
                    <a:pt x="1" y="5657"/>
                    <a:pt x="1" y="5861"/>
                  </a:cubicBezTo>
                  <a:cubicBezTo>
                    <a:pt x="1" y="6064"/>
                    <a:pt x="163" y="6227"/>
                    <a:pt x="367" y="6227"/>
                  </a:cubicBezTo>
                  <a:lnTo>
                    <a:pt x="1954" y="6227"/>
                  </a:lnTo>
                  <a:cubicBezTo>
                    <a:pt x="2158" y="6227"/>
                    <a:pt x="2361" y="6064"/>
                    <a:pt x="2361" y="5861"/>
                  </a:cubicBezTo>
                  <a:cubicBezTo>
                    <a:pt x="2361" y="5657"/>
                    <a:pt x="2158" y="5454"/>
                    <a:pt x="1954" y="5454"/>
                  </a:cubicBezTo>
                  <a:close/>
                  <a:moveTo>
                    <a:pt x="3704" y="5454"/>
                  </a:moveTo>
                  <a:cubicBezTo>
                    <a:pt x="3501" y="5454"/>
                    <a:pt x="3338" y="5657"/>
                    <a:pt x="3338" y="5861"/>
                  </a:cubicBezTo>
                  <a:cubicBezTo>
                    <a:pt x="3338" y="6064"/>
                    <a:pt x="3501" y="6227"/>
                    <a:pt x="3704" y="6227"/>
                  </a:cubicBezTo>
                  <a:lnTo>
                    <a:pt x="7855" y="6227"/>
                  </a:lnTo>
                  <a:cubicBezTo>
                    <a:pt x="8059" y="6227"/>
                    <a:pt x="8222" y="6064"/>
                    <a:pt x="8222" y="5861"/>
                  </a:cubicBezTo>
                  <a:cubicBezTo>
                    <a:pt x="8222" y="5657"/>
                    <a:pt x="8059" y="5454"/>
                    <a:pt x="7855" y="5454"/>
                  </a:cubicBezTo>
                  <a:close/>
                  <a:moveTo>
                    <a:pt x="367" y="7285"/>
                  </a:moveTo>
                  <a:cubicBezTo>
                    <a:pt x="163" y="7285"/>
                    <a:pt x="1" y="7448"/>
                    <a:pt x="1" y="7651"/>
                  </a:cubicBezTo>
                  <a:cubicBezTo>
                    <a:pt x="1" y="7855"/>
                    <a:pt x="163" y="8058"/>
                    <a:pt x="367" y="8058"/>
                  </a:cubicBezTo>
                  <a:lnTo>
                    <a:pt x="1954" y="8058"/>
                  </a:lnTo>
                  <a:cubicBezTo>
                    <a:pt x="2158" y="8058"/>
                    <a:pt x="2361" y="7855"/>
                    <a:pt x="2361" y="7651"/>
                  </a:cubicBezTo>
                  <a:cubicBezTo>
                    <a:pt x="2361" y="7448"/>
                    <a:pt x="2158" y="7285"/>
                    <a:pt x="1954" y="7285"/>
                  </a:cubicBezTo>
                  <a:close/>
                  <a:moveTo>
                    <a:pt x="3704" y="7285"/>
                  </a:moveTo>
                  <a:cubicBezTo>
                    <a:pt x="3501" y="7285"/>
                    <a:pt x="3338" y="7448"/>
                    <a:pt x="3338" y="7651"/>
                  </a:cubicBezTo>
                  <a:cubicBezTo>
                    <a:pt x="3338" y="7855"/>
                    <a:pt x="3501" y="8058"/>
                    <a:pt x="3704" y="8058"/>
                  </a:cubicBezTo>
                  <a:lnTo>
                    <a:pt x="7855" y="8058"/>
                  </a:lnTo>
                  <a:cubicBezTo>
                    <a:pt x="8059" y="8058"/>
                    <a:pt x="8222" y="7855"/>
                    <a:pt x="8222" y="7651"/>
                  </a:cubicBezTo>
                  <a:cubicBezTo>
                    <a:pt x="8222" y="7448"/>
                    <a:pt x="8059" y="7285"/>
                    <a:pt x="7855" y="7285"/>
                  </a:cubicBezTo>
                  <a:close/>
                  <a:moveTo>
                    <a:pt x="14204" y="8791"/>
                  </a:moveTo>
                  <a:cubicBezTo>
                    <a:pt x="13960" y="8791"/>
                    <a:pt x="13756" y="8994"/>
                    <a:pt x="13756" y="9239"/>
                  </a:cubicBezTo>
                  <a:cubicBezTo>
                    <a:pt x="13756" y="9483"/>
                    <a:pt x="13960" y="9686"/>
                    <a:pt x="14204" y="9686"/>
                  </a:cubicBezTo>
                  <a:cubicBezTo>
                    <a:pt x="14448" y="9686"/>
                    <a:pt x="14652" y="9483"/>
                    <a:pt x="14652" y="9239"/>
                  </a:cubicBezTo>
                  <a:cubicBezTo>
                    <a:pt x="14652" y="8994"/>
                    <a:pt x="14448" y="8791"/>
                    <a:pt x="14204" y="8791"/>
                  </a:cubicBezTo>
                  <a:close/>
                  <a:moveTo>
                    <a:pt x="15547" y="8791"/>
                  </a:moveTo>
                  <a:cubicBezTo>
                    <a:pt x="15303" y="8791"/>
                    <a:pt x="15099" y="8994"/>
                    <a:pt x="15099" y="9239"/>
                  </a:cubicBezTo>
                  <a:cubicBezTo>
                    <a:pt x="15099" y="9483"/>
                    <a:pt x="15303" y="9686"/>
                    <a:pt x="15547" y="9686"/>
                  </a:cubicBezTo>
                  <a:cubicBezTo>
                    <a:pt x="15791" y="9686"/>
                    <a:pt x="15995" y="9483"/>
                    <a:pt x="15995" y="9239"/>
                  </a:cubicBezTo>
                  <a:cubicBezTo>
                    <a:pt x="15995" y="8994"/>
                    <a:pt x="15791" y="8791"/>
                    <a:pt x="15547" y="8791"/>
                  </a:cubicBezTo>
                  <a:close/>
                  <a:moveTo>
                    <a:pt x="16890" y="8791"/>
                  </a:moveTo>
                  <a:cubicBezTo>
                    <a:pt x="16646" y="8791"/>
                    <a:pt x="16442" y="8994"/>
                    <a:pt x="16442" y="9239"/>
                  </a:cubicBezTo>
                  <a:cubicBezTo>
                    <a:pt x="16442" y="9483"/>
                    <a:pt x="16646" y="9686"/>
                    <a:pt x="16890" y="9686"/>
                  </a:cubicBezTo>
                  <a:cubicBezTo>
                    <a:pt x="17134" y="9686"/>
                    <a:pt x="17338" y="9483"/>
                    <a:pt x="17338" y="9239"/>
                  </a:cubicBezTo>
                  <a:cubicBezTo>
                    <a:pt x="17338" y="8994"/>
                    <a:pt x="17134" y="8791"/>
                    <a:pt x="16890" y="8791"/>
                  </a:cubicBezTo>
                  <a:close/>
                  <a:moveTo>
                    <a:pt x="18233" y="8791"/>
                  </a:moveTo>
                  <a:cubicBezTo>
                    <a:pt x="17989" y="8791"/>
                    <a:pt x="17785" y="8994"/>
                    <a:pt x="17785" y="9239"/>
                  </a:cubicBezTo>
                  <a:cubicBezTo>
                    <a:pt x="17785" y="9483"/>
                    <a:pt x="17989" y="9686"/>
                    <a:pt x="18233" y="9686"/>
                  </a:cubicBezTo>
                  <a:cubicBezTo>
                    <a:pt x="18477" y="9686"/>
                    <a:pt x="18681" y="9483"/>
                    <a:pt x="18681" y="9239"/>
                  </a:cubicBezTo>
                  <a:cubicBezTo>
                    <a:pt x="18681" y="8994"/>
                    <a:pt x="18477" y="8791"/>
                    <a:pt x="18233" y="8791"/>
                  </a:cubicBezTo>
                  <a:close/>
                  <a:moveTo>
                    <a:pt x="19576" y="8791"/>
                  </a:moveTo>
                  <a:cubicBezTo>
                    <a:pt x="19332" y="8791"/>
                    <a:pt x="19128" y="8994"/>
                    <a:pt x="19128" y="9239"/>
                  </a:cubicBezTo>
                  <a:cubicBezTo>
                    <a:pt x="19128" y="9483"/>
                    <a:pt x="19332" y="9686"/>
                    <a:pt x="19576" y="9686"/>
                  </a:cubicBezTo>
                  <a:cubicBezTo>
                    <a:pt x="19820" y="9686"/>
                    <a:pt x="20024" y="9483"/>
                    <a:pt x="20024" y="9239"/>
                  </a:cubicBezTo>
                  <a:cubicBezTo>
                    <a:pt x="20024" y="8994"/>
                    <a:pt x="19820" y="8791"/>
                    <a:pt x="19576" y="8791"/>
                  </a:cubicBezTo>
                  <a:close/>
                  <a:moveTo>
                    <a:pt x="20919" y="8791"/>
                  </a:moveTo>
                  <a:cubicBezTo>
                    <a:pt x="20675" y="8791"/>
                    <a:pt x="20471" y="8994"/>
                    <a:pt x="20471" y="9239"/>
                  </a:cubicBezTo>
                  <a:cubicBezTo>
                    <a:pt x="20471" y="9483"/>
                    <a:pt x="20675" y="9686"/>
                    <a:pt x="20919" y="9686"/>
                  </a:cubicBezTo>
                  <a:cubicBezTo>
                    <a:pt x="21163" y="9686"/>
                    <a:pt x="21367" y="9483"/>
                    <a:pt x="21367" y="9239"/>
                  </a:cubicBezTo>
                  <a:cubicBezTo>
                    <a:pt x="21367" y="8994"/>
                    <a:pt x="21163" y="8791"/>
                    <a:pt x="20919" y="8791"/>
                  </a:cubicBezTo>
                  <a:close/>
                  <a:moveTo>
                    <a:pt x="367" y="9076"/>
                  </a:moveTo>
                  <a:cubicBezTo>
                    <a:pt x="163" y="9076"/>
                    <a:pt x="1" y="9239"/>
                    <a:pt x="1" y="9442"/>
                  </a:cubicBezTo>
                  <a:cubicBezTo>
                    <a:pt x="1" y="9646"/>
                    <a:pt x="163" y="9849"/>
                    <a:pt x="367" y="9849"/>
                  </a:cubicBezTo>
                  <a:lnTo>
                    <a:pt x="1954" y="9849"/>
                  </a:lnTo>
                  <a:cubicBezTo>
                    <a:pt x="2158" y="9849"/>
                    <a:pt x="2361" y="9646"/>
                    <a:pt x="2361" y="9442"/>
                  </a:cubicBezTo>
                  <a:cubicBezTo>
                    <a:pt x="2361" y="9239"/>
                    <a:pt x="2158" y="9076"/>
                    <a:pt x="1954" y="9076"/>
                  </a:cubicBezTo>
                  <a:close/>
                  <a:moveTo>
                    <a:pt x="8669" y="9076"/>
                  </a:moveTo>
                  <a:cubicBezTo>
                    <a:pt x="8425" y="9076"/>
                    <a:pt x="8262" y="9239"/>
                    <a:pt x="8262" y="9442"/>
                  </a:cubicBezTo>
                  <a:cubicBezTo>
                    <a:pt x="8262" y="9646"/>
                    <a:pt x="8425" y="9849"/>
                    <a:pt x="8669" y="9849"/>
                  </a:cubicBezTo>
                  <a:lnTo>
                    <a:pt x="12780" y="9849"/>
                  </a:lnTo>
                  <a:cubicBezTo>
                    <a:pt x="12983" y="9849"/>
                    <a:pt x="13146" y="9646"/>
                    <a:pt x="13146" y="9442"/>
                  </a:cubicBezTo>
                  <a:cubicBezTo>
                    <a:pt x="13146" y="9239"/>
                    <a:pt x="12983" y="9076"/>
                    <a:pt x="12780" y="9076"/>
                  </a:cubicBezTo>
                  <a:close/>
                  <a:moveTo>
                    <a:pt x="367" y="10867"/>
                  </a:moveTo>
                  <a:cubicBezTo>
                    <a:pt x="163" y="10867"/>
                    <a:pt x="1" y="11029"/>
                    <a:pt x="1" y="11233"/>
                  </a:cubicBezTo>
                  <a:cubicBezTo>
                    <a:pt x="1" y="11477"/>
                    <a:pt x="163" y="11640"/>
                    <a:pt x="367" y="11640"/>
                  </a:cubicBezTo>
                  <a:lnTo>
                    <a:pt x="1954" y="11640"/>
                  </a:lnTo>
                  <a:cubicBezTo>
                    <a:pt x="2158" y="11640"/>
                    <a:pt x="2361" y="11477"/>
                    <a:pt x="2361" y="11233"/>
                  </a:cubicBezTo>
                  <a:cubicBezTo>
                    <a:pt x="2361" y="11029"/>
                    <a:pt x="2158" y="10867"/>
                    <a:pt x="1954" y="10867"/>
                  </a:cubicBezTo>
                  <a:close/>
                  <a:moveTo>
                    <a:pt x="8669" y="10867"/>
                  </a:moveTo>
                  <a:cubicBezTo>
                    <a:pt x="8425" y="10867"/>
                    <a:pt x="8262" y="11029"/>
                    <a:pt x="8262" y="11233"/>
                  </a:cubicBezTo>
                  <a:cubicBezTo>
                    <a:pt x="8262" y="11477"/>
                    <a:pt x="8425" y="11640"/>
                    <a:pt x="8669" y="11640"/>
                  </a:cubicBezTo>
                  <a:lnTo>
                    <a:pt x="12780" y="11640"/>
                  </a:lnTo>
                  <a:cubicBezTo>
                    <a:pt x="12983" y="11640"/>
                    <a:pt x="13146" y="11477"/>
                    <a:pt x="13146" y="11233"/>
                  </a:cubicBezTo>
                  <a:cubicBezTo>
                    <a:pt x="13146" y="11029"/>
                    <a:pt x="12983" y="10867"/>
                    <a:pt x="12780" y="10867"/>
                  </a:cubicBezTo>
                  <a:close/>
                  <a:moveTo>
                    <a:pt x="14204" y="12494"/>
                  </a:moveTo>
                  <a:cubicBezTo>
                    <a:pt x="13960" y="12494"/>
                    <a:pt x="13756" y="12698"/>
                    <a:pt x="13756" y="12942"/>
                  </a:cubicBezTo>
                  <a:cubicBezTo>
                    <a:pt x="13756" y="13186"/>
                    <a:pt x="13960" y="13390"/>
                    <a:pt x="14204" y="13390"/>
                  </a:cubicBezTo>
                  <a:cubicBezTo>
                    <a:pt x="14448" y="13390"/>
                    <a:pt x="14652" y="13186"/>
                    <a:pt x="14652" y="12942"/>
                  </a:cubicBezTo>
                  <a:cubicBezTo>
                    <a:pt x="14652" y="12698"/>
                    <a:pt x="14448" y="12494"/>
                    <a:pt x="14204" y="12494"/>
                  </a:cubicBezTo>
                  <a:close/>
                  <a:moveTo>
                    <a:pt x="15547" y="12494"/>
                  </a:moveTo>
                  <a:cubicBezTo>
                    <a:pt x="15303" y="12494"/>
                    <a:pt x="15099" y="12698"/>
                    <a:pt x="15099" y="12942"/>
                  </a:cubicBezTo>
                  <a:cubicBezTo>
                    <a:pt x="15099" y="13186"/>
                    <a:pt x="15303" y="13390"/>
                    <a:pt x="15547" y="13390"/>
                  </a:cubicBezTo>
                  <a:cubicBezTo>
                    <a:pt x="15791" y="13390"/>
                    <a:pt x="15995" y="13186"/>
                    <a:pt x="15995" y="12942"/>
                  </a:cubicBezTo>
                  <a:cubicBezTo>
                    <a:pt x="15995" y="12698"/>
                    <a:pt x="15791" y="12494"/>
                    <a:pt x="15547" y="12494"/>
                  </a:cubicBezTo>
                  <a:close/>
                  <a:moveTo>
                    <a:pt x="16890" y="12494"/>
                  </a:moveTo>
                  <a:cubicBezTo>
                    <a:pt x="16646" y="12494"/>
                    <a:pt x="16442" y="12698"/>
                    <a:pt x="16442" y="12942"/>
                  </a:cubicBezTo>
                  <a:cubicBezTo>
                    <a:pt x="16442" y="13186"/>
                    <a:pt x="16646" y="13390"/>
                    <a:pt x="16890" y="13390"/>
                  </a:cubicBezTo>
                  <a:cubicBezTo>
                    <a:pt x="17134" y="13390"/>
                    <a:pt x="17338" y="13186"/>
                    <a:pt x="17338" y="12942"/>
                  </a:cubicBezTo>
                  <a:cubicBezTo>
                    <a:pt x="17338" y="12698"/>
                    <a:pt x="17134" y="12494"/>
                    <a:pt x="16890" y="12494"/>
                  </a:cubicBezTo>
                  <a:close/>
                  <a:moveTo>
                    <a:pt x="18233" y="12494"/>
                  </a:moveTo>
                  <a:cubicBezTo>
                    <a:pt x="17989" y="12494"/>
                    <a:pt x="17785" y="12698"/>
                    <a:pt x="17785" y="12942"/>
                  </a:cubicBezTo>
                  <a:cubicBezTo>
                    <a:pt x="17785" y="13186"/>
                    <a:pt x="17989" y="13390"/>
                    <a:pt x="18233" y="13390"/>
                  </a:cubicBezTo>
                  <a:cubicBezTo>
                    <a:pt x="18477" y="13390"/>
                    <a:pt x="18681" y="13186"/>
                    <a:pt x="18681" y="12942"/>
                  </a:cubicBezTo>
                  <a:cubicBezTo>
                    <a:pt x="18681" y="12698"/>
                    <a:pt x="18477" y="12494"/>
                    <a:pt x="18233" y="12494"/>
                  </a:cubicBezTo>
                  <a:close/>
                  <a:moveTo>
                    <a:pt x="19576" y="12494"/>
                  </a:moveTo>
                  <a:cubicBezTo>
                    <a:pt x="19332" y="12494"/>
                    <a:pt x="19128" y="12698"/>
                    <a:pt x="19128" y="12942"/>
                  </a:cubicBezTo>
                  <a:cubicBezTo>
                    <a:pt x="19128" y="13186"/>
                    <a:pt x="19332" y="13390"/>
                    <a:pt x="19576" y="13390"/>
                  </a:cubicBezTo>
                  <a:cubicBezTo>
                    <a:pt x="19820" y="13390"/>
                    <a:pt x="20024" y="13186"/>
                    <a:pt x="20024" y="12942"/>
                  </a:cubicBezTo>
                  <a:cubicBezTo>
                    <a:pt x="20024" y="12698"/>
                    <a:pt x="19820" y="12494"/>
                    <a:pt x="19576" y="12494"/>
                  </a:cubicBezTo>
                  <a:close/>
                  <a:moveTo>
                    <a:pt x="20919" y="12494"/>
                  </a:moveTo>
                  <a:cubicBezTo>
                    <a:pt x="20675" y="12494"/>
                    <a:pt x="20471" y="12698"/>
                    <a:pt x="20471" y="12942"/>
                  </a:cubicBezTo>
                  <a:cubicBezTo>
                    <a:pt x="20471" y="13186"/>
                    <a:pt x="20675" y="13390"/>
                    <a:pt x="20919" y="13390"/>
                  </a:cubicBezTo>
                  <a:cubicBezTo>
                    <a:pt x="21163" y="13390"/>
                    <a:pt x="21367" y="13186"/>
                    <a:pt x="21367" y="12942"/>
                  </a:cubicBezTo>
                  <a:cubicBezTo>
                    <a:pt x="21367" y="12698"/>
                    <a:pt x="21163" y="12494"/>
                    <a:pt x="20919" y="12494"/>
                  </a:cubicBezTo>
                  <a:close/>
                  <a:moveTo>
                    <a:pt x="367" y="12657"/>
                  </a:moveTo>
                  <a:cubicBezTo>
                    <a:pt x="163" y="12657"/>
                    <a:pt x="1" y="12820"/>
                    <a:pt x="1" y="13064"/>
                  </a:cubicBezTo>
                  <a:cubicBezTo>
                    <a:pt x="1" y="13268"/>
                    <a:pt x="163" y="13430"/>
                    <a:pt x="367" y="13430"/>
                  </a:cubicBezTo>
                  <a:lnTo>
                    <a:pt x="1954" y="13430"/>
                  </a:lnTo>
                  <a:cubicBezTo>
                    <a:pt x="2158" y="13430"/>
                    <a:pt x="2361" y="13268"/>
                    <a:pt x="2361" y="13064"/>
                  </a:cubicBezTo>
                  <a:cubicBezTo>
                    <a:pt x="2361" y="12820"/>
                    <a:pt x="2158" y="12657"/>
                    <a:pt x="1954" y="12657"/>
                  </a:cubicBezTo>
                  <a:close/>
                  <a:moveTo>
                    <a:pt x="8669" y="12657"/>
                  </a:moveTo>
                  <a:cubicBezTo>
                    <a:pt x="8425" y="12657"/>
                    <a:pt x="8262" y="12820"/>
                    <a:pt x="8262" y="13064"/>
                  </a:cubicBezTo>
                  <a:cubicBezTo>
                    <a:pt x="8262" y="13268"/>
                    <a:pt x="8425" y="13430"/>
                    <a:pt x="8669" y="13430"/>
                  </a:cubicBezTo>
                  <a:lnTo>
                    <a:pt x="12780" y="13430"/>
                  </a:lnTo>
                  <a:cubicBezTo>
                    <a:pt x="12983" y="13430"/>
                    <a:pt x="13146" y="13268"/>
                    <a:pt x="13146" y="13064"/>
                  </a:cubicBezTo>
                  <a:cubicBezTo>
                    <a:pt x="13146" y="12820"/>
                    <a:pt x="12983" y="12657"/>
                    <a:pt x="12780" y="1265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35"/>
            <p:cNvSpPr/>
            <p:nvPr/>
          </p:nvSpPr>
          <p:spPr>
            <a:xfrm>
              <a:off x="2692850" y="3672950"/>
              <a:ext cx="551450" cy="352075"/>
            </a:xfrm>
            <a:custGeom>
              <a:avLst/>
              <a:gdLst/>
              <a:ahLst/>
              <a:cxnLst/>
              <a:rect l="l" t="t" r="r" b="b"/>
              <a:pathLst>
                <a:path w="22058" h="14083" extrusionOk="0">
                  <a:moveTo>
                    <a:pt x="2279" y="733"/>
                  </a:moveTo>
                  <a:lnTo>
                    <a:pt x="2320" y="815"/>
                  </a:lnTo>
                  <a:lnTo>
                    <a:pt x="2279" y="855"/>
                  </a:lnTo>
                  <a:lnTo>
                    <a:pt x="692" y="855"/>
                  </a:lnTo>
                  <a:lnTo>
                    <a:pt x="651" y="815"/>
                  </a:lnTo>
                  <a:lnTo>
                    <a:pt x="692" y="733"/>
                  </a:lnTo>
                  <a:close/>
                  <a:moveTo>
                    <a:pt x="8180" y="733"/>
                  </a:moveTo>
                  <a:lnTo>
                    <a:pt x="8221" y="815"/>
                  </a:lnTo>
                  <a:lnTo>
                    <a:pt x="8180" y="855"/>
                  </a:lnTo>
                  <a:lnTo>
                    <a:pt x="4029" y="855"/>
                  </a:lnTo>
                  <a:lnTo>
                    <a:pt x="3988" y="815"/>
                  </a:lnTo>
                  <a:lnTo>
                    <a:pt x="4029" y="733"/>
                  </a:lnTo>
                  <a:close/>
                  <a:moveTo>
                    <a:pt x="9930" y="693"/>
                  </a:moveTo>
                  <a:cubicBezTo>
                    <a:pt x="9971" y="693"/>
                    <a:pt x="10012" y="733"/>
                    <a:pt x="10012" y="815"/>
                  </a:cubicBezTo>
                  <a:cubicBezTo>
                    <a:pt x="10012" y="855"/>
                    <a:pt x="9971" y="896"/>
                    <a:pt x="9930" y="896"/>
                  </a:cubicBezTo>
                  <a:lnTo>
                    <a:pt x="9808" y="815"/>
                  </a:lnTo>
                  <a:lnTo>
                    <a:pt x="9930" y="693"/>
                  </a:lnTo>
                  <a:close/>
                  <a:moveTo>
                    <a:pt x="11273" y="693"/>
                  </a:moveTo>
                  <a:cubicBezTo>
                    <a:pt x="11314" y="693"/>
                    <a:pt x="11355" y="733"/>
                    <a:pt x="11355" y="815"/>
                  </a:cubicBezTo>
                  <a:cubicBezTo>
                    <a:pt x="11355" y="855"/>
                    <a:pt x="11314" y="896"/>
                    <a:pt x="11273" y="896"/>
                  </a:cubicBezTo>
                  <a:lnTo>
                    <a:pt x="11151" y="815"/>
                  </a:lnTo>
                  <a:lnTo>
                    <a:pt x="11273" y="693"/>
                  </a:lnTo>
                  <a:close/>
                  <a:moveTo>
                    <a:pt x="12616" y="693"/>
                  </a:moveTo>
                  <a:cubicBezTo>
                    <a:pt x="12657" y="693"/>
                    <a:pt x="12738" y="733"/>
                    <a:pt x="12738" y="815"/>
                  </a:cubicBezTo>
                  <a:cubicBezTo>
                    <a:pt x="12738" y="855"/>
                    <a:pt x="12657" y="896"/>
                    <a:pt x="12616" y="896"/>
                  </a:cubicBezTo>
                  <a:lnTo>
                    <a:pt x="12494" y="815"/>
                  </a:lnTo>
                  <a:lnTo>
                    <a:pt x="12616" y="693"/>
                  </a:lnTo>
                  <a:close/>
                  <a:moveTo>
                    <a:pt x="13959" y="693"/>
                  </a:moveTo>
                  <a:lnTo>
                    <a:pt x="14081" y="815"/>
                  </a:lnTo>
                  <a:lnTo>
                    <a:pt x="13959" y="896"/>
                  </a:lnTo>
                  <a:cubicBezTo>
                    <a:pt x="13878" y="896"/>
                    <a:pt x="13837" y="855"/>
                    <a:pt x="13837" y="815"/>
                  </a:cubicBezTo>
                  <a:cubicBezTo>
                    <a:pt x="13837" y="733"/>
                    <a:pt x="13878" y="693"/>
                    <a:pt x="13959" y="693"/>
                  </a:cubicBezTo>
                  <a:close/>
                  <a:moveTo>
                    <a:pt x="15302" y="693"/>
                  </a:moveTo>
                  <a:lnTo>
                    <a:pt x="15424" y="815"/>
                  </a:lnTo>
                  <a:lnTo>
                    <a:pt x="15302" y="896"/>
                  </a:lnTo>
                  <a:cubicBezTo>
                    <a:pt x="15262" y="896"/>
                    <a:pt x="15180" y="855"/>
                    <a:pt x="15180" y="815"/>
                  </a:cubicBezTo>
                  <a:cubicBezTo>
                    <a:pt x="15180" y="733"/>
                    <a:pt x="15262" y="693"/>
                    <a:pt x="15302" y="693"/>
                  </a:cubicBezTo>
                  <a:close/>
                  <a:moveTo>
                    <a:pt x="16645" y="693"/>
                  </a:moveTo>
                  <a:lnTo>
                    <a:pt x="16767" y="815"/>
                  </a:lnTo>
                  <a:lnTo>
                    <a:pt x="16645" y="896"/>
                  </a:lnTo>
                  <a:cubicBezTo>
                    <a:pt x="16605" y="896"/>
                    <a:pt x="16523" y="855"/>
                    <a:pt x="16523" y="815"/>
                  </a:cubicBezTo>
                  <a:cubicBezTo>
                    <a:pt x="16523" y="733"/>
                    <a:pt x="16605" y="693"/>
                    <a:pt x="16645" y="693"/>
                  </a:cubicBezTo>
                  <a:close/>
                  <a:moveTo>
                    <a:pt x="692" y="82"/>
                  </a:moveTo>
                  <a:cubicBezTo>
                    <a:pt x="326" y="82"/>
                    <a:pt x="0" y="408"/>
                    <a:pt x="0" y="815"/>
                  </a:cubicBezTo>
                  <a:cubicBezTo>
                    <a:pt x="0" y="1181"/>
                    <a:pt x="326" y="1507"/>
                    <a:pt x="692" y="1507"/>
                  </a:cubicBezTo>
                  <a:lnTo>
                    <a:pt x="2279" y="1507"/>
                  </a:lnTo>
                  <a:cubicBezTo>
                    <a:pt x="2686" y="1507"/>
                    <a:pt x="3012" y="1181"/>
                    <a:pt x="3012" y="815"/>
                  </a:cubicBezTo>
                  <a:cubicBezTo>
                    <a:pt x="3012" y="408"/>
                    <a:pt x="2686" y="82"/>
                    <a:pt x="2279" y="82"/>
                  </a:cubicBezTo>
                  <a:close/>
                  <a:moveTo>
                    <a:pt x="4029" y="82"/>
                  </a:moveTo>
                  <a:cubicBezTo>
                    <a:pt x="3622" y="82"/>
                    <a:pt x="3297" y="408"/>
                    <a:pt x="3297" y="815"/>
                  </a:cubicBezTo>
                  <a:cubicBezTo>
                    <a:pt x="3297" y="1181"/>
                    <a:pt x="3622" y="1507"/>
                    <a:pt x="4029" y="1507"/>
                  </a:cubicBezTo>
                  <a:lnTo>
                    <a:pt x="8180" y="1507"/>
                  </a:lnTo>
                  <a:cubicBezTo>
                    <a:pt x="8547" y="1507"/>
                    <a:pt x="8872" y="1181"/>
                    <a:pt x="8872" y="815"/>
                  </a:cubicBezTo>
                  <a:cubicBezTo>
                    <a:pt x="8872" y="408"/>
                    <a:pt x="8547" y="82"/>
                    <a:pt x="8180" y="82"/>
                  </a:cubicBezTo>
                  <a:close/>
                  <a:moveTo>
                    <a:pt x="9930" y="1"/>
                  </a:moveTo>
                  <a:cubicBezTo>
                    <a:pt x="9483" y="1"/>
                    <a:pt x="9116" y="367"/>
                    <a:pt x="9116" y="815"/>
                  </a:cubicBezTo>
                  <a:cubicBezTo>
                    <a:pt x="9116" y="1222"/>
                    <a:pt x="9483" y="1588"/>
                    <a:pt x="9930" y="1588"/>
                  </a:cubicBezTo>
                  <a:cubicBezTo>
                    <a:pt x="10194" y="1588"/>
                    <a:pt x="10441" y="1434"/>
                    <a:pt x="10582" y="1214"/>
                  </a:cubicBezTo>
                  <a:lnTo>
                    <a:pt x="10582" y="1214"/>
                  </a:lnTo>
                  <a:cubicBezTo>
                    <a:pt x="10726" y="1434"/>
                    <a:pt x="10983" y="1588"/>
                    <a:pt x="11273" y="1588"/>
                  </a:cubicBezTo>
                  <a:cubicBezTo>
                    <a:pt x="11537" y="1588"/>
                    <a:pt x="11784" y="1434"/>
                    <a:pt x="11925" y="1214"/>
                  </a:cubicBezTo>
                  <a:lnTo>
                    <a:pt x="11925" y="1214"/>
                  </a:lnTo>
                  <a:cubicBezTo>
                    <a:pt x="12069" y="1434"/>
                    <a:pt x="12326" y="1588"/>
                    <a:pt x="12616" y="1588"/>
                  </a:cubicBezTo>
                  <a:cubicBezTo>
                    <a:pt x="12914" y="1588"/>
                    <a:pt x="13158" y="1426"/>
                    <a:pt x="13288" y="1197"/>
                  </a:cubicBezTo>
                  <a:lnTo>
                    <a:pt x="13288" y="1197"/>
                  </a:lnTo>
                  <a:cubicBezTo>
                    <a:pt x="13418" y="1426"/>
                    <a:pt x="13661" y="1588"/>
                    <a:pt x="13959" y="1588"/>
                  </a:cubicBezTo>
                  <a:cubicBezTo>
                    <a:pt x="14257" y="1588"/>
                    <a:pt x="14501" y="1426"/>
                    <a:pt x="14631" y="1197"/>
                  </a:cubicBezTo>
                  <a:lnTo>
                    <a:pt x="14631" y="1197"/>
                  </a:lnTo>
                  <a:cubicBezTo>
                    <a:pt x="14761" y="1426"/>
                    <a:pt x="15004" y="1588"/>
                    <a:pt x="15302" y="1588"/>
                  </a:cubicBezTo>
                  <a:cubicBezTo>
                    <a:pt x="15600" y="1588"/>
                    <a:pt x="15844" y="1426"/>
                    <a:pt x="15974" y="1197"/>
                  </a:cubicBezTo>
                  <a:lnTo>
                    <a:pt x="15974" y="1197"/>
                  </a:lnTo>
                  <a:cubicBezTo>
                    <a:pt x="16104" y="1426"/>
                    <a:pt x="16347" y="1588"/>
                    <a:pt x="16645" y="1588"/>
                  </a:cubicBezTo>
                  <a:cubicBezTo>
                    <a:pt x="17093" y="1588"/>
                    <a:pt x="17459" y="1222"/>
                    <a:pt x="17459" y="815"/>
                  </a:cubicBezTo>
                  <a:cubicBezTo>
                    <a:pt x="17459" y="367"/>
                    <a:pt x="17093" y="1"/>
                    <a:pt x="16645" y="1"/>
                  </a:cubicBezTo>
                  <a:cubicBezTo>
                    <a:pt x="16347" y="1"/>
                    <a:pt x="16104" y="163"/>
                    <a:pt x="15974" y="403"/>
                  </a:cubicBezTo>
                  <a:lnTo>
                    <a:pt x="15974" y="403"/>
                  </a:lnTo>
                  <a:cubicBezTo>
                    <a:pt x="15844" y="163"/>
                    <a:pt x="15600" y="1"/>
                    <a:pt x="15302" y="1"/>
                  </a:cubicBezTo>
                  <a:cubicBezTo>
                    <a:pt x="15004" y="1"/>
                    <a:pt x="14761" y="163"/>
                    <a:pt x="14631" y="403"/>
                  </a:cubicBezTo>
                  <a:lnTo>
                    <a:pt x="14631" y="403"/>
                  </a:lnTo>
                  <a:cubicBezTo>
                    <a:pt x="14501" y="163"/>
                    <a:pt x="14257" y="1"/>
                    <a:pt x="13959" y="1"/>
                  </a:cubicBezTo>
                  <a:cubicBezTo>
                    <a:pt x="13661" y="1"/>
                    <a:pt x="13418" y="163"/>
                    <a:pt x="13288" y="403"/>
                  </a:cubicBezTo>
                  <a:lnTo>
                    <a:pt x="13288" y="403"/>
                  </a:lnTo>
                  <a:cubicBezTo>
                    <a:pt x="13158" y="163"/>
                    <a:pt x="12914" y="1"/>
                    <a:pt x="12616" y="1"/>
                  </a:cubicBezTo>
                  <a:cubicBezTo>
                    <a:pt x="12326" y="1"/>
                    <a:pt x="12069" y="155"/>
                    <a:pt x="11925" y="386"/>
                  </a:cubicBezTo>
                  <a:lnTo>
                    <a:pt x="11925" y="386"/>
                  </a:lnTo>
                  <a:cubicBezTo>
                    <a:pt x="11784" y="155"/>
                    <a:pt x="11537" y="1"/>
                    <a:pt x="11273" y="1"/>
                  </a:cubicBezTo>
                  <a:cubicBezTo>
                    <a:pt x="10983" y="1"/>
                    <a:pt x="10726" y="155"/>
                    <a:pt x="10582" y="386"/>
                  </a:cubicBezTo>
                  <a:lnTo>
                    <a:pt x="10582" y="386"/>
                  </a:lnTo>
                  <a:cubicBezTo>
                    <a:pt x="10441" y="155"/>
                    <a:pt x="10194" y="1"/>
                    <a:pt x="9930" y="1"/>
                  </a:cubicBezTo>
                  <a:close/>
                  <a:moveTo>
                    <a:pt x="2279" y="2524"/>
                  </a:moveTo>
                  <a:lnTo>
                    <a:pt x="2320" y="2605"/>
                  </a:lnTo>
                  <a:lnTo>
                    <a:pt x="2279" y="2646"/>
                  </a:lnTo>
                  <a:lnTo>
                    <a:pt x="692" y="2646"/>
                  </a:lnTo>
                  <a:lnTo>
                    <a:pt x="651" y="2605"/>
                  </a:lnTo>
                  <a:lnTo>
                    <a:pt x="692" y="2524"/>
                  </a:lnTo>
                  <a:close/>
                  <a:moveTo>
                    <a:pt x="8180" y="2524"/>
                  </a:moveTo>
                  <a:lnTo>
                    <a:pt x="8221" y="2605"/>
                  </a:lnTo>
                  <a:lnTo>
                    <a:pt x="8180" y="2646"/>
                  </a:lnTo>
                  <a:lnTo>
                    <a:pt x="4029" y="2646"/>
                  </a:lnTo>
                  <a:lnTo>
                    <a:pt x="3988" y="2605"/>
                  </a:lnTo>
                  <a:lnTo>
                    <a:pt x="4029" y="2524"/>
                  </a:lnTo>
                  <a:close/>
                  <a:moveTo>
                    <a:pt x="692" y="1873"/>
                  </a:moveTo>
                  <a:cubicBezTo>
                    <a:pt x="326" y="1873"/>
                    <a:pt x="0" y="2198"/>
                    <a:pt x="0" y="2605"/>
                  </a:cubicBezTo>
                  <a:cubicBezTo>
                    <a:pt x="0" y="3012"/>
                    <a:pt x="326" y="3338"/>
                    <a:pt x="692" y="3338"/>
                  </a:cubicBezTo>
                  <a:lnTo>
                    <a:pt x="2279" y="3338"/>
                  </a:lnTo>
                  <a:cubicBezTo>
                    <a:pt x="2686" y="3297"/>
                    <a:pt x="3012" y="3012"/>
                    <a:pt x="3012" y="2605"/>
                  </a:cubicBezTo>
                  <a:cubicBezTo>
                    <a:pt x="3012" y="2198"/>
                    <a:pt x="2686" y="1873"/>
                    <a:pt x="2279" y="1873"/>
                  </a:cubicBezTo>
                  <a:close/>
                  <a:moveTo>
                    <a:pt x="4029" y="1873"/>
                  </a:moveTo>
                  <a:cubicBezTo>
                    <a:pt x="3622" y="1873"/>
                    <a:pt x="3297" y="2198"/>
                    <a:pt x="3297" y="2605"/>
                  </a:cubicBezTo>
                  <a:cubicBezTo>
                    <a:pt x="3297" y="3012"/>
                    <a:pt x="3622" y="3297"/>
                    <a:pt x="4029" y="3338"/>
                  </a:cubicBezTo>
                  <a:lnTo>
                    <a:pt x="8180" y="3338"/>
                  </a:lnTo>
                  <a:cubicBezTo>
                    <a:pt x="8547" y="3297"/>
                    <a:pt x="8872" y="3012"/>
                    <a:pt x="8872" y="2605"/>
                  </a:cubicBezTo>
                  <a:cubicBezTo>
                    <a:pt x="8872" y="2198"/>
                    <a:pt x="8547" y="1873"/>
                    <a:pt x="8180" y="1873"/>
                  </a:cubicBezTo>
                  <a:close/>
                  <a:moveTo>
                    <a:pt x="2279" y="4355"/>
                  </a:moveTo>
                  <a:lnTo>
                    <a:pt x="2320" y="4396"/>
                  </a:lnTo>
                  <a:lnTo>
                    <a:pt x="2279" y="4437"/>
                  </a:lnTo>
                  <a:lnTo>
                    <a:pt x="692" y="4437"/>
                  </a:lnTo>
                  <a:lnTo>
                    <a:pt x="651" y="4396"/>
                  </a:lnTo>
                  <a:lnTo>
                    <a:pt x="692" y="4355"/>
                  </a:lnTo>
                  <a:close/>
                  <a:moveTo>
                    <a:pt x="8180" y="4355"/>
                  </a:moveTo>
                  <a:lnTo>
                    <a:pt x="8221" y="4396"/>
                  </a:lnTo>
                  <a:lnTo>
                    <a:pt x="8180" y="4437"/>
                  </a:lnTo>
                  <a:lnTo>
                    <a:pt x="4029" y="4437"/>
                  </a:lnTo>
                  <a:lnTo>
                    <a:pt x="3988" y="4396"/>
                  </a:lnTo>
                  <a:lnTo>
                    <a:pt x="4029" y="4355"/>
                  </a:lnTo>
                  <a:close/>
                  <a:moveTo>
                    <a:pt x="9930" y="4274"/>
                  </a:moveTo>
                  <a:cubicBezTo>
                    <a:pt x="9971" y="4274"/>
                    <a:pt x="10012" y="4315"/>
                    <a:pt x="10012" y="4396"/>
                  </a:cubicBezTo>
                  <a:cubicBezTo>
                    <a:pt x="10012" y="4437"/>
                    <a:pt x="9971" y="4478"/>
                    <a:pt x="9930" y="4478"/>
                  </a:cubicBezTo>
                  <a:lnTo>
                    <a:pt x="9808" y="4396"/>
                  </a:lnTo>
                  <a:lnTo>
                    <a:pt x="9930" y="4274"/>
                  </a:lnTo>
                  <a:close/>
                  <a:moveTo>
                    <a:pt x="11273" y="4274"/>
                  </a:moveTo>
                  <a:cubicBezTo>
                    <a:pt x="11314" y="4274"/>
                    <a:pt x="11355" y="4315"/>
                    <a:pt x="11355" y="4396"/>
                  </a:cubicBezTo>
                  <a:cubicBezTo>
                    <a:pt x="11355" y="4437"/>
                    <a:pt x="11314" y="4478"/>
                    <a:pt x="11273" y="4478"/>
                  </a:cubicBezTo>
                  <a:lnTo>
                    <a:pt x="11151" y="4396"/>
                  </a:lnTo>
                  <a:lnTo>
                    <a:pt x="11273" y="4274"/>
                  </a:lnTo>
                  <a:close/>
                  <a:moveTo>
                    <a:pt x="12616" y="4274"/>
                  </a:moveTo>
                  <a:cubicBezTo>
                    <a:pt x="12657" y="4274"/>
                    <a:pt x="12738" y="4315"/>
                    <a:pt x="12738" y="4396"/>
                  </a:cubicBezTo>
                  <a:cubicBezTo>
                    <a:pt x="12738" y="4437"/>
                    <a:pt x="12657" y="4478"/>
                    <a:pt x="12616" y="4478"/>
                  </a:cubicBezTo>
                  <a:lnTo>
                    <a:pt x="12494" y="4396"/>
                  </a:lnTo>
                  <a:lnTo>
                    <a:pt x="12616" y="4274"/>
                  </a:lnTo>
                  <a:close/>
                  <a:moveTo>
                    <a:pt x="13959" y="4274"/>
                  </a:moveTo>
                  <a:lnTo>
                    <a:pt x="14081" y="4396"/>
                  </a:lnTo>
                  <a:lnTo>
                    <a:pt x="13959" y="4478"/>
                  </a:lnTo>
                  <a:cubicBezTo>
                    <a:pt x="13878" y="4478"/>
                    <a:pt x="13837" y="4437"/>
                    <a:pt x="13837" y="4396"/>
                  </a:cubicBezTo>
                  <a:cubicBezTo>
                    <a:pt x="13837" y="4315"/>
                    <a:pt x="13878" y="4274"/>
                    <a:pt x="13959" y="4274"/>
                  </a:cubicBezTo>
                  <a:close/>
                  <a:moveTo>
                    <a:pt x="15302" y="4274"/>
                  </a:moveTo>
                  <a:lnTo>
                    <a:pt x="15424" y="4396"/>
                  </a:lnTo>
                  <a:lnTo>
                    <a:pt x="15302" y="4478"/>
                  </a:lnTo>
                  <a:cubicBezTo>
                    <a:pt x="15262" y="4478"/>
                    <a:pt x="15180" y="4437"/>
                    <a:pt x="15180" y="4396"/>
                  </a:cubicBezTo>
                  <a:cubicBezTo>
                    <a:pt x="15180" y="4315"/>
                    <a:pt x="15262" y="4274"/>
                    <a:pt x="15302" y="4274"/>
                  </a:cubicBezTo>
                  <a:close/>
                  <a:moveTo>
                    <a:pt x="16645" y="4274"/>
                  </a:moveTo>
                  <a:lnTo>
                    <a:pt x="16767" y="4396"/>
                  </a:lnTo>
                  <a:lnTo>
                    <a:pt x="16645" y="4478"/>
                  </a:lnTo>
                  <a:cubicBezTo>
                    <a:pt x="16605" y="4478"/>
                    <a:pt x="16523" y="4437"/>
                    <a:pt x="16523" y="4396"/>
                  </a:cubicBezTo>
                  <a:cubicBezTo>
                    <a:pt x="16523" y="4315"/>
                    <a:pt x="16605" y="4274"/>
                    <a:pt x="16645" y="4274"/>
                  </a:cubicBezTo>
                  <a:close/>
                  <a:moveTo>
                    <a:pt x="692" y="3664"/>
                  </a:moveTo>
                  <a:cubicBezTo>
                    <a:pt x="326" y="3664"/>
                    <a:pt x="0" y="3989"/>
                    <a:pt x="0" y="4396"/>
                  </a:cubicBezTo>
                  <a:cubicBezTo>
                    <a:pt x="0" y="4803"/>
                    <a:pt x="326" y="5129"/>
                    <a:pt x="692" y="5129"/>
                  </a:cubicBezTo>
                  <a:lnTo>
                    <a:pt x="2279" y="5129"/>
                  </a:lnTo>
                  <a:cubicBezTo>
                    <a:pt x="2686" y="5129"/>
                    <a:pt x="3012" y="4803"/>
                    <a:pt x="3012" y="4396"/>
                  </a:cubicBezTo>
                  <a:cubicBezTo>
                    <a:pt x="3012" y="3989"/>
                    <a:pt x="2686" y="3664"/>
                    <a:pt x="2279" y="3664"/>
                  </a:cubicBezTo>
                  <a:close/>
                  <a:moveTo>
                    <a:pt x="4029" y="3664"/>
                  </a:moveTo>
                  <a:cubicBezTo>
                    <a:pt x="3622" y="3664"/>
                    <a:pt x="3297" y="3989"/>
                    <a:pt x="3297" y="4396"/>
                  </a:cubicBezTo>
                  <a:cubicBezTo>
                    <a:pt x="3297" y="4803"/>
                    <a:pt x="3622" y="5129"/>
                    <a:pt x="4029" y="5129"/>
                  </a:cubicBezTo>
                  <a:lnTo>
                    <a:pt x="8180" y="5129"/>
                  </a:lnTo>
                  <a:cubicBezTo>
                    <a:pt x="8547" y="5129"/>
                    <a:pt x="8872" y="4803"/>
                    <a:pt x="8872" y="4396"/>
                  </a:cubicBezTo>
                  <a:cubicBezTo>
                    <a:pt x="8872" y="3989"/>
                    <a:pt x="8547" y="3664"/>
                    <a:pt x="8180" y="3664"/>
                  </a:cubicBezTo>
                  <a:close/>
                  <a:moveTo>
                    <a:pt x="9930" y="3582"/>
                  </a:moveTo>
                  <a:cubicBezTo>
                    <a:pt x="9483" y="3582"/>
                    <a:pt x="9116" y="3948"/>
                    <a:pt x="9116" y="4396"/>
                  </a:cubicBezTo>
                  <a:cubicBezTo>
                    <a:pt x="9116" y="4844"/>
                    <a:pt x="9483" y="5169"/>
                    <a:pt x="9930" y="5169"/>
                  </a:cubicBezTo>
                  <a:cubicBezTo>
                    <a:pt x="10191" y="5169"/>
                    <a:pt x="10435" y="5019"/>
                    <a:pt x="10576" y="4804"/>
                  </a:cubicBezTo>
                  <a:lnTo>
                    <a:pt x="10576" y="4804"/>
                  </a:lnTo>
                  <a:cubicBezTo>
                    <a:pt x="10719" y="5028"/>
                    <a:pt x="10979" y="5169"/>
                    <a:pt x="11273" y="5169"/>
                  </a:cubicBezTo>
                  <a:cubicBezTo>
                    <a:pt x="11534" y="5169"/>
                    <a:pt x="11778" y="5019"/>
                    <a:pt x="11919" y="4804"/>
                  </a:cubicBezTo>
                  <a:lnTo>
                    <a:pt x="11919" y="4804"/>
                  </a:lnTo>
                  <a:cubicBezTo>
                    <a:pt x="12062" y="5028"/>
                    <a:pt x="12322" y="5169"/>
                    <a:pt x="12616" y="5169"/>
                  </a:cubicBezTo>
                  <a:cubicBezTo>
                    <a:pt x="12910" y="5169"/>
                    <a:pt x="13152" y="5011"/>
                    <a:pt x="13283" y="4788"/>
                  </a:cubicBezTo>
                  <a:lnTo>
                    <a:pt x="13283" y="4788"/>
                  </a:lnTo>
                  <a:cubicBezTo>
                    <a:pt x="13411" y="5021"/>
                    <a:pt x="13657" y="5169"/>
                    <a:pt x="13959" y="5169"/>
                  </a:cubicBezTo>
                  <a:cubicBezTo>
                    <a:pt x="14261" y="5169"/>
                    <a:pt x="14507" y="5021"/>
                    <a:pt x="14636" y="4788"/>
                  </a:cubicBezTo>
                  <a:lnTo>
                    <a:pt x="14636" y="4788"/>
                  </a:lnTo>
                  <a:cubicBezTo>
                    <a:pt x="14767" y="5011"/>
                    <a:pt x="15008" y="5169"/>
                    <a:pt x="15302" y="5169"/>
                  </a:cubicBezTo>
                  <a:cubicBezTo>
                    <a:pt x="15604" y="5169"/>
                    <a:pt x="15850" y="5021"/>
                    <a:pt x="15979" y="4788"/>
                  </a:cubicBezTo>
                  <a:lnTo>
                    <a:pt x="15979" y="4788"/>
                  </a:lnTo>
                  <a:cubicBezTo>
                    <a:pt x="16110" y="5011"/>
                    <a:pt x="16351" y="5169"/>
                    <a:pt x="16645" y="5169"/>
                  </a:cubicBezTo>
                  <a:cubicBezTo>
                    <a:pt x="17093" y="5169"/>
                    <a:pt x="17459" y="4844"/>
                    <a:pt x="17459" y="4396"/>
                  </a:cubicBezTo>
                  <a:cubicBezTo>
                    <a:pt x="17459" y="3948"/>
                    <a:pt x="17093" y="3582"/>
                    <a:pt x="16645" y="3582"/>
                  </a:cubicBezTo>
                  <a:cubicBezTo>
                    <a:pt x="16347" y="3582"/>
                    <a:pt x="16104" y="3744"/>
                    <a:pt x="15974" y="3985"/>
                  </a:cubicBezTo>
                  <a:lnTo>
                    <a:pt x="15974" y="3985"/>
                  </a:lnTo>
                  <a:cubicBezTo>
                    <a:pt x="15844" y="3744"/>
                    <a:pt x="15600" y="3582"/>
                    <a:pt x="15302" y="3582"/>
                  </a:cubicBezTo>
                  <a:cubicBezTo>
                    <a:pt x="15004" y="3582"/>
                    <a:pt x="14761" y="3744"/>
                    <a:pt x="14631" y="3985"/>
                  </a:cubicBezTo>
                  <a:lnTo>
                    <a:pt x="14631" y="3985"/>
                  </a:lnTo>
                  <a:cubicBezTo>
                    <a:pt x="14501" y="3744"/>
                    <a:pt x="14257" y="3582"/>
                    <a:pt x="13959" y="3582"/>
                  </a:cubicBezTo>
                  <a:cubicBezTo>
                    <a:pt x="13661" y="3582"/>
                    <a:pt x="13418" y="3744"/>
                    <a:pt x="13288" y="3985"/>
                  </a:cubicBezTo>
                  <a:lnTo>
                    <a:pt x="13288" y="3985"/>
                  </a:lnTo>
                  <a:cubicBezTo>
                    <a:pt x="13158" y="3744"/>
                    <a:pt x="12914" y="3582"/>
                    <a:pt x="12616" y="3582"/>
                  </a:cubicBezTo>
                  <a:cubicBezTo>
                    <a:pt x="12326" y="3582"/>
                    <a:pt x="12069" y="3737"/>
                    <a:pt x="11925" y="3967"/>
                  </a:cubicBezTo>
                  <a:lnTo>
                    <a:pt x="11925" y="3967"/>
                  </a:lnTo>
                  <a:cubicBezTo>
                    <a:pt x="11784" y="3737"/>
                    <a:pt x="11537" y="3582"/>
                    <a:pt x="11273" y="3582"/>
                  </a:cubicBezTo>
                  <a:cubicBezTo>
                    <a:pt x="10983" y="3582"/>
                    <a:pt x="10726" y="3737"/>
                    <a:pt x="10582" y="3967"/>
                  </a:cubicBezTo>
                  <a:lnTo>
                    <a:pt x="10582" y="3967"/>
                  </a:lnTo>
                  <a:cubicBezTo>
                    <a:pt x="10441" y="3737"/>
                    <a:pt x="10194" y="3582"/>
                    <a:pt x="9930" y="3582"/>
                  </a:cubicBezTo>
                  <a:close/>
                  <a:moveTo>
                    <a:pt x="2279" y="6146"/>
                  </a:moveTo>
                  <a:lnTo>
                    <a:pt x="2320" y="6187"/>
                  </a:lnTo>
                  <a:lnTo>
                    <a:pt x="2279" y="6228"/>
                  </a:lnTo>
                  <a:lnTo>
                    <a:pt x="692" y="6228"/>
                  </a:lnTo>
                  <a:lnTo>
                    <a:pt x="651" y="6187"/>
                  </a:lnTo>
                  <a:lnTo>
                    <a:pt x="692" y="6146"/>
                  </a:lnTo>
                  <a:close/>
                  <a:moveTo>
                    <a:pt x="8180" y="6146"/>
                  </a:moveTo>
                  <a:lnTo>
                    <a:pt x="8221" y="6187"/>
                  </a:lnTo>
                  <a:lnTo>
                    <a:pt x="8180" y="6228"/>
                  </a:lnTo>
                  <a:lnTo>
                    <a:pt x="4029" y="6228"/>
                  </a:lnTo>
                  <a:lnTo>
                    <a:pt x="3988" y="6187"/>
                  </a:lnTo>
                  <a:lnTo>
                    <a:pt x="4029" y="6146"/>
                  </a:lnTo>
                  <a:close/>
                  <a:moveTo>
                    <a:pt x="692" y="5454"/>
                  </a:moveTo>
                  <a:cubicBezTo>
                    <a:pt x="326" y="5454"/>
                    <a:pt x="0" y="5780"/>
                    <a:pt x="0" y="6187"/>
                  </a:cubicBezTo>
                  <a:cubicBezTo>
                    <a:pt x="0" y="6594"/>
                    <a:pt x="326" y="6919"/>
                    <a:pt x="692" y="6919"/>
                  </a:cubicBezTo>
                  <a:lnTo>
                    <a:pt x="2279" y="6919"/>
                  </a:lnTo>
                  <a:cubicBezTo>
                    <a:pt x="2686" y="6919"/>
                    <a:pt x="3012" y="6594"/>
                    <a:pt x="3012" y="6187"/>
                  </a:cubicBezTo>
                  <a:cubicBezTo>
                    <a:pt x="3012" y="5780"/>
                    <a:pt x="2686" y="5454"/>
                    <a:pt x="2279" y="5454"/>
                  </a:cubicBezTo>
                  <a:close/>
                  <a:moveTo>
                    <a:pt x="4029" y="5454"/>
                  </a:moveTo>
                  <a:cubicBezTo>
                    <a:pt x="3622" y="5454"/>
                    <a:pt x="3297" y="5780"/>
                    <a:pt x="3297" y="6187"/>
                  </a:cubicBezTo>
                  <a:cubicBezTo>
                    <a:pt x="3297" y="6594"/>
                    <a:pt x="3622" y="6919"/>
                    <a:pt x="4029" y="6919"/>
                  </a:cubicBezTo>
                  <a:lnTo>
                    <a:pt x="8180" y="6919"/>
                  </a:lnTo>
                  <a:cubicBezTo>
                    <a:pt x="8547" y="6919"/>
                    <a:pt x="8872" y="6594"/>
                    <a:pt x="8872" y="6187"/>
                  </a:cubicBezTo>
                  <a:cubicBezTo>
                    <a:pt x="8872" y="5780"/>
                    <a:pt x="8547" y="5454"/>
                    <a:pt x="8180" y="5454"/>
                  </a:cubicBezTo>
                  <a:close/>
                  <a:moveTo>
                    <a:pt x="2279" y="7937"/>
                  </a:moveTo>
                  <a:lnTo>
                    <a:pt x="2320" y="7977"/>
                  </a:lnTo>
                  <a:lnTo>
                    <a:pt x="2279" y="8018"/>
                  </a:lnTo>
                  <a:lnTo>
                    <a:pt x="692" y="8018"/>
                  </a:lnTo>
                  <a:lnTo>
                    <a:pt x="651" y="7977"/>
                  </a:lnTo>
                  <a:lnTo>
                    <a:pt x="692" y="7937"/>
                  </a:lnTo>
                  <a:close/>
                  <a:moveTo>
                    <a:pt x="8180" y="7937"/>
                  </a:moveTo>
                  <a:lnTo>
                    <a:pt x="8221" y="7977"/>
                  </a:lnTo>
                  <a:lnTo>
                    <a:pt x="8180" y="8018"/>
                  </a:lnTo>
                  <a:lnTo>
                    <a:pt x="4029" y="8018"/>
                  </a:lnTo>
                  <a:lnTo>
                    <a:pt x="3988" y="7977"/>
                  </a:lnTo>
                  <a:lnTo>
                    <a:pt x="4029" y="7937"/>
                  </a:lnTo>
                  <a:close/>
                  <a:moveTo>
                    <a:pt x="692" y="7245"/>
                  </a:moveTo>
                  <a:cubicBezTo>
                    <a:pt x="326" y="7245"/>
                    <a:pt x="0" y="7571"/>
                    <a:pt x="0" y="7977"/>
                  </a:cubicBezTo>
                  <a:cubicBezTo>
                    <a:pt x="0" y="8384"/>
                    <a:pt x="326" y="8710"/>
                    <a:pt x="692" y="8710"/>
                  </a:cubicBezTo>
                  <a:lnTo>
                    <a:pt x="2279" y="8710"/>
                  </a:lnTo>
                  <a:cubicBezTo>
                    <a:pt x="2686" y="8710"/>
                    <a:pt x="3012" y="8384"/>
                    <a:pt x="3012" y="7977"/>
                  </a:cubicBezTo>
                  <a:cubicBezTo>
                    <a:pt x="3012" y="7571"/>
                    <a:pt x="2686" y="7245"/>
                    <a:pt x="2279" y="7245"/>
                  </a:cubicBezTo>
                  <a:close/>
                  <a:moveTo>
                    <a:pt x="4029" y="7245"/>
                  </a:moveTo>
                  <a:cubicBezTo>
                    <a:pt x="3622" y="7245"/>
                    <a:pt x="3297" y="7571"/>
                    <a:pt x="3297" y="7977"/>
                  </a:cubicBezTo>
                  <a:cubicBezTo>
                    <a:pt x="3297" y="8384"/>
                    <a:pt x="3622" y="8710"/>
                    <a:pt x="4029" y="8710"/>
                  </a:cubicBezTo>
                  <a:lnTo>
                    <a:pt x="8180" y="8710"/>
                  </a:lnTo>
                  <a:cubicBezTo>
                    <a:pt x="8547" y="8710"/>
                    <a:pt x="8872" y="8384"/>
                    <a:pt x="8872" y="7977"/>
                  </a:cubicBezTo>
                  <a:cubicBezTo>
                    <a:pt x="8872" y="7571"/>
                    <a:pt x="8547" y="7245"/>
                    <a:pt x="8180" y="7245"/>
                  </a:cubicBezTo>
                  <a:close/>
                  <a:moveTo>
                    <a:pt x="14529" y="9443"/>
                  </a:moveTo>
                  <a:cubicBezTo>
                    <a:pt x="14570" y="9443"/>
                    <a:pt x="14610" y="9483"/>
                    <a:pt x="14610" y="9565"/>
                  </a:cubicBezTo>
                  <a:cubicBezTo>
                    <a:pt x="14610" y="9605"/>
                    <a:pt x="14570" y="9646"/>
                    <a:pt x="14529" y="9646"/>
                  </a:cubicBezTo>
                  <a:lnTo>
                    <a:pt x="14407" y="9565"/>
                  </a:lnTo>
                  <a:lnTo>
                    <a:pt x="14529" y="9443"/>
                  </a:lnTo>
                  <a:close/>
                  <a:moveTo>
                    <a:pt x="15872" y="9443"/>
                  </a:moveTo>
                  <a:cubicBezTo>
                    <a:pt x="15913" y="9443"/>
                    <a:pt x="15994" y="9483"/>
                    <a:pt x="15994" y="9565"/>
                  </a:cubicBezTo>
                  <a:cubicBezTo>
                    <a:pt x="15994" y="9605"/>
                    <a:pt x="15913" y="9646"/>
                    <a:pt x="15872" y="9646"/>
                  </a:cubicBezTo>
                  <a:lnTo>
                    <a:pt x="15750" y="9565"/>
                  </a:lnTo>
                  <a:lnTo>
                    <a:pt x="15872" y="9443"/>
                  </a:lnTo>
                  <a:close/>
                  <a:moveTo>
                    <a:pt x="17215" y="9443"/>
                  </a:moveTo>
                  <a:cubicBezTo>
                    <a:pt x="17256" y="9443"/>
                    <a:pt x="17337" y="9483"/>
                    <a:pt x="17337" y="9565"/>
                  </a:cubicBezTo>
                  <a:cubicBezTo>
                    <a:pt x="17337" y="9605"/>
                    <a:pt x="17256" y="9646"/>
                    <a:pt x="17215" y="9646"/>
                  </a:cubicBezTo>
                  <a:lnTo>
                    <a:pt x="17093" y="9565"/>
                  </a:lnTo>
                  <a:lnTo>
                    <a:pt x="17215" y="9443"/>
                  </a:lnTo>
                  <a:close/>
                  <a:moveTo>
                    <a:pt x="18558" y="9443"/>
                  </a:moveTo>
                  <a:cubicBezTo>
                    <a:pt x="18639" y="9443"/>
                    <a:pt x="18680" y="9483"/>
                    <a:pt x="18680" y="9565"/>
                  </a:cubicBezTo>
                  <a:cubicBezTo>
                    <a:pt x="18680" y="9605"/>
                    <a:pt x="18639" y="9646"/>
                    <a:pt x="18558" y="9646"/>
                  </a:cubicBezTo>
                  <a:lnTo>
                    <a:pt x="18436" y="9565"/>
                  </a:lnTo>
                  <a:lnTo>
                    <a:pt x="18558" y="9443"/>
                  </a:lnTo>
                  <a:close/>
                  <a:moveTo>
                    <a:pt x="19901" y="9443"/>
                  </a:moveTo>
                  <a:lnTo>
                    <a:pt x="20023" y="9565"/>
                  </a:lnTo>
                  <a:lnTo>
                    <a:pt x="19901" y="9646"/>
                  </a:lnTo>
                  <a:cubicBezTo>
                    <a:pt x="19860" y="9646"/>
                    <a:pt x="19779" y="9605"/>
                    <a:pt x="19779" y="9565"/>
                  </a:cubicBezTo>
                  <a:cubicBezTo>
                    <a:pt x="19779" y="9483"/>
                    <a:pt x="19860" y="9443"/>
                    <a:pt x="19901" y="9443"/>
                  </a:cubicBezTo>
                  <a:close/>
                  <a:moveTo>
                    <a:pt x="21244" y="9443"/>
                  </a:moveTo>
                  <a:lnTo>
                    <a:pt x="21366" y="9565"/>
                  </a:lnTo>
                  <a:lnTo>
                    <a:pt x="21244" y="9646"/>
                  </a:lnTo>
                  <a:cubicBezTo>
                    <a:pt x="21203" y="9646"/>
                    <a:pt x="21163" y="9605"/>
                    <a:pt x="21163" y="9565"/>
                  </a:cubicBezTo>
                  <a:cubicBezTo>
                    <a:pt x="21163" y="9483"/>
                    <a:pt x="21203" y="9443"/>
                    <a:pt x="21244" y="9443"/>
                  </a:cubicBezTo>
                  <a:close/>
                  <a:moveTo>
                    <a:pt x="2279" y="9727"/>
                  </a:moveTo>
                  <a:lnTo>
                    <a:pt x="2320" y="9768"/>
                  </a:lnTo>
                  <a:lnTo>
                    <a:pt x="2279" y="9809"/>
                  </a:lnTo>
                  <a:lnTo>
                    <a:pt x="692" y="9809"/>
                  </a:lnTo>
                  <a:lnTo>
                    <a:pt x="651" y="9768"/>
                  </a:lnTo>
                  <a:lnTo>
                    <a:pt x="692" y="9727"/>
                  </a:lnTo>
                  <a:close/>
                  <a:moveTo>
                    <a:pt x="13105" y="9727"/>
                  </a:moveTo>
                  <a:lnTo>
                    <a:pt x="13145" y="9768"/>
                  </a:lnTo>
                  <a:lnTo>
                    <a:pt x="13105" y="9809"/>
                  </a:lnTo>
                  <a:lnTo>
                    <a:pt x="8994" y="9809"/>
                  </a:lnTo>
                  <a:lnTo>
                    <a:pt x="8913" y="9768"/>
                  </a:lnTo>
                  <a:lnTo>
                    <a:pt x="8994" y="9727"/>
                  </a:lnTo>
                  <a:close/>
                  <a:moveTo>
                    <a:pt x="692" y="9036"/>
                  </a:moveTo>
                  <a:cubicBezTo>
                    <a:pt x="326" y="9036"/>
                    <a:pt x="0" y="9361"/>
                    <a:pt x="0" y="9768"/>
                  </a:cubicBezTo>
                  <a:cubicBezTo>
                    <a:pt x="0" y="10175"/>
                    <a:pt x="326" y="10501"/>
                    <a:pt x="692" y="10501"/>
                  </a:cubicBezTo>
                  <a:lnTo>
                    <a:pt x="2279" y="10501"/>
                  </a:lnTo>
                  <a:cubicBezTo>
                    <a:pt x="2686" y="10501"/>
                    <a:pt x="3012" y="10175"/>
                    <a:pt x="3012" y="9768"/>
                  </a:cubicBezTo>
                  <a:cubicBezTo>
                    <a:pt x="3012" y="9361"/>
                    <a:pt x="2686" y="9036"/>
                    <a:pt x="2279" y="9036"/>
                  </a:cubicBezTo>
                  <a:close/>
                  <a:moveTo>
                    <a:pt x="14529" y="8751"/>
                  </a:moveTo>
                  <a:cubicBezTo>
                    <a:pt x="14141" y="8751"/>
                    <a:pt x="13814" y="9026"/>
                    <a:pt x="13734" y="9391"/>
                  </a:cubicBezTo>
                  <a:lnTo>
                    <a:pt x="13734" y="9391"/>
                  </a:lnTo>
                  <a:cubicBezTo>
                    <a:pt x="13606" y="9177"/>
                    <a:pt x="13373" y="9036"/>
                    <a:pt x="13105" y="9036"/>
                  </a:cubicBezTo>
                  <a:lnTo>
                    <a:pt x="8994" y="9036"/>
                  </a:lnTo>
                  <a:cubicBezTo>
                    <a:pt x="8587" y="9036"/>
                    <a:pt x="8262" y="9361"/>
                    <a:pt x="8262" y="9768"/>
                  </a:cubicBezTo>
                  <a:cubicBezTo>
                    <a:pt x="8262" y="10175"/>
                    <a:pt x="8587" y="10501"/>
                    <a:pt x="8994" y="10501"/>
                  </a:cubicBezTo>
                  <a:lnTo>
                    <a:pt x="13105" y="10501"/>
                  </a:lnTo>
                  <a:cubicBezTo>
                    <a:pt x="13455" y="10501"/>
                    <a:pt x="13745" y="10260"/>
                    <a:pt x="13819" y="9933"/>
                  </a:cubicBezTo>
                  <a:lnTo>
                    <a:pt x="13819" y="9933"/>
                  </a:lnTo>
                  <a:cubicBezTo>
                    <a:pt x="13958" y="10169"/>
                    <a:pt x="14225" y="10338"/>
                    <a:pt x="14529" y="10338"/>
                  </a:cubicBezTo>
                  <a:cubicBezTo>
                    <a:pt x="14793" y="10338"/>
                    <a:pt x="15040" y="10184"/>
                    <a:pt x="15181" y="9964"/>
                  </a:cubicBezTo>
                  <a:lnTo>
                    <a:pt x="15181" y="9964"/>
                  </a:lnTo>
                  <a:cubicBezTo>
                    <a:pt x="15325" y="10184"/>
                    <a:pt x="15581" y="10338"/>
                    <a:pt x="15872" y="10338"/>
                  </a:cubicBezTo>
                  <a:cubicBezTo>
                    <a:pt x="16170" y="10338"/>
                    <a:pt x="16414" y="10176"/>
                    <a:pt x="16543" y="9947"/>
                  </a:cubicBezTo>
                  <a:lnTo>
                    <a:pt x="16543" y="9947"/>
                  </a:lnTo>
                  <a:cubicBezTo>
                    <a:pt x="16673" y="10176"/>
                    <a:pt x="16917" y="10338"/>
                    <a:pt x="17215" y="10338"/>
                  </a:cubicBezTo>
                  <a:cubicBezTo>
                    <a:pt x="17513" y="10338"/>
                    <a:pt x="17757" y="10176"/>
                    <a:pt x="17886" y="9947"/>
                  </a:cubicBezTo>
                  <a:lnTo>
                    <a:pt x="17886" y="9947"/>
                  </a:lnTo>
                  <a:cubicBezTo>
                    <a:pt x="18016" y="10176"/>
                    <a:pt x="18260" y="10338"/>
                    <a:pt x="18558" y="10338"/>
                  </a:cubicBezTo>
                  <a:cubicBezTo>
                    <a:pt x="18856" y="10338"/>
                    <a:pt x="19100" y="10176"/>
                    <a:pt x="19229" y="9947"/>
                  </a:cubicBezTo>
                  <a:lnTo>
                    <a:pt x="19229" y="9947"/>
                  </a:lnTo>
                  <a:cubicBezTo>
                    <a:pt x="19359" y="10176"/>
                    <a:pt x="19603" y="10338"/>
                    <a:pt x="19901" y="10338"/>
                  </a:cubicBezTo>
                  <a:cubicBezTo>
                    <a:pt x="20192" y="10338"/>
                    <a:pt x="20448" y="10184"/>
                    <a:pt x="20592" y="9964"/>
                  </a:cubicBezTo>
                  <a:lnTo>
                    <a:pt x="20592" y="9964"/>
                  </a:lnTo>
                  <a:cubicBezTo>
                    <a:pt x="20733" y="10184"/>
                    <a:pt x="20980" y="10338"/>
                    <a:pt x="21244" y="10338"/>
                  </a:cubicBezTo>
                  <a:cubicBezTo>
                    <a:pt x="21692" y="10338"/>
                    <a:pt x="22058" y="9972"/>
                    <a:pt x="22058" y="9565"/>
                  </a:cubicBezTo>
                  <a:cubicBezTo>
                    <a:pt x="22058" y="9117"/>
                    <a:pt x="21692" y="8751"/>
                    <a:pt x="21244" y="8751"/>
                  </a:cubicBezTo>
                  <a:cubicBezTo>
                    <a:pt x="20980" y="8751"/>
                    <a:pt x="20733" y="8905"/>
                    <a:pt x="20592" y="9136"/>
                  </a:cubicBezTo>
                  <a:lnTo>
                    <a:pt x="20592" y="9136"/>
                  </a:lnTo>
                  <a:cubicBezTo>
                    <a:pt x="20448" y="8905"/>
                    <a:pt x="20192" y="8751"/>
                    <a:pt x="19901" y="8751"/>
                  </a:cubicBezTo>
                  <a:cubicBezTo>
                    <a:pt x="19603" y="8751"/>
                    <a:pt x="19359" y="8913"/>
                    <a:pt x="19229" y="9153"/>
                  </a:cubicBezTo>
                  <a:lnTo>
                    <a:pt x="19229" y="9153"/>
                  </a:lnTo>
                  <a:cubicBezTo>
                    <a:pt x="19100" y="8913"/>
                    <a:pt x="18856" y="8751"/>
                    <a:pt x="18558" y="8751"/>
                  </a:cubicBezTo>
                  <a:cubicBezTo>
                    <a:pt x="18260" y="8751"/>
                    <a:pt x="18016" y="8913"/>
                    <a:pt x="17886" y="9153"/>
                  </a:cubicBezTo>
                  <a:lnTo>
                    <a:pt x="17886" y="9153"/>
                  </a:lnTo>
                  <a:cubicBezTo>
                    <a:pt x="17757" y="8913"/>
                    <a:pt x="17513" y="8751"/>
                    <a:pt x="17215" y="8751"/>
                  </a:cubicBezTo>
                  <a:cubicBezTo>
                    <a:pt x="16917" y="8751"/>
                    <a:pt x="16673" y="8913"/>
                    <a:pt x="16543" y="9153"/>
                  </a:cubicBezTo>
                  <a:lnTo>
                    <a:pt x="16543" y="9153"/>
                  </a:lnTo>
                  <a:cubicBezTo>
                    <a:pt x="16414" y="8913"/>
                    <a:pt x="16170" y="8751"/>
                    <a:pt x="15872" y="8751"/>
                  </a:cubicBezTo>
                  <a:cubicBezTo>
                    <a:pt x="15581" y="8751"/>
                    <a:pt x="15325" y="8905"/>
                    <a:pt x="15181" y="9136"/>
                  </a:cubicBezTo>
                  <a:lnTo>
                    <a:pt x="15181" y="9136"/>
                  </a:lnTo>
                  <a:cubicBezTo>
                    <a:pt x="15040" y="8905"/>
                    <a:pt x="14793" y="8751"/>
                    <a:pt x="14529" y="8751"/>
                  </a:cubicBezTo>
                  <a:close/>
                  <a:moveTo>
                    <a:pt x="2279" y="11518"/>
                  </a:moveTo>
                  <a:lnTo>
                    <a:pt x="2320" y="11559"/>
                  </a:lnTo>
                  <a:lnTo>
                    <a:pt x="2279" y="11640"/>
                  </a:lnTo>
                  <a:lnTo>
                    <a:pt x="692" y="11640"/>
                  </a:lnTo>
                  <a:lnTo>
                    <a:pt x="651" y="11559"/>
                  </a:lnTo>
                  <a:lnTo>
                    <a:pt x="692" y="11518"/>
                  </a:lnTo>
                  <a:close/>
                  <a:moveTo>
                    <a:pt x="13105" y="11518"/>
                  </a:moveTo>
                  <a:lnTo>
                    <a:pt x="13145" y="11559"/>
                  </a:lnTo>
                  <a:lnTo>
                    <a:pt x="13105" y="11640"/>
                  </a:lnTo>
                  <a:lnTo>
                    <a:pt x="8994" y="11640"/>
                  </a:lnTo>
                  <a:lnTo>
                    <a:pt x="8913" y="11559"/>
                  </a:lnTo>
                  <a:lnTo>
                    <a:pt x="8994" y="11518"/>
                  </a:lnTo>
                  <a:close/>
                  <a:moveTo>
                    <a:pt x="692" y="10867"/>
                  </a:moveTo>
                  <a:cubicBezTo>
                    <a:pt x="326" y="10867"/>
                    <a:pt x="0" y="11193"/>
                    <a:pt x="0" y="11559"/>
                  </a:cubicBezTo>
                  <a:cubicBezTo>
                    <a:pt x="0" y="11966"/>
                    <a:pt x="326" y="12291"/>
                    <a:pt x="692" y="12291"/>
                  </a:cubicBezTo>
                  <a:lnTo>
                    <a:pt x="2279" y="12291"/>
                  </a:lnTo>
                  <a:cubicBezTo>
                    <a:pt x="2686" y="12291"/>
                    <a:pt x="3012" y="11966"/>
                    <a:pt x="3012" y="11559"/>
                  </a:cubicBezTo>
                  <a:cubicBezTo>
                    <a:pt x="3012" y="11193"/>
                    <a:pt x="2686" y="10867"/>
                    <a:pt x="2279" y="10867"/>
                  </a:cubicBezTo>
                  <a:close/>
                  <a:moveTo>
                    <a:pt x="8994" y="10867"/>
                  </a:moveTo>
                  <a:cubicBezTo>
                    <a:pt x="8587" y="10867"/>
                    <a:pt x="8262" y="11193"/>
                    <a:pt x="8262" y="11559"/>
                  </a:cubicBezTo>
                  <a:cubicBezTo>
                    <a:pt x="8262" y="11966"/>
                    <a:pt x="8587" y="12291"/>
                    <a:pt x="8994" y="12291"/>
                  </a:cubicBezTo>
                  <a:lnTo>
                    <a:pt x="13105" y="12291"/>
                  </a:lnTo>
                  <a:cubicBezTo>
                    <a:pt x="13512" y="12291"/>
                    <a:pt x="13837" y="11966"/>
                    <a:pt x="13837" y="11559"/>
                  </a:cubicBezTo>
                  <a:cubicBezTo>
                    <a:pt x="13837" y="11193"/>
                    <a:pt x="13512" y="10867"/>
                    <a:pt x="13105" y="10867"/>
                  </a:cubicBezTo>
                  <a:close/>
                  <a:moveTo>
                    <a:pt x="14529" y="13146"/>
                  </a:moveTo>
                  <a:cubicBezTo>
                    <a:pt x="14570" y="13146"/>
                    <a:pt x="14610" y="13187"/>
                    <a:pt x="14610" y="13268"/>
                  </a:cubicBezTo>
                  <a:cubicBezTo>
                    <a:pt x="14610" y="13309"/>
                    <a:pt x="14570" y="13350"/>
                    <a:pt x="14529" y="13350"/>
                  </a:cubicBezTo>
                  <a:lnTo>
                    <a:pt x="14407" y="13268"/>
                  </a:lnTo>
                  <a:lnTo>
                    <a:pt x="14529" y="13146"/>
                  </a:lnTo>
                  <a:close/>
                  <a:moveTo>
                    <a:pt x="15872" y="13146"/>
                  </a:moveTo>
                  <a:cubicBezTo>
                    <a:pt x="15913" y="13146"/>
                    <a:pt x="15994" y="13187"/>
                    <a:pt x="15994" y="13268"/>
                  </a:cubicBezTo>
                  <a:cubicBezTo>
                    <a:pt x="15994" y="13309"/>
                    <a:pt x="15913" y="13350"/>
                    <a:pt x="15872" y="13350"/>
                  </a:cubicBezTo>
                  <a:lnTo>
                    <a:pt x="15750" y="13268"/>
                  </a:lnTo>
                  <a:lnTo>
                    <a:pt x="15872" y="13146"/>
                  </a:lnTo>
                  <a:close/>
                  <a:moveTo>
                    <a:pt x="17215" y="13146"/>
                  </a:moveTo>
                  <a:cubicBezTo>
                    <a:pt x="17256" y="13146"/>
                    <a:pt x="17337" y="13187"/>
                    <a:pt x="17337" y="13268"/>
                  </a:cubicBezTo>
                  <a:cubicBezTo>
                    <a:pt x="17337" y="13309"/>
                    <a:pt x="17256" y="13350"/>
                    <a:pt x="17215" y="13350"/>
                  </a:cubicBezTo>
                  <a:lnTo>
                    <a:pt x="17093" y="13268"/>
                  </a:lnTo>
                  <a:lnTo>
                    <a:pt x="17215" y="13146"/>
                  </a:lnTo>
                  <a:close/>
                  <a:moveTo>
                    <a:pt x="18558" y="13146"/>
                  </a:moveTo>
                  <a:cubicBezTo>
                    <a:pt x="18639" y="13146"/>
                    <a:pt x="18680" y="13187"/>
                    <a:pt x="18680" y="13268"/>
                  </a:cubicBezTo>
                  <a:cubicBezTo>
                    <a:pt x="18680" y="13309"/>
                    <a:pt x="18639" y="13350"/>
                    <a:pt x="18558" y="13350"/>
                  </a:cubicBezTo>
                  <a:lnTo>
                    <a:pt x="18436" y="13268"/>
                  </a:lnTo>
                  <a:lnTo>
                    <a:pt x="18558" y="13146"/>
                  </a:lnTo>
                  <a:close/>
                  <a:moveTo>
                    <a:pt x="19901" y="13146"/>
                  </a:moveTo>
                  <a:lnTo>
                    <a:pt x="20023" y="13268"/>
                  </a:lnTo>
                  <a:lnTo>
                    <a:pt x="19901" y="13350"/>
                  </a:lnTo>
                  <a:cubicBezTo>
                    <a:pt x="19860" y="13350"/>
                    <a:pt x="19779" y="13309"/>
                    <a:pt x="19779" y="13268"/>
                  </a:cubicBezTo>
                  <a:cubicBezTo>
                    <a:pt x="19779" y="13187"/>
                    <a:pt x="19860" y="13146"/>
                    <a:pt x="19901" y="13146"/>
                  </a:cubicBezTo>
                  <a:close/>
                  <a:moveTo>
                    <a:pt x="21244" y="13146"/>
                  </a:moveTo>
                  <a:lnTo>
                    <a:pt x="21366" y="13268"/>
                  </a:lnTo>
                  <a:lnTo>
                    <a:pt x="21244" y="13350"/>
                  </a:lnTo>
                  <a:cubicBezTo>
                    <a:pt x="21203" y="13350"/>
                    <a:pt x="21163" y="13309"/>
                    <a:pt x="21163" y="13268"/>
                  </a:cubicBezTo>
                  <a:cubicBezTo>
                    <a:pt x="21163" y="13187"/>
                    <a:pt x="21203" y="13146"/>
                    <a:pt x="21244" y="13146"/>
                  </a:cubicBezTo>
                  <a:close/>
                  <a:moveTo>
                    <a:pt x="2279" y="13309"/>
                  </a:moveTo>
                  <a:lnTo>
                    <a:pt x="2320" y="13390"/>
                  </a:lnTo>
                  <a:lnTo>
                    <a:pt x="2279" y="13431"/>
                  </a:lnTo>
                  <a:lnTo>
                    <a:pt x="692" y="13431"/>
                  </a:lnTo>
                  <a:lnTo>
                    <a:pt x="651" y="13390"/>
                  </a:lnTo>
                  <a:lnTo>
                    <a:pt x="692" y="13309"/>
                  </a:lnTo>
                  <a:close/>
                  <a:moveTo>
                    <a:pt x="13105" y="13309"/>
                  </a:moveTo>
                  <a:lnTo>
                    <a:pt x="13145" y="13390"/>
                  </a:lnTo>
                  <a:lnTo>
                    <a:pt x="13105" y="13431"/>
                  </a:lnTo>
                  <a:lnTo>
                    <a:pt x="8994" y="13431"/>
                  </a:lnTo>
                  <a:lnTo>
                    <a:pt x="8913" y="13390"/>
                  </a:lnTo>
                  <a:lnTo>
                    <a:pt x="8994" y="13309"/>
                  </a:lnTo>
                  <a:close/>
                  <a:moveTo>
                    <a:pt x="692" y="12658"/>
                  </a:moveTo>
                  <a:cubicBezTo>
                    <a:pt x="326" y="12658"/>
                    <a:pt x="0" y="12983"/>
                    <a:pt x="0" y="13390"/>
                  </a:cubicBezTo>
                  <a:cubicBezTo>
                    <a:pt x="0" y="13756"/>
                    <a:pt x="326" y="14082"/>
                    <a:pt x="692" y="14082"/>
                  </a:cubicBezTo>
                  <a:lnTo>
                    <a:pt x="2279" y="14082"/>
                  </a:lnTo>
                  <a:cubicBezTo>
                    <a:pt x="2686" y="14082"/>
                    <a:pt x="3012" y="13756"/>
                    <a:pt x="3012" y="13390"/>
                  </a:cubicBezTo>
                  <a:cubicBezTo>
                    <a:pt x="3012" y="12983"/>
                    <a:pt x="2686" y="12658"/>
                    <a:pt x="2279" y="12658"/>
                  </a:cubicBezTo>
                  <a:close/>
                  <a:moveTo>
                    <a:pt x="14529" y="12454"/>
                  </a:moveTo>
                  <a:cubicBezTo>
                    <a:pt x="14161" y="12454"/>
                    <a:pt x="13848" y="12702"/>
                    <a:pt x="13748" y="13038"/>
                  </a:cubicBezTo>
                  <a:lnTo>
                    <a:pt x="13748" y="13038"/>
                  </a:lnTo>
                  <a:cubicBezTo>
                    <a:pt x="13624" y="12811"/>
                    <a:pt x="13384" y="12658"/>
                    <a:pt x="13105" y="12658"/>
                  </a:cubicBezTo>
                  <a:lnTo>
                    <a:pt x="8994" y="12658"/>
                  </a:lnTo>
                  <a:cubicBezTo>
                    <a:pt x="8587" y="12658"/>
                    <a:pt x="8262" y="12983"/>
                    <a:pt x="8262" y="13390"/>
                  </a:cubicBezTo>
                  <a:cubicBezTo>
                    <a:pt x="8262" y="13756"/>
                    <a:pt x="8587" y="14082"/>
                    <a:pt x="8994" y="14082"/>
                  </a:cubicBezTo>
                  <a:lnTo>
                    <a:pt x="13105" y="14082"/>
                  </a:lnTo>
                  <a:cubicBezTo>
                    <a:pt x="13430" y="14082"/>
                    <a:pt x="13704" y="13874"/>
                    <a:pt x="13800" y="13603"/>
                  </a:cubicBezTo>
                  <a:lnTo>
                    <a:pt x="13800" y="13603"/>
                  </a:lnTo>
                  <a:cubicBezTo>
                    <a:pt x="13934" y="13856"/>
                    <a:pt x="14211" y="14041"/>
                    <a:pt x="14529" y="14041"/>
                  </a:cubicBezTo>
                  <a:cubicBezTo>
                    <a:pt x="14793" y="14041"/>
                    <a:pt x="15040" y="13887"/>
                    <a:pt x="15181" y="13667"/>
                  </a:cubicBezTo>
                  <a:lnTo>
                    <a:pt x="15181" y="13667"/>
                  </a:lnTo>
                  <a:cubicBezTo>
                    <a:pt x="15325" y="13887"/>
                    <a:pt x="15581" y="14041"/>
                    <a:pt x="15872" y="14041"/>
                  </a:cubicBezTo>
                  <a:cubicBezTo>
                    <a:pt x="16170" y="14041"/>
                    <a:pt x="16414" y="13879"/>
                    <a:pt x="16543" y="13651"/>
                  </a:cubicBezTo>
                  <a:lnTo>
                    <a:pt x="16543" y="13651"/>
                  </a:lnTo>
                  <a:cubicBezTo>
                    <a:pt x="16673" y="13879"/>
                    <a:pt x="16917" y="14041"/>
                    <a:pt x="17215" y="14041"/>
                  </a:cubicBezTo>
                  <a:cubicBezTo>
                    <a:pt x="17513" y="14041"/>
                    <a:pt x="17757" y="13879"/>
                    <a:pt x="17886" y="13651"/>
                  </a:cubicBezTo>
                  <a:lnTo>
                    <a:pt x="17886" y="13651"/>
                  </a:lnTo>
                  <a:cubicBezTo>
                    <a:pt x="18016" y="13879"/>
                    <a:pt x="18260" y="14041"/>
                    <a:pt x="18558" y="14041"/>
                  </a:cubicBezTo>
                  <a:cubicBezTo>
                    <a:pt x="18856" y="14041"/>
                    <a:pt x="19100" y="13879"/>
                    <a:pt x="19229" y="13651"/>
                  </a:cubicBezTo>
                  <a:lnTo>
                    <a:pt x="19229" y="13651"/>
                  </a:lnTo>
                  <a:cubicBezTo>
                    <a:pt x="19359" y="13879"/>
                    <a:pt x="19603" y="14041"/>
                    <a:pt x="19901" y="14041"/>
                  </a:cubicBezTo>
                  <a:cubicBezTo>
                    <a:pt x="20192" y="14041"/>
                    <a:pt x="20448" y="13887"/>
                    <a:pt x="20592" y="13667"/>
                  </a:cubicBezTo>
                  <a:lnTo>
                    <a:pt x="20592" y="13667"/>
                  </a:lnTo>
                  <a:cubicBezTo>
                    <a:pt x="20733" y="13887"/>
                    <a:pt x="20980" y="14041"/>
                    <a:pt x="21244" y="14041"/>
                  </a:cubicBezTo>
                  <a:cubicBezTo>
                    <a:pt x="21692" y="14041"/>
                    <a:pt x="22058" y="13675"/>
                    <a:pt x="22058" y="13268"/>
                  </a:cubicBezTo>
                  <a:cubicBezTo>
                    <a:pt x="22058" y="12820"/>
                    <a:pt x="21692" y="12454"/>
                    <a:pt x="21244" y="12454"/>
                  </a:cubicBezTo>
                  <a:cubicBezTo>
                    <a:pt x="20980" y="12454"/>
                    <a:pt x="20733" y="12609"/>
                    <a:pt x="20592" y="12839"/>
                  </a:cubicBezTo>
                  <a:lnTo>
                    <a:pt x="20592" y="12839"/>
                  </a:lnTo>
                  <a:cubicBezTo>
                    <a:pt x="20448" y="12609"/>
                    <a:pt x="20192" y="12454"/>
                    <a:pt x="19901" y="12454"/>
                  </a:cubicBezTo>
                  <a:cubicBezTo>
                    <a:pt x="19603" y="12454"/>
                    <a:pt x="19359" y="12616"/>
                    <a:pt x="19229" y="12857"/>
                  </a:cubicBezTo>
                  <a:lnTo>
                    <a:pt x="19229" y="12857"/>
                  </a:lnTo>
                  <a:cubicBezTo>
                    <a:pt x="19100" y="12616"/>
                    <a:pt x="18856" y="12454"/>
                    <a:pt x="18558" y="12454"/>
                  </a:cubicBezTo>
                  <a:cubicBezTo>
                    <a:pt x="18260" y="12454"/>
                    <a:pt x="18016" y="12616"/>
                    <a:pt x="17886" y="12857"/>
                  </a:cubicBezTo>
                  <a:lnTo>
                    <a:pt x="17886" y="12857"/>
                  </a:lnTo>
                  <a:cubicBezTo>
                    <a:pt x="17757" y="12616"/>
                    <a:pt x="17513" y="12454"/>
                    <a:pt x="17215" y="12454"/>
                  </a:cubicBezTo>
                  <a:cubicBezTo>
                    <a:pt x="16917" y="12454"/>
                    <a:pt x="16673" y="12616"/>
                    <a:pt x="16543" y="12857"/>
                  </a:cubicBezTo>
                  <a:lnTo>
                    <a:pt x="16543" y="12857"/>
                  </a:lnTo>
                  <a:cubicBezTo>
                    <a:pt x="16414" y="12616"/>
                    <a:pt x="16170" y="12454"/>
                    <a:pt x="15872" y="12454"/>
                  </a:cubicBezTo>
                  <a:cubicBezTo>
                    <a:pt x="15581" y="12454"/>
                    <a:pt x="15325" y="12609"/>
                    <a:pt x="15181" y="12839"/>
                  </a:cubicBezTo>
                  <a:lnTo>
                    <a:pt x="15181" y="12839"/>
                  </a:lnTo>
                  <a:cubicBezTo>
                    <a:pt x="15040" y="12609"/>
                    <a:pt x="14793" y="12454"/>
                    <a:pt x="14529" y="124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35"/>
            <p:cNvSpPr/>
            <p:nvPr/>
          </p:nvSpPr>
          <p:spPr>
            <a:xfrm>
              <a:off x="3304325" y="2953625"/>
              <a:ext cx="534175" cy="335775"/>
            </a:xfrm>
            <a:custGeom>
              <a:avLst/>
              <a:gdLst/>
              <a:ahLst/>
              <a:cxnLst/>
              <a:rect l="l" t="t" r="r" b="b"/>
              <a:pathLst>
                <a:path w="21367" h="13431" extrusionOk="0">
                  <a:moveTo>
                    <a:pt x="366" y="82"/>
                  </a:moveTo>
                  <a:cubicBezTo>
                    <a:pt x="163" y="82"/>
                    <a:pt x="0" y="245"/>
                    <a:pt x="0" y="489"/>
                  </a:cubicBezTo>
                  <a:cubicBezTo>
                    <a:pt x="0" y="693"/>
                    <a:pt x="163" y="856"/>
                    <a:pt x="366" y="856"/>
                  </a:cubicBezTo>
                  <a:lnTo>
                    <a:pt x="1954" y="856"/>
                  </a:lnTo>
                  <a:cubicBezTo>
                    <a:pt x="2157" y="856"/>
                    <a:pt x="2360" y="693"/>
                    <a:pt x="2360" y="489"/>
                  </a:cubicBezTo>
                  <a:cubicBezTo>
                    <a:pt x="2360" y="245"/>
                    <a:pt x="2157" y="82"/>
                    <a:pt x="1954" y="82"/>
                  </a:cubicBezTo>
                  <a:close/>
                  <a:moveTo>
                    <a:pt x="3703" y="82"/>
                  </a:moveTo>
                  <a:cubicBezTo>
                    <a:pt x="3500" y="82"/>
                    <a:pt x="3337" y="245"/>
                    <a:pt x="3337" y="489"/>
                  </a:cubicBezTo>
                  <a:cubicBezTo>
                    <a:pt x="3337" y="693"/>
                    <a:pt x="3500" y="856"/>
                    <a:pt x="3703" y="856"/>
                  </a:cubicBezTo>
                  <a:lnTo>
                    <a:pt x="7855" y="856"/>
                  </a:lnTo>
                  <a:cubicBezTo>
                    <a:pt x="8058" y="856"/>
                    <a:pt x="8221" y="693"/>
                    <a:pt x="8221" y="489"/>
                  </a:cubicBezTo>
                  <a:cubicBezTo>
                    <a:pt x="8221" y="245"/>
                    <a:pt x="8058" y="82"/>
                    <a:pt x="7855" y="82"/>
                  </a:cubicBezTo>
                  <a:close/>
                  <a:moveTo>
                    <a:pt x="9605" y="1"/>
                  </a:moveTo>
                  <a:cubicBezTo>
                    <a:pt x="9360" y="1"/>
                    <a:pt x="9157" y="204"/>
                    <a:pt x="9157" y="489"/>
                  </a:cubicBezTo>
                  <a:cubicBezTo>
                    <a:pt x="9157" y="733"/>
                    <a:pt x="9360" y="937"/>
                    <a:pt x="9605" y="937"/>
                  </a:cubicBezTo>
                  <a:cubicBezTo>
                    <a:pt x="9849" y="937"/>
                    <a:pt x="10052" y="733"/>
                    <a:pt x="10052" y="489"/>
                  </a:cubicBezTo>
                  <a:cubicBezTo>
                    <a:pt x="10052" y="204"/>
                    <a:pt x="9849" y="1"/>
                    <a:pt x="9605" y="1"/>
                  </a:cubicBezTo>
                  <a:close/>
                  <a:moveTo>
                    <a:pt x="10948" y="1"/>
                  </a:moveTo>
                  <a:cubicBezTo>
                    <a:pt x="10703" y="1"/>
                    <a:pt x="10500" y="204"/>
                    <a:pt x="10500" y="489"/>
                  </a:cubicBezTo>
                  <a:cubicBezTo>
                    <a:pt x="10500" y="733"/>
                    <a:pt x="10703" y="937"/>
                    <a:pt x="10948" y="937"/>
                  </a:cubicBezTo>
                  <a:cubicBezTo>
                    <a:pt x="11192" y="937"/>
                    <a:pt x="11395" y="733"/>
                    <a:pt x="11395" y="489"/>
                  </a:cubicBezTo>
                  <a:cubicBezTo>
                    <a:pt x="11395" y="204"/>
                    <a:pt x="11192" y="1"/>
                    <a:pt x="10948" y="1"/>
                  </a:cubicBezTo>
                  <a:close/>
                  <a:moveTo>
                    <a:pt x="12291" y="1"/>
                  </a:moveTo>
                  <a:cubicBezTo>
                    <a:pt x="12046" y="1"/>
                    <a:pt x="11843" y="204"/>
                    <a:pt x="11843" y="489"/>
                  </a:cubicBezTo>
                  <a:cubicBezTo>
                    <a:pt x="11843" y="733"/>
                    <a:pt x="12046" y="937"/>
                    <a:pt x="12291" y="937"/>
                  </a:cubicBezTo>
                  <a:cubicBezTo>
                    <a:pt x="12535" y="937"/>
                    <a:pt x="12738" y="733"/>
                    <a:pt x="12738" y="489"/>
                  </a:cubicBezTo>
                  <a:cubicBezTo>
                    <a:pt x="12738" y="204"/>
                    <a:pt x="12535" y="1"/>
                    <a:pt x="12291" y="1"/>
                  </a:cubicBezTo>
                  <a:close/>
                  <a:moveTo>
                    <a:pt x="13634" y="1"/>
                  </a:moveTo>
                  <a:cubicBezTo>
                    <a:pt x="13389" y="1"/>
                    <a:pt x="13186" y="204"/>
                    <a:pt x="13186" y="489"/>
                  </a:cubicBezTo>
                  <a:cubicBezTo>
                    <a:pt x="13186" y="733"/>
                    <a:pt x="13389" y="937"/>
                    <a:pt x="13634" y="937"/>
                  </a:cubicBezTo>
                  <a:cubicBezTo>
                    <a:pt x="13878" y="937"/>
                    <a:pt x="14081" y="733"/>
                    <a:pt x="14081" y="489"/>
                  </a:cubicBezTo>
                  <a:cubicBezTo>
                    <a:pt x="14081" y="204"/>
                    <a:pt x="13878" y="1"/>
                    <a:pt x="13634" y="1"/>
                  </a:cubicBezTo>
                  <a:close/>
                  <a:moveTo>
                    <a:pt x="14977" y="1"/>
                  </a:moveTo>
                  <a:cubicBezTo>
                    <a:pt x="14732" y="1"/>
                    <a:pt x="14529" y="204"/>
                    <a:pt x="14529" y="489"/>
                  </a:cubicBezTo>
                  <a:cubicBezTo>
                    <a:pt x="14529" y="733"/>
                    <a:pt x="14732" y="937"/>
                    <a:pt x="14977" y="937"/>
                  </a:cubicBezTo>
                  <a:cubicBezTo>
                    <a:pt x="15221" y="937"/>
                    <a:pt x="15424" y="733"/>
                    <a:pt x="15424" y="489"/>
                  </a:cubicBezTo>
                  <a:cubicBezTo>
                    <a:pt x="15424" y="204"/>
                    <a:pt x="15221" y="1"/>
                    <a:pt x="14977" y="1"/>
                  </a:cubicBezTo>
                  <a:close/>
                  <a:moveTo>
                    <a:pt x="16320" y="1"/>
                  </a:moveTo>
                  <a:cubicBezTo>
                    <a:pt x="16075" y="1"/>
                    <a:pt x="15872" y="204"/>
                    <a:pt x="15872" y="489"/>
                  </a:cubicBezTo>
                  <a:cubicBezTo>
                    <a:pt x="15872" y="733"/>
                    <a:pt x="16075" y="937"/>
                    <a:pt x="16320" y="937"/>
                  </a:cubicBezTo>
                  <a:cubicBezTo>
                    <a:pt x="16564" y="937"/>
                    <a:pt x="16767" y="733"/>
                    <a:pt x="16767" y="489"/>
                  </a:cubicBezTo>
                  <a:cubicBezTo>
                    <a:pt x="16767" y="204"/>
                    <a:pt x="16564" y="1"/>
                    <a:pt x="16320" y="1"/>
                  </a:cubicBezTo>
                  <a:close/>
                  <a:moveTo>
                    <a:pt x="366" y="1873"/>
                  </a:moveTo>
                  <a:cubicBezTo>
                    <a:pt x="163" y="1873"/>
                    <a:pt x="0" y="2036"/>
                    <a:pt x="0" y="2280"/>
                  </a:cubicBezTo>
                  <a:cubicBezTo>
                    <a:pt x="0" y="2483"/>
                    <a:pt x="163" y="2646"/>
                    <a:pt x="366" y="2646"/>
                  </a:cubicBezTo>
                  <a:lnTo>
                    <a:pt x="1954" y="2646"/>
                  </a:lnTo>
                  <a:cubicBezTo>
                    <a:pt x="2157" y="2646"/>
                    <a:pt x="2360" y="2483"/>
                    <a:pt x="2360" y="2280"/>
                  </a:cubicBezTo>
                  <a:cubicBezTo>
                    <a:pt x="2360" y="2036"/>
                    <a:pt x="2157" y="1873"/>
                    <a:pt x="1954" y="1873"/>
                  </a:cubicBezTo>
                  <a:close/>
                  <a:moveTo>
                    <a:pt x="3703" y="1873"/>
                  </a:moveTo>
                  <a:cubicBezTo>
                    <a:pt x="3500" y="1873"/>
                    <a:pt x="3337" y="2036"/>
                    <a:pt x="3337" y="2280"/>
                  </a:cubicBezTo>
                  <a:cubicBezTo>
                    <a:pt x="3337" y="2483"/>
                    <a:pt x="3500" y="2646"/>
                    <a:pt x="3703" y="2646"/>
                  </a:cubicBezTo>
                  <a:lnTo>
                    <a:pt x="7855" y="2646"/>
                  </a:lnTo>
                  <a:cubicBezTo>
                    <a:pt x="8058" y="2646"/>
                    <a:pt x="8221" y="2483"/>
                    <a:pt x="8221" y="2280"/>
                  </a:cubicBezTo>
                  <a:cubicBezTo>
                    <a:pt x="8221" y="2036"/>
                    <a:pt x="8058" y="1873"/>
                    <a:pt x="7855" y="1873"/>
                  </a:cubicBezTo>
                  <a:close/>
                  <a:moveTo>
                    <a:pt x="366" y="3664"/>
                  </a:moveTo>
                  <a:cubicBezTo>
                    <a:pt x="163" y="3664"/>
                    <a:pt x="0" y="3867"/>
                    <a:pt x="0" y="4071"/>
                  </a:cubicBezTo>
                  <a:cubicBezTo>
                    <a:pt x="0" y="4274"/>
                    <a:pt x="163" y="4437"/>
                    <a:pt x="366" y="4437"/>
                  </a:cubicBezTo>
                  <a:lnTo>
                    <a:pt x="1954" y="4437"/>
                  </a:lnTo>
                  <a:cubicBezTo>
                    <a:pt x="2157" y="4437"/>
                    <a:pt x="2360" y="4274"/>
                    <a:pt x="2360" y="4071"/>
                  </a:cubicBezTo>
                  <a:cubicBezTo>
                    <a:pt x="2360" y="3867"/>
                    <a:pt x="2157" y="3664"/>
                    <a:pt x="1954" y="3664"/>
                  </a:cubicBezTo>
                  <a:close/>
                  <a:moveTo>
                    <a:pt x="3703" y="3664"/>
                  </a:moveTo>
                  <a:cubicBezTo>
                    <a:pt x="3500" y="3664"/>
                    <a:pt x="3337" y="3867"/>
                    <a:pt x="3337" y="4071"/>
                  </a:cubicBezTo>
                  <a:cubicBezTo>
                    <a:pt x="3337" y="4274"/>
                    <a:pt x="3500" y="4437"/>
                    <a:pt x="3703" y="4437"/>
                  </a:cubicBezTo>
                  <a:lnTo>
                    <a:pt x="7855" y="4437"/>
                  </a:lnTo>
                  <a:cubicBezTo>
                    <a:pt x="8058" y="4437"/>
                    <a:pt x="8221" y="4274"/>
                    <a:pt x="8221" y="4071"/>
                  </a:cubicBezTo>
                  <a:cubicBezTo>
                    <a:pt x="8221" y="3867"/>
                    <a:pt x="8058" y="3664"/>
                    <a:pt x="7855" y="3664"/>
                  </a:cubicBezTo>
                  <a:close/>
                  <a:moveTo>
                    <a:pt x="9605" y="3623"/>
                  </a:moveTo>
                  <a:cubicBezTo>
                    <a:pt x="9360" y="3623"/>
                    <a:pt x="9157" y="3826"/>
                    <a:pt x="9157" y="4071"/>
                  </a:cubicBezTo>
                  <a:cubicBezTo>
                    <a:pt x="9157" y="4315"/>
                    <a:pt x="9360" y="4518"/>
                    <a:pt x="9605" y="4518"/>
                  </a:cubicBezTo>
                  <a:cubicBezTo>
                    <a:pt x="9849" y="4518"/>
                    <a:pt x="10052" y="4315"/>
                    <a:pt x="10052" y="4071"/>
                  </a:cubicBezTo>
                  <a:cubicBezTo>
                    <a:pt x="10052" y="3826"/>
                    <a:pt x="9849" y="3623"/>
                    <a:pt x="9605" y="3623"/>
                  </a:cubicBezTo>
                  <a:close/>
                  <a:moveTo>
                    <a:pt x="10948" y="3623"/>
                  </a:moveTo>
                  <a:cubicBezTo>
                    <a:pt x="10703" y="3623"/>
                    <a:pt x="10500" y="3826"/>
                    <a:pt x="10500" y="4071"/>
                  </a:cubicBezTo>
                  <a:cubicBezTo>
                    <a:pt x="10500" y="4315"/>
                    <a:pt x="10703" y="4518"/>
                    <a:pt x="10948" y="4518"/>
                  </a:cubicBezTo>
                  <a:cubicBezTo>
                    <a:pt x="11192" y="4518"/>
                    <a:pt x="11395" y="4315"/>
                    <a:pt x="11395" y="4071"/>
                  </a:cubicBezTo>
                  <a:cubicBezTo>
                    <a:pt x="11395" y="3826"/>
                    <a:pt x="11192" y="3623"/>
                    <a:pt x="10948" y="3623"/>
                  </a:cubicBezTo>
                  <a:close/>
                  <a:moveTo>
                    <a:pt x="12291" y="3623"/>
                  </a:moveTo>
                  <a:cubicBezTo>
                    <a:pt x="12046" y="3623"/>
                    <a:pt x="11843" y="3826"/>
                    <a:pt x="11843" y="4071"/>
                  </a:cubicBezTo>
                  <a:cubicBezTo>
                    <a:pt x="11843" y="4315"/>
                    <a:pt x="12046" y="4518"/>
                    <a:pt x="12291" y="4518"/>
                  </a:cubicBezTo>
                  <a:cubicBezTo>
                    <a:pt x="12535" y="4518"/>
                    <a:pt x="12738" y="4315"/>
                    <a:pt x="12738" y="4071"/>
                  </a:cubicBezTo>
                  <a:cubicBezTo>
                    <a:pt x="12738" y="3826"/>
                    <a:pt x="12535" y="3623"/>
                    <a:pt x="12291" y="3623"/>
                  </a:cubicBezTo>
                  <a:close/>
                  <a:moveTo>
                    <a:pt x="13634" y="3623"/>
                  </a:moveTo>
                  <a:cubicBezTo>
                    <a:pt x="13389" y="3623"/>
                    <a:pt x="13186" y="3826"/>
                    <a:pt x="13186" y="4071"/>
                  </a:cubicBezTo>
                  <a:cubicBezTo>
                    <a:pt x="13186" y="4315"/>
                    <a:pt x="13389" y="4518"/>
                    <a:pt x="13634" y="4518"/>
                  </a:cubicBezTo>
                  <a:cubicBezTo>
                    <a:pt x="13878" y="4518"/>
                    <a:pt x="14081" y="4315"/>
                    <a:pt x="14081" y="4071"/>
                  </a:cubicBezTo>
                  <a:cubicBezTo>
                    <a:pt x="14081" y="3826"/>
                    <a:pt x="13878" y="3623"/>
                    <a:pt x="13634" y="3623"/>
                  </a:cubicBezTo>
                  <a:close/>
                  <a:moveTo>
                    <a:pt x="14977" y="3623"/>
                  </a:moveTo>
                  <a:cubicBezTo>
                    <a:pt x="14732" y="3623"/>
                    <a:pt x="14529" y="3826"/>
                    <a:pt x="14529" y="4071"/>
                  </a:cubicBezTo>
                  <a:cubicBezTo>
                    <a:pt x="14529" y="4315"/>
                    <a:pt x="14732" y="4518"/>
                    <a:pt x="14977" y="4518"/>
                  </a:cubicBezTo>
                  <a:cubicBezTo>
                    <a:pt x="15221" y="4518"/>
                    <a:pt x="15424" y="4315"/>
                    <a:pt x="15424" y="4071"/>
                  </a:cubicBezTo>
                  <a:cubicBezTo>
                    <a:pt x="15424" y="3826"/>
                    <a:pt x="15221" y="3623"/>
                    <a:pt x="14977" y="3623"/>
                  </a:cubicBezTo>
                  <a:close/>
                  <a:moveTo>
                    <a:pt x="16320" y="3623"/>
                  </a:moveTo>
                  <a:cubicBezTo>
                    <a:pt x="16075" y="3623"/>
                    <a:pt x="15872" y="3826"/>
                    <a:pt x="15872" y="4071"/>
                  </a:cubicBezTo>
                  <a:cubicBezTo>
                    <a:pt x="15872" y="4315"/>
                    <a:pt x="16075" y="4518"/>
                    <a:pt x="16320" y="4518"/>
                  </a:cubicBezTo>
                  <a:cubicBezTo>
                    <a:pt x="16564" y="4518"/>
                    <a:pt x="16767" y="4315"/>
                    <a:pt x="16767" y="4071"/>
                  </a:cubicBezTo>
                  <a:cubicBezTo>
                    <a:pt x="16767" y="3826"/>
                    <a:pt x="16564" y="3623"/>
                    <a:pt x="16320" y="3623"/>
                  </a:cubicBezTo>
                  <a:close/>
                  <a:moveTo>
                    <a:pt x="366" y="5454"/>
                  </a:moveTo>
                  <a:cubicBezTo>
                    <a:pt x="163" y="5454"/>
                    <a:pt x="0" y="5658"/>
                    <a:pt x="0" y="5861"/>
                  </a:cubicBezTo>
                  <a:cubicBezTo>
                    <a:pt x="0" y="6065"/>
                    <a:pt x="163" y="6228"/>
                    <a:pt x="366" y="6228"/>
                  </a:cubicBezTo>
                  <a:lnTo>
                    <a:pt x="1954" y="6228"/>
                  </a:lnTo>
                  <a:cubicBezTo>
                    <a:pt x="2157" y="6228"/>
                    <a:pt x="2360" y="6065"/>
                    <a:pt x="2360" y="5861"/>
                  </a:cubicBezTo>
                  <a:cubicBezTo>
                    <a:pt x="2360" y="5658"/>
                    <a:pt x="2157" y="5454"/>
                    <a:pt x="1954" y="5454"/>
                  </a:cubicBezTo>
                  <a:close/>
                  <a:moveTo>
                    <a:pt x="3703" y="5454"/>
                  </a:moveTo>
                  <a:cubicBezTo>
                    <a:pt x="3500" y="5454"/>
                    <a:pt x="3337" y="5658"/>
                    <a:pt x="3337" y="5861"/>
                  </a:cubicBezTo>
                  <a:cubicBezTo>
                    <a:pt x="3337" y="6065"/>
                    <a:pt x="3500" y="6228"/>
                    <a:pt x="3703" y="6228"/>
                  </a:cubicBezTo>
                  <a:lnTo>
                    <a:pt x="7855" y="6228"/>
                  </a:lnTo>
                  <a:cubicBezTo>
                    <a:pt x="8058" y="6228"/>
                    <a:pt x="8221" y="6065"/>
                    <a:pt x="8221" y="5861"/>
                  </a:cubicBezTo>
                  <a:cubicBezTo>
                    <a:pt x="8221" y="5658"/>
                    <a:pt x="8058" y="5454"/>
                    <a:pt x="7855" y="5454"/>
                  </a:cubicBezTo>
                  <a:close/>
                  <a:moveTo>
                    <a:pt x="366" y="7286"/>
                  </a:moveTo>
                  <a:cubicBezTo>
                    <a:pt x="163" y="7286"/>
                    <a:pt x="0" y="7448"/>
                    <a:pt x="0" y="7652"/>
                  </a:cubicBezTo>
                  <a:cubicBezTo>
                    <a:pt x="0" y="7855"/>
                    <a:pt x="163" y="8059"/>
                    <a:pt x="366" y="8059"/>
                  </a:cubicBezTo>
                  <a:lnTo>
                    <a:pt x="1954" y="8059"/>
                  </a:lnTo>
                  <a:cubicBezTo>
                    <a:pt x="2157" y="8059"/>
                    <a:pt x="2360" y="7855"/>
                    <a:pt x="2360" y="7652"/>
                  </a:cubicBezTo>
                  <a:cubicBezTo>
                    <a:pt x="2360" y="7448"/>
                    <a:pt x="2157" y="7286"/>
                    <a:pt x="1954" y="7286"/>
                  </a:cubicBezTo>
                  <a:close/>
                  <a:moveTo>
                    <a:pt x="3703" y="7286"/>
                  </a:moveTo>
                  <a:cubicBezTo>
                    <a:pt x="3500" y="7286"/>
                    <a:pt x="3337" y="7448"/>
                    <a:pt x="3337" y="7652"/>
                  </a:cubicBezTo>
                  <a:cubicBezTo>
                    <a:pt x="3337" y="7855"/>
                    <a:pt x="3500" y="8059"/>
                    <a:pt x="3703" y="8059"/>
                  </a:cubicBezTo>
                  <a:lnTo>
                    <a:pt x="7855" y="8059"/>
                  </a:lnTo>
                  <a:cubicBezTo>
                    <a:pt x="8058" y="8059"/>
                    <a:pt x="8221" y="7855"/>
                    <a:pt x="8221" y="7652"/>
                  </a:cubicBezTo>
                  <a:cubicBezTo>
                    <a:pt x="8221" y="7448"/>
                    <a:pt x="8058" y="7286"/>
                    <a:pt x="7855" y="7286"/>
                  </a:cubicBezTo>
                  <a:close/>
                  <a:moveTo>
                    <a:pt x="14203" y="8791"/>
                  </a:moveTo>
                  <a:cubicBezTo>
                    <a:pt x="13959" y="8791"/>
                    <a:pt x="13756" y="8995"/>
                    <a:pt x="13756" y="9239"/>
                  </a:cubicBezTo>
                  <a:cubicBezTo>
                    <a:pt x="13756" y="9483"/>
                    <a:pt x="13959" y="9687"/>
                    <a:pt x="14203" y="9687"/>
                  </a:cubicBezTo>
                  <a:cubicBezTo>
                    <a:pt x="14448" y="9687"/>
                    <a:pt x="14651" y="9483"/>
                    <a:pt x="14651" y="9239"/>
                  </a:cubicBezTo>
                  <a:cubicBezTo>
                    <a:pt x="14651" y="8995"/>
                    <a:pt x="14448" y="8791"/>
                    <a:pt x="14203" y="8791"/>
                  </a:cubicBezTo>
                  <a:close/>
                  <a:moveTo>
                    <a:pt x="15546" y="8791"/>
                  </a:moveTo>
                  <a:cubicBezTo>
                    <a:pt x="15302" y="8791"/>
                    <a:pt x="15099" y="8995"/>
                    <a:pt x="15099" y="9239"/>
                  </a:cubicBezTo>
                  <a:cubicBezTo>
                    <a:pt x="15099" y="9483"/>
                    <a:pt x="15302" y="9687"/>
                    <a:pt x="15546" y="9687"/>
                  </a:cubicBezTo>
                  <a:cubicBezTo>
                    <a:pt x="15791" y="9687"/>
                    <a:pt x="15994" y="9483"/>
                    <a:pt x="15994" y="9239"/>
                  </a:cubicBezTo>
                  <a:cubicBezTo>
                    <a:pt x="15994" y="8995"/>
                    <a:pt x="15791" y="8791"/>
                    <a:pt x="15546" y="8791"/>
                  </a:cubicBezTo>
                  <a:close/>
                  <a:moveTo>
                    <a:pt x="16889" y="8791"/>
                  </a:moveTo>
                  <a:cubicBezTo>
                    <a:pt x="16645" y="8791"/>
                    <a:pt x="16442" y="8995"/>
                    <a:pt x="16442" y="9239"/>
                  </a:cubicBezTo>
                  <a:cubicBezTo>
                    <a:pt x="16442" y="9483"/>
                    <a:pt x="16645" y="9687"/>
                    <a:pt x="16889" y="9687"/>
                  </a:cubicBezTo>
                  <a:cubicBezTo>
                    <a:pt x="17134" y="9687"/>
                    <a:pt x="17337" y="9483"/>
                    <a:pt x="17337" y="9239"/>
                  </a:cubicBezTo>
                  <a:cubicBezTo>
                    <a:pt x="17337" y="8995"/>
                    <a:pt x="17134" y="8791"/>
                    <a:pt x="16889" y="8791"/>
                  </a:cubicBezTo>
                  <a:close/>
                  <a:moveTo>
                    <a:pt x="18232" y="8791"/>
                  </a:moveTo>
                  <a:cubicBezTo>
                    <a:pt x="17988" y="8791"/>
                    <a:pt x="17785" y="8995"/>
                    <a:pt x="17785" y="9239"/>
                  </a:cubicBezTo>
                  <a:cubicBezTo>
                    <a:pt x="17785" y="9483"/>
                    <a:pt x="17988" y="9687"/>
                    <a:pt x="18232" y="9687"/>
                  </a:cubicBezTo>
                  <a:cubicBezTo>
                    <a:pt x="18477" y="9687"/>
                    <a:pt x="18680" y="9483"/>
                    <a:pt x="18680" y="9239"/>
                  </a:cubicBezTo>
                  <a:cubicBezTo>
                    <a:pt x="18680" y="8995"/>
                    <a:pt x="18477" y="8791"/>
                    <a:pt x="18232" y="8791"/>
                  </a:cubicBezTo>
                  <a:close/>
                  <a:moveTo>
                    <a:pt x="19575" y="8791"/>
                  </a:moveTo>
                  <a:cubicBezTo>
                    <a:pt x="19331" y="8791"/>
                    <a:pt x="19128" y="8995"/>
                    <a:pt x="19128" y="9239"/>
                  </a:cubicBezTo>
                  <a:cubicBezTo>
                    <a:pt x="19128" y="9483"/>
                    <a:pt x="19331" y="9687"/>
                    <a:pt x="19575" y="9687"/>
                  </a:cubicBezTo>
                  <a:cubicBezTo>
                    <a:pt x="19820" y="9687"/>
                    <a:pt x="20023" y="9483"/>
                    <a:pt x="20023" y="9239"/>
                  </a:cubicBezTo>
                  <a:cubicBezTo>
                    <a:pt x="20023" y="8995"/>
                    <a:pt x="19820" y="8791"/>
                    <a:pt x="19575" y="8791"/>
                  </a:cubicBezTo>
                  <a:close/>
                  <a:moveTo>
                    <a:pt x="20918" y="8791"/>
                  </a:moveTo>
                  <a:cubicBezTo>
                    <a:pt x="20674" y="8791"/>
                    <a:pt x="20471" y="8995"/>
                    <a:pt x="20471" y="9239"/>
                  </a:cubicBezTo>
                  <a:cubicBezTo>
                    <a:pt x="20471" y="9483"/>
                    <a:pt x="20674" y="9687"/>
                    <a:pt x="20918" y="9687"/>
                  </a:cubicBezTo>
                  <a:cubicBezTo>
                    <a:pt x="21163" y="9687"/>
                    <a:pt x="21366" y="9483"/>
                    <a:pt x="21366" y="9239"/>
                  </a:cubicBezTo>
                  <a:cubicBezTo>
                    <a:pt x="21366" y="8995"/>
                    <a:pt x="21163" y="8791"/>
                    <a:pt x="20918" y="8791"/>
                  </a:cubicBezTo>
                  <a:close/>
                  <a:moveTo>
                    <a:pt x="366" y="9076"/>
                  </a:moveTo>
                  <a:cubicBezTo>
                    <a:pt x="163" y="9076"/>
                    <a:pt x="0" y="9239"/>
                    <a:pt x="0" y="9443"/>
                  </a:cubicBezTo>
                  <a:cubicBezTo>
                    <a:pt x="0" y="9646"/>
                    <a:pt x="163" y="9850"/>
                    <a:pt x="366" y="9850"/>
                  </a:cubicBezTo>
                  <a:lnTo>
                    <a:pt x="1954" y="9850"/>
                  </a:lnTo>
                  <a:cubicBezTo>
                    <a:pt x="2157" y="9850"/>
                    <a:pt x="2360" y="9646"/>
                    <a:pt x="2360" y="9443"/>
                  </a:cubicBezTo>
                  <a:cubicBezTo>
                    <a:pt x="2360" y="9239"/>
                    <a:pt x="2157" y="9076"/>
                    <a:pt x="1954" y="9076"/>
                  </a:cubicBezTo>
                  <a:close/>
                  <a:moveTo>
                    <a:pt x="8669" y="9076"/>
                  </a:moveTo>
                  <a:cubicBezTo>
                    <a:pt x="8424" y="9076"/>
                    <a:pt x="8262" y="9239"/>
                    <a:pt x="8262" y="9443"/>
                  </a:cubicBezTo>
                  <a:cubicBezTo>
                    <a:pt x="8262" y="9646"/>
                    <a:pt x="8424" y="9850"/>
                    <a:pt x="8669" y="9850"/>
                  </a:cubicBezTo>
                  <a:lnTo>
                    <a:pt x="12779" y="9850"/>
                  </a:lnTo>
                  <a:cubicBezTo>
                    <a:pt x="12982" y="9850"/>
                    <a:pt x="13145" y="9646"/>
                    <a:pt x="13145" y="9443"/>
                  </a:cubicBezTo>
                  <a:cubicBezTo>
                    <a:pt x="13145" y="9239"/>
                    <a:pt x="12982" y="9076"/>
                    <a:pt x="12779" y="9076"/>
                  </a:cubicBezTo>
                  <a:close/>
                  <a:moveTo>
                    <a:pt x="366" y="10867"/>
                  </a:moveTo>
                  <a:cubicBezTo>
                    <a:pt x="163" y="10867"/>
                    <a:pt x="0" y="11030"/>
                    <a:pt x="0" y="11233"/>
                  </a:cubicBezTo>
                  <a:cubicBezTo>
                    <a:pt x="0" y="11478"/>
                    <a:pt x="163" y="11640"/>
                    <a:pt x="366" y="11640"/>
                  </a:cubicBezTo>
                  <a:lnTo>
                    <a:pt x="1954" y="11640"/>
                  </a:lnTo>
                  <a:cubicBezTo>
                    <a:pt x="2157" y="11640"/>
                    <a:pt x="2360" y="11478"/>
                    <a:pt x="2360" y="11233"/>
                  </a:cubicBezTo>
                  <a:cubicBezTo>
                    <a:pt x="2360" y="11030"/>
                    <a:pt x="2157" y="10867"/>
                    <a:pt x="1954" y="10867"/>
                  </a:cubicBezTo>
                  <a:close/>
                  <a:moveTo>
                    <a:pt x="8669" y="10867"/>
                  </a:moveTo>
                  <a:cubicBezTo>
                    <a:pt x="8424" y="10867"/>
                    <a:pt x="8262" y="11030"/>
                    <a:pt x="8262" y="11233"/>
                  </a:cubicBezTo>
                  <a:cubicBezTo>
                    <a:pt x="8262" y="11478"/>
                    <a:pt x="8424" y="11640"/>
                    <a:pt x="8669" y="11640"/>
                  </a:cubicBezTo>
                  <a:lnTo>
                    <a:pt x="12779" y="11640"/>
                  </a:lnTo>
                  <a:cubicBezTo>
                    <a:pt x="12982" y="11640"/>
                    <a:pt x="13145" y="11478"/>
                    <a:pt x="13145" y="11233"/>
                  </a:cubicBezTo>
                  <a:cubicBezTo>
                    <a:pt x="13145" y="11030"/>
                    <a:pt x="12982" y="10867"/>
                    <a:pt x="12779" y="10867"/>
                  </a:cubicBezTo>
                  <a:close/>
                  <a:moveTo>
                    <a:pt x="14203" y="12495"/>
                  </a:moveTo>
                  <a:cubicBezTo>
                    <a:pt x="13959" y="12495"/>
                    <a:pt x="13756" y="12698"/>
                    <a:pt x="13756" y="12943"/>
                  </a:cubicBezTo>
                  <a:cubicBezTo>
                    <a:pt x="13756" y="13187"/>
                    <a:pt x="13959" y="13390"/>
                    <a:pt x="14203" y="13390"/>
                  </a:cubicBezTo>
                  <a:cubicBezTo>
                    <a:pt x="14448" y="13390"/>
                    <a:pt x="14651" y="13187"/>
                    <a:pt x="14651" y="12943"/>
                  </a:cubicBezTo>
                  <a:cubicBezTo>
                    <a:pt x="14651" y="12698"/>
                    <a:pt x="14448" y="12495"/>
                    <a:pt x="14203" y="12495"/>
                  </a:cubicBezTo>
                  <a:close/>
                  <a:moveTo>
                    <a:pt x="15546" y="12495"/>
                  </a:moveTo>
                  <a:cubicBezTo>
                    <a:pt x="15302" y="12495"/>
                    <a:pt x="15099" y="12698"/>
                    <a:pt x="15099" y="12943"/>
                  </a:cubicBezTo>
                  <a:cubicBezTo>
                    <a:pt x="15099" y="13187"/>
                    <a:pt x="15302" y="13390"/>
                    <a:pt x="15546" y="13390"/>
                  </a:cubicBezTo>
                  <a:cubicBezTo>
                    <a:pt x="15791" y="13390"/>
                    <a:pt x="15994" y="13187"/>
                    <a:pt x="15994" y="12943"/>
                  </a:cubicBezTo>
                  <a:cubicBezTo>
                    <a:pt x="15994" y="12698"/>
                    <a:pt x="15791" y="12495"/>
                    <a:pt x="15546" y="12495"/>
                  </a:cubicBezTo>
                  <a:close/>
                  <a:moveTo>
                    <a:pt x="16889" y="12495"/>
                  </a:moveTo>
                  <a:cubicBezTo>
                    <a:pt x="16645" y="12495"/>
                    <a:pt x="16442" y="12698"/>
                    <a:pt x="16442" y="12943"/>
                  </a:cubicBezTo>
                  <a:cubicBezTo>
                    <a:pt x="16442" y="13187"/>
                    <a:pt x="16645" y="13390"/>
                    <a:pt x="16889" y="13390"/>
                  </a:cubicBezTo>
                  <a:cubicBezTo>
                    <a:pt x="17134" y="13390"/>
                    <a:pt x="17337" y="13187"/>
                    <a:pt x="17337" y="12943"/>
                  </a:cubicBezTo>
                  <a:cubicBezTo>
                    <a:pt x="17337" y="12698"/>
                    <a:pt x="17134" y="12495"/>
                    <a:pt x="16889" y="12495"/>
                  </a:cubicBezTo>
                  <a:close/>
                  <a:moveTo>
                    <a:pt x="18232" y="12495"/>
                  </a:moveTo>
                  <a:cubicBezTo>
                    <a:pt x="17988" y="12495"/>
                    <a:pt x="17785" y="12698"/>
                    <a:pt x="17785" y="12943"/>
                  </a:cubicBezTo>
                  <a:cubicBezTo>
                    <a:pt x="17785" y="13187"/>
                    <a:pt x="17988" y="13390"/>
                    <a:pt x="18232" y="13390"/>
                  </a:cubicBezTo>
                  <a:cubicBezTo>
                    <a:pt x="18477" y="13390"/>
                    <a:pt x="18680" y="13187"/>
                    <a:pt x="18680" y="12943"/>
                  </a:cubicBezTo>
                  <a:cubicBezTo>
                    <a:pt x="18680" y="12698"/>
                    <a:pt x="18477" y="12495"/>
                    <a:pt x="18232" y="12495"/>
                  </a:cubicBezTo>
                  <a:close/>
                  <a:moveTo>
                    <a:pt x="19575" y="12495"/>
                  </a:moveTo>
                  <a:cubicBezTo>
                    <a:pt x="19331" y="12495"/>
                    <a:pt x="19128" y="12698"/>
                    <a:pt x="19128" y="12943"/>
                  </a:cubicBezTo>
                  <a:cubicBezTo>
                    <a:pt x="19128" y="13187"/>
                    <a:pt x="19331" y="13390"/>
                    <a:pt x="19575" y="13390"/>
                  </a:cubicBezTo>
                  <a:cubicBezTo>
                    <a:pt x="19820" y="13390"/>
                    <a:pt x="20023" y="13187"/>
                    <a:pt x="20023" y="12943"/>
                  </a:cubicBezTo>
                  <a:cubicBezTo>
                    <a:pt x="20023" y="12698"/>
                    <a:pt x="19820" y="12495"/>
                    <a:pt x="19575" y="12495"/>
                  </a:cubicBezTo>
                  <a:close/>
                  <a:moveTo>
                    <a:pt x="20918" y="12495"/>
                  </a:moveTo>
                  <a:cubicBezTo>
                    <a:pt x="20674" y="12495"/>
                    <a:pt x="20471" y="12698"/>
                    <a:pt x="20471" y="12943"/>
                  </a:cubicBezTo>
                  <a:cubicBezTo>
                    <a:pt x="20471" y="13187"/>
                    <a:pt x="20674" y="13390"/>
                    <a:pt x="20918" y="13390"/>
                  </a:cubicBezTo>
                  <a:cubicBezTo>
                    <a:pt x="21163" y="13390"/>
                    <a:pt x="21366" y="13187"/>
                    <a:pt x="21366" y="12943"/>
                  </a:cubicBezTo>
                  <a:cubicBezTo>
                    <a:pt x="21366" y="12698"/>
                    <a:pt x="21163" y="12495"/>
                    <a:pt x="20918" y="12495"/>
                  </a:cubicBezTo>
                  <a:close/>
                  <a:moveTo>
                    <a:pt x="366" y="12658"/>
                  </a:moveTo>
                  <a:cubicBezTo>
                    <a:pt x="163" y="12658"/>
                    <a:pt x="0" y="12821"/>
                    <a:pt x="0" y="13065"/>
                  </a:cubicBezTo>
                  <a:cubicBezTo>
                    <a:pt x="0" y="13268"/>
                    <a:pt x="163" y="13431"/>
                    <a:pt x="366" y="13431"/>
                  </a:cubicBezTo>
                  <a:lnTo>
                    <a:pt x="1954" y="13431"/>
                  </a:lnTo>
                  <a:cubicBezTo>
                    <a:pt x="2157" y="13431"/>
                    <a:pt x="2360" y="13268"/>
                    <a:pt x="2360" y="13065"/>
                  </a:cubicBezTo>
                  <a:cubicBezTo>
                    <a:pt x="2360" y="12821"/>
                    <a:pt x="2157" y="12658"/>
                    <a:pt x="1954" y="12658"/>
                  </a:cubicBezTo>
                  <a:close/>
                  <a:moveTo>
                    <a:pt x="8669" y="12658"/>
                  </a:moveTo>
                  <a:cubicBezTo>
                    <a:pt x="8424" y="12658"/>
                    <a:pt x="8262" y="12821"/>
                    <a:pt x="8262" y="13065"/>
                  </a:cubicBezTo>
                  <a:cubicBezTo>
                    <a:pt x="8262" y="13268"/>
                    <a:pt x="8424" y="13431"/>
                    <a:pt x="8669" y="13431"/>
                  </a:cubicBezTo>
                  <a:lnTo>
                    <a:pt x="12779" y="13431"/>
                  </a:lnTo>
                  <a:cubicBezTo>
                    <a:pt x="12982" y="13431"/>
                    <a:pt x="13145" y="13268"/>
                    <a:pt x="13145" y="13065"/>
                  </a:cubicBezTo>
                  <a:cubicBezTo>
                    <a:pt x="13145" y="12821"/>
                    <a:pt x="12982" y="12658"/>
                    <a:pt x="12779" y="1265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35"/>
            <p:cNvSpPr/>
            <p:nvPr/>
          </p:nvSpPr>
          <p:spPr>
            <a:xfrm>
              <a:off x="3304325" y="3321950"/>
              <a:ext cx="534175" cy="335775"/>
            </a:xfrm>
            <a:custGeom>
              <a:avLst/>
              <a:gdLst/>
              <a:ahLst/>
              <a:cxnLst/>
              <a:rect l="l" t="t" r="r" b="b"/>
              <a:pathLst>
                <a:path w="21367" h="13431" extrusionOk="0">
                  <a:moveTo>
                    <a:pt x="366" y="82"/>
                  </a:moveTo>
                  <a:cubicBezTo>
                    <a:pt x="163" y="82"/>
                    <a:pt x="0" y="244"/>
                    <a:pt x="0" y="448"/>
                  </a:cubicBezTo>
                  <a:cubicBezTo>
                    <a:pt x="0" y="692"/>
                    <a:pt x="163" y="855"/>
                    <a:pt x="366" y="855"/>
                  </a:cubicBezTo>
                  <a:lnTo>
                    <a:pt x="1954" y="855"/>
                  </a:lnTo>
                  <a:cubicBezTo>
                    <a:pt x="2157" y="855"/>
                    <a:pt x="2360" y="692"/>
                    <a:pt x="2360" y="448"/>
                  </a:cubicBezTo>
                  <a:cubicBezTo>
                    <a:pt x="2360" y="244"/>
                    <a:pt x="2157" y="82"/>
                    <a:pt x="1954" y="82"/>
                  </a:cubicBezTo>
                  <a:close/>
                  <a:moveTo>
                    <a:pt x="3703" y="82"/>
                  </a:moveTo>
                  <a:cubicBezTo>
                    <a:pt x="3500" y="82"/>
                    <a:pt x="3337" y="244"/>
                    <a:pt x="3337" y="448"/>
                  </a:cubicBezTo>
                  <a:cubicBezTo>
                    <a:pt x="3337" y="692"/>
                    <a:pt x="3500" y="855"/>
                    <a:pt x="3703" y="855"/>
                  </a:cubicBezTo>
                  <a:lnTo>
                    <a:pt x="7855" y="855"/>
                  </a:lnTo>
                  <a:cubicBezTo>
                    <a:pt x="8058" y="855"/>
                    <a:pt x="8221" y="692"/>
                    <a:pt x="8221" y="448"/>
                  </a:cubicBezTo>
                  <a:cubicBezTo>
                    <a:pt x="8221" y="244"/>
                    <a:pt x="8058" y="82"/>
                    <a:pt x="7855" y="82"/>
                  </a:cubicBezTo>
                  <a:close/>
                  <a:moveTo>
                    <a:pt x="9605" y="0"/>
                  </a:moveTo>
                  <a:cubicBezTo>
                    <a:pt x="9360" y="0"/>
                    <a:pt x="9157" y="204"/>
                    <a:pt x="9157" y="448"/>
                  </a:cubicBezTo>
                  <a:cubicBezTo>
                    <a:pt x="9157" y="692"/>
                    <a:pt x="9360" y="896"/>
                    <a:pt x="9605" y="896"/>
                  </a:cubicBezTo>
                  <a:cubicBezTo>
                    <a:pt x="9849" y="896"/>
                    <a:pt x="10052" y="692"/>
                    <a:pt x="10052" y="448"/>
                  </a:cubicBezTo>
                  <a:cubicBezTo>
                    <a:pt x="10052" y="204"/>
                    <a:pt x="9849" y="0"/>
                    <a:pt x="9605" y="0"/>
                  </a:cubicBezTo>
                  <a:close/>
                  <a:moveTo>
                    <a:pt x="10948" y="0"/>
                  </a:moveTo>
                  <a:cubicBezTo>
                    <a:pt x="10703" y="0"/>
                    <a:pt x="10500" y="204"/>
                    <a:pt x="10500" y="448"/>
                  </a:cubicBezTo>
                  <a:cubicBezTo>
                    <a:pt x="10500" y="692"/>
                    <a:pt x="10703" y="896"/>
                    <a:pt x="10948" y="896"/>
                  </a:cubicBezTo>
                  <a:cubicBezTo>
                    <a:pt x="11192" y="896"/>
                    <a:pt x="11395" y="692"/>
                    <a:pt x="11395" y="448"/>
                  </a:cubicBezTo>
                  <a:cubicBezTo>
                    <a:pt x="11395" y="204"/>
                    <a:pt x="11192" y="0"/>
                    <a:pt x="10948" y="0"/>
                  </a:cubicBezTo>
                  <a:close/>
                  <a:moveTo>
                    <a:pt x="12291" y="0"/>
                  </a:moveTo>
                  <a:cubicBezTo>
                    <a:pt x="12046" y="0"/>
                    <a:pt x="11843" y="204"/>
                    <a:pt x="11843" y="448"/>
                  </a:cubicBezTo>
                  <a:cubicBezTo>
                    <a:pt x="11843" y="692"/>
                    <a:pt x="12046" y="896"/>
                    <a:pt x="12291" y="896"/>
                  </a:cubicBezTo>
                  <a:cubicBezTo>
                    <a:pt x="12535" y="896"/>
                    <a:pt x="12738" y="692"/>
                    <a:pt x="12738" y="448"/>
                  </a:cubicBezTo>
                  <a:cubicBezTo>
                    <a:pt x="12738" y="204"/>
                    <a:pt x="12535" y="0"/>
                    <a:pt x="12291" y="0"/>
                  </a:cubicBezTo>
                  <a:close/>
                  <a:moveTo>
                    <a:pt x="13634" y="0"/>
                  </a:moveTo>
                  <a:cubicBezTo>
                    <a:pt x="13389" y="0"/>
                    <a:pt x="13186" y="204"/>
                    <a:pt x="13186" y="448"/>
                  </a:cubicBezTo>
                  <a:cubicBezTo>
                    <a:pt x="13186" y="692"/>
                    <a:pt x="13389" y="896"/>
                    <a:pt x="13634" y="896"/>
                  </a:cubicBezTo>
                  <a:cubicBezTo>
                    <a:pt x="13878" y="896"/>
                    <a:pt x="14081" y="692"/>
                    <a:pt x="14081" y="448"/>
                  </a:cubicBezTo>
                  <a:cubicBezTo>
                    <a:pt x="14081" y="204"/>
                    <a:pt x="13878" y="0"/>
                    <a:pt x="13634" y="0"/>
                  </a:cubicBezTo>
                  <a:close/>
                  <a:moveTo>
                    <a:pt x="14977" y="0"/>
                  </a:moveTo>
                  <a:cubicBezTo>
                    <a:pt x="14732" y="0"/>
                    <a:pt x="14529" y="204"/>
                    <a:pt x="14529" y="448"/>
                  </a:cubicBezTo>
                  <a:cubicBezTo>
                    <a:pt x="14529" y="692"/>
                    <a:pt x="14732" y="896"/>
                    <a:pt x="14977" y="896"/>
                  </a:cubicBezTo>
                  <a:cubicBezTo>
                    <a:pt x="15221" y="896"/>
                    <a:pt x="15424" y="692"/>
                    <a:pt x="15424" y="448"/>
                  </a:cubicBezTo>
                  <a:cubicBezTo>
                    <a:pt x="15424" y="204"/>
                    <a:pt x="15221" y="0"/>
                    <a:pt x="14977" y="0"/>
                  </a:cubicBezTo>
                  <a:close/>
                  <a:moveTo>
                    <a:pt x="16320" y="0"/>
                  </a:moveTo>
                  <a:cubicBezTo>
                    <a:pt x="16075" y="0"/>
                    <a:pt x="15872" y="204"/>
                    <a:pt x="15872" y="448"/>
                  </a:cubicBezTo>
                  <a:cubicBezTo>
                    <a:pt x="15872" y="692"/>
                    <a:pt x="16075" y="896"/>
                    <a:pt x="16320" y="896"/>
                  </a:cubicBezTo>
                  <a:cubicBezTo>
                    <a:pt x="16564" y="896"/>
                    <a:pt x="16767" y="692"/>
                    <a:pt x="16767" y="448"/>
                  </a:cubicBezTo>
                  <a:cubicBezTo>
                    <a:pt x="16767" y="204"/>
                    <a:pt x="16564" y="0"/>
                    <a:pt x="16320" y="0"/>
                  </a:cubicBezTo>
                  <a:close/>
                  <a:moveTo>
                    <a:pt x="366" y="1872"/>
                  </a:moveTo>
                  <a:cubicBezTo>
                    <a:pt x="163" y="1872"/>
                    <a:pt x="0" y="2035"/>
                    <a:pt x="0" y="2239"/>
                  </a:cubicBezTo>
                  <a:cubicBezTo>
                    <a:pt x="0" y="2483"/>
                    <a:pt x="163" y="2646"/>
                    <a:pt x="366" y="2646"/>
                  </a:cubicBezTo>
                  <a:lnTo>
                    <a:pt x="1954" y="2646"/>
                  </a:lnTo>
                  <a:cubicBezTo>
                    <a:pt x="2157" y="2646"/>
                    <a:pt x="2360" y="2483"/>
                    <a:pt x="2360" y="2239"/>
                  </a:cubicBezTo>
                  <a:cubicBezTo>
                    <a:pt x="2360" y="2035"/>
                    <a:pt x="2157" y="1872"/>
                    <a:pt x="1954" y="1872"/>
                  </a:cubicBezTo>
                  <a:close/>
                  <a:moveTo>
                    <a:pt x="3703" y="1872"/>
                  </a:moveTo>
                  <a:cubicBezTo>
                    <a:pt x="3500" y="1872"/>
                    <a:pt x="3337" y="2035"/>
                    <a:pt x="3337" y="2239"/>
                  </a:cubicBezTo>
                  <a:cubicBezTo>
                    <a:pt x="3337" y="2483"/>
                    <a:pt x="3500" y="2646"/>
                    <a:pt x="3703" y="2646"/>
                  </a:cubicBezTo>
                  <a:lnTo>
                    <a:pt x="7855" y="2646"/>
                  </a:lnTo>
                  <a:cubicBezTo>
                    <a:pt x="8058" y="2646"/>
                    <a:pt x="8221" y="2483"/>
                    <a:pt x="8221" y="2239"/>
                  </a:cubicBezTo>
                  <a:cubicBezTo>
                    <a:pt x="8221" y="2035"/>
                    <a:pt x="8058" y="1872"/>
                    <a:pt x="7855" y="1872"/>
                  </a:cubicBezTo>
                  <a:close/>
                  <a:moveTo>
                    <a:pt x="366" y="3663"/>
                  </a:moveTo>
                  <a:cubicBezTo>
                    <a:pt x="163" y="3663"/>
                    <a:pt x="0" y="3826"/>
                    <a:pt x="0" y="4070"/>
                  </a:cubicBezTo>
                  <a:cubicBezTo>
                    <a:pt x="0" y="4273"/>
                    <a:pt x="163" y="4436"/>
                    <a:pt x="366" y="4436"/>
                  </a:cubicBezTo>
                  <a:lnTo>
                    <a:pt x="1954" y="4436"/>
                  </a:lnTo>
                  <a:cubicBezTo>
                    <a:pt x="2157" y="4436"/>
                    <a:pt x="2360" y="4273"/>
                    <a:pt x="2360" y="4070"/>
                  </a:cubicBezTo>
                  <a:cubicBezTo>
                    <a:pt x="2360" y="3826"/>
                    <a:pt x="2157" y="3663"/>
                    <a:pt x="1954" y="3663"/>
                  </a:cubicBezTo>
                  <a:close/>
                  <a:moveTo>
                    <a:pt x="3703" y="3663"/>
                  </a:moveTo>
                  <a:cubicBezTo>
                    <a:pt x="3500" y="3663"/>
                    <a:pt x="3337" y="3826"/>
                    <a:pt x="3337" y="4070"/>
                  </a:cubicBezTo>
                  <a:cubicBezTo>
                    <a:pt x="3337" y="4273"/>
                    <a:pt x="3500" y="4436"/>
                    <a:pt x="3703" y="4436"/>
                  </a:cubicBezTo>
                  <a:lnTo>
                    <a:pt x="7855" y="4436"/>
                  </a:lnTo>
                  <a:cubicBezTo>
                    <a:pt x="8058" y="4436"/>
                    <a:pt x="8221" y="4273"/>
                    <a:pt x="8221" y="4070"/>
                  </a:cubicBezTo>
                  <a:cubicBezTo>
                    <a:pt x="8221" y="3826"/>
                    <a:pt x="8058" y="3663"/>
                    <a:pt x="7855" y="3663"/>
                  </a:cubicBezTo>
                  <a:close/>
                  <a:moveTo>
                    <a:pt x="9605" y="3622"/>
                  </a:moveTo>
                  <a:cubicBezTo>
                    <a:pt x="9360" y="3622"/>
                    <a:pt x="9157" y="3785"/>
                    <a:pt x="9157" y="4070"/>
                  </a:cubicBezTo>
                  <a:cubicBezTo>
                    <a:pt x="9157" y="4314"/>
                    <a:pt x="9360" y="4518"/>
                    <a:pt x="9605" y="4518"/>
                  </a:cubicBezTo>
                  <a:cubicBezTo>
                    <a:pt x="9849" y="4518"/>
                    <a:pt x="10052" y="4314"/>
                    <a:pt x="10052" y="4070"/>
                  </a:cubicBezTo>
                  <a:cubicBezTo>
                    <a:pt x="10052" y="3785"/>
                    <a:pt x="9849" y="3622"/>
                    <a:pt x="9605" y="3622"/>
                  </a:cubicBezTo>
                  <a:close/>
                  <a:moveTo>
                    <a:pt x="10948" y="3622"/>
                  </a:moveTo>
                  <a:cubicBezTo>
                    <a:pt x="10703" y="3622"/>
                    <a:pt x="10500" y="3785"/>
                    <a:pt x="10500" y="4070"/>
                  </a:cubicBezTo>
                  <a:cubicBezTo>
                    <a:pt x="10500" y="4314"/>
                    <a:pt x="10703" y="4518"/>
                    <a:pt x="10948" y="4518"/>
                  </a:cubicBezTo>
                  <a:cubicBezTo>
                    <a:pt x="11192" y="4518"/>
                    <a:pt x="11395" y="4314"/>
                    <a:pt x="11395" y="4070"/>
                  </a:cubicBezTo>
                  <a:cubicBezTo>
                    <a:pt x="11395" y="3785"/>
                    <a:pt x="11192" y="3622"/>
                    <a:pt x="10948" y="3622"/>
                  </a:cubicBezTo>
                  <a:close/>
                  <a:moveTo>
                    <a:pt x="12291" y="3622"/>
                  </a:moveTo>
                  <a:cubicBezTo>
                    <a:pt x="12046" y="3622"/>
                    <a:pt x="11843" y="3785"/>
                    <a:pt x="11843" y="4070"/>
                  </a:cubicBezTo>
                  <a:cubicBezTo>
                    <a:pt x="11843" y="4314"/>
                    <a:pt x="12046" y="4518"/>
                    <a:pt x="12291" y="4518"/>
                  </a:cubicBezTo>
                  <a:cubicBezTo>
                    <a:pt x="12535" y="4518"/>
                    <a:pt x="12738" y="4314"/>
                    <a:pt x="12738" y="4070"/>
                  </a:cubicBezTo>
                  <a:cubicBezTo>
                    <a:pt x="12738" y="3785"/>
                    <a:pt x="12535" y="3622"/>
                    <a:pt x="12291" y="3622"/>
                  </a:cubicBezTo>
                  <a:close/>
                  <a:moveTo>
                    <a:pt x="13634" y="3622"/>
                  </a:moveTo>
                  <a:cubicBezTo>
                    <a:pt x="13389" y="3622"/>
                    <a:pt x="13186" y="3785"/>
                    <a:pt x="13186" y="4070"/>
                  </a:cubicBezTo>
                  <a:cubicBezTo>
                    <a:pt x="13186" y="4314"/>
                    <a:pt x="13389" y="4518"/>
                    <a:pt x="13634" y="4518"/>
                  </a:cubicBezTo>
                  <a:cubicBezTo>
                    <a:pt x="13878" y="4518"/>
                    <a:pt x="14081" y="4314"/>
                    <a:pt x="14081" y="4070"/>
                  </a:cubicBezTo>
                  <a:cubicBezTo>
                    <a:pt x="14081" y="3785"/>
                    <a:pt x="13878" y="3622"/>
                    <a:pt x="13634" y="3622"/>
                  </a:cubicBezTo>
                  <a:close/>
                  <a:moveTo>
                    <a:pt x="14977" y="3622"/>
                  </a:moveTo>
                  <a:cubicBezTo>
                    <a:pt x="14732" y="3622"/>
                    <a:pt x="14529" y="3785"/>
                    <a:pt x="14529" y="4070"/>
                  </a:cubicBezTo>
                  <a:cubicBezTo>
                    <a:pt x="14529" y="4314"/>
                    <a:pt x="14732" y="4518"/>
                    <a:pt x="14977" y="4518"/>
                  </a:cubicBezTo>
                  <a:cubicBezTo>
                    <a:pt x="15221" y="4518"/>
                    <a:pt x="15424" y="4314"/>
                    <a:pt x="15424" y="4070"/>
                  </a:cubicBezTo>
                  <a:cubicBezTo>
                    <a:pt x="15424" y="3785"/>
                    <a:pt x="15221" y="3622"/>
                    <a:pt x="14977" y="3622"/>
                  </a:cubicBezTo>
                  <a:close/>
                  <a:moveTo>
                    <a:pt x="16320" y="3622"/>
                  </a:moveTo>
                  <a:cubicBezTo>
                    <a:pt x="16075" y="3622"/>
                    <a:pt x="15872" y="3785"/>
                    <a:pt x="15872" y="4070"/>
                  </a:cubicBezTo>
                  <a:cubicBezTo>
                    <a:pt x="15872" y="4314"/>
                    <a:pt x="16075" y="4518"/>
                    <a:pt x="16320" y="4518"/>
                  </a:cubicBezTo>
                  <a:cubicBezTo>
                    <a:pt x="16564" y="4518"/>
                    <a:pt x="16767" y="4314"/>
                    <a:pt x="16767" y="4070"/>
                  </a:cubicBezTo>
                  <a:cubicBezTo>
                    <a:pt x="16767" y="3785"/>
                    <a:pt x="16564" y="3622"/>
                    <a:pt x="16320" y="3622"/>
                  </a:cubicBezTo>
                  <a:close/>
                  <a:moveTo>
                    <a:pt x="366" y="5454"/>
                  </a:moveTo>
                  <a:cubicBezTo>
                    <a:pt x="163" y="5454"/>
                    <a:pt x="0" y="5617"/>
                    <a:pt x="0" y="5861"/>
                  </a:cubicBezTo>
                  <a:cubicBezTo>
                    <a:pt x="0" y="6064"/>
                    <a:pt x="163" y="6227"/>
                    <a:pt x="366" y="6227"/>
                  </a:cubicBezTo>
                  <a:lnTo>
                    <a:pt x="1954" y="6227"/>
                  </a:lnTo>
                  <a:cubicBezTo>
                    <a:pt x="2157" y="6227"/>
                    <a:pt x="2360" y="6064"/>
                    <a:pt x="2360" y="5861"/>
                  </a:cubicBezTo>
                  <a:cubicBezTo>
                    <a:pt x="2360" y="5617"/>
                    <a:pt x="2157" y="5454"/>
                    <a:pt x="1954" y="5454"/>
                  </a:cubicBezTo>
                  <a:close/>
                  <a:moveTo>
                    <a:pt x="3703" y="5454"/>
                  </a:moveTo>
                  <a:cubicBezTo>
                    <a:pt x="3500" y="5454"/>
                    <a:pt x="3337" y="5617"/>
                    <a:pt x="3337" y="5861"/>
                  </a:cubicBezTo>
                  <a:cubicBezTo>
                    <a:pt x="3337" y="6064"/>
                    <a:pt x="3500" y="6227"/>
                    <a:pt x="3703" y="6227"/>
                  </a:cubicBezTo>
                  <a:lnTo>
                    <a:pt x="7855" y="6227"/>
                  </a:lnTo>
                  <a:cubicBezTo>
                    <a:pt x="8058" y="6227"/>
                    <a:pt x="8221" y="6064"/>
                    <a:pt x="8221" y="5861"/>
                  </a:cubicBezTo>
                  <a:cubicBezTo>
                    <a:pt x="8221" y="5617"/>
                    <a:pt x="8058" y="5454"/>
                    <a:pt x="7855" y="5454"/>
                  </a:cubicBezTo>
                  <a:close/>
                  <a:moveTo>
                    <a:pt x="366" y="7244"/>
                  </a:moveTo>
                  <a:cubicBezTo>
                    <a:pt x="163" y="7244"/>
                    <a:pt x="0" y="7448"/>
                    <a:pt x="0" y="7651"/>
                  </a:cubicBezTo>
                  <a:cubicBezTo>
                    <a:pt x="0" y="7855"/>
                    <a:pt x="163" y="8018"/>
                    <a:pt x="366" y="8018"/>
                  </a:cubicBezTo>
                  <a:lnTo>
                    <a:pt x="1954" y="8018"/>
                  </a:lnTo>
                  <a:cubicBezTo>
                    <a:pt x="2157" y="8018"/>
                    <a:pt x="2360" y="7855"/>
                    <a:pt x="2360" y="7651"/>
                  </a:cubicBezTo>
                  <a:cubicBezTo>
                    <a:pt x="2360" y="7448"/>
                    <a:pt x="2157" y="7244"/>
                    <a:pt x="1954" y="7244"/>
                  </a:cubicBezTo>
                  <a:close/>
                  <a:moveTo>
                    <a:pt x="3703" y="7244"/>
                  </a:moveTo>
                  <a:cubicBezTo>
                    <a:pt x="3500" y="7244"/>
                    <a:pt x="3337" y="7448"/>
                    <a:pt x="3337" y="7651"/>
                  </a:cubicBezTo>
                  <a:cubicBezTo>
                    <a:pt x="3337" y="7855"/>
                    <a:pt x="3500" y="8018"/>
                    <a:pt x="3703" y="8018"/>
                  </a:cubicBezTo>
                  <a:lnTo>
                    <a:pt x="7855" y="8018"/>
                  </a:lnTo>
                  <a:cubicBezTo>
                    <a:pt x="8058" y="8018"/>
                    <a:pt x="8221" y="7855"/>
                    <a:pt x="8221" y="7651"/>
                  </a:cubicBezTo>
                  <a:cubicBezTo>
                    <a:pt x="8221" y="7448"/>
                    <a:pt x="8058" y="7244"/>
                    <a:pt x="7855" y="7244"/>
                  </a:cubicBezTo>
                  <a:close/>
                  <a:moveTo>
                    <a:pt x="14203" y="8750"/>
                  </a:moveTo>
                  <a:cubicBezTo>
                    <a:pt x="13959" y="8750"/>
                    <a:pt x="13756" y="8954"/>
                    <a:pt x="13756" y="9198"/>
                  </a:cubicBezTo>
                  <a:cubicBezTo>
                    <a:pt x="13756" y="9483"/>
                    <a:pt x="13959" y="9686"/>
                    <a:pt x="14203" y="9686"/>
                  </a:cubicBezTo>
                  <a:cubicBezTo>
                    <a:pt x="14448" y="9686"/>
                    <a:pt x="14651" y="9483"/>
                    <a:pt x="14651" y="9198"/>
                  </a:cubicBezTo>
                  <a:cubicBezTo>
                    <a:pt x="14651" y="8954"/>
                    <a:pt x="14448" y="8750"/>
                    <a:pt x="14203" y="8750"/>
                  </a:cubicBezTo>
                  <a:close/>
                  <a:moveTo>
                    <a:pt x="15546" y="8750"/>
                  </a:moveTo>
                  <a:cubicBezTo>
                    <a:pt x="15302" y="8750"/>
                    <a:pt x="15099" y="8954"/>
                    <a:pt x="15099" y="9198"/>
                  </a:cubicBezTo>
                  <a:cubicBezTo>
                    <a:pt x="15099" y="9483"/>
                    <a:pt x="15302" y="9686"/>
                    <a:pt x="15546" y="9686"/>
                  </a:cubicBezTo>
                  <a:cubicBezTo>
                    <a:pt x="15791" y="9686"/>
                    <a:pt x="15994" y="9483"/>
                    <a:pt x="15994" y="9198"/>
                  </a:cubicBezTo>
                  <a:cubicBezTo>
                    <a:pt x="15994" y="8954"/>
                    <a:pt x="15791" y="8750"/>
                    <a:pt x="15546" y="8750"/>
                  </a:cubicBezTo>
                  <a:close/>
                  <a:moveTo>
                    <a:pt x="16889" y="8750"/>
                  </a:moveTo>
                  <a:cubicBezTo>
                    <a:pt x="16645" y="8750"/>
                    <a:pt x="16442" y="8954"/>
                    <a:pt x="16442" y="9198"/>
                  </a:cubicBezTo>
                  <a:cubicBezTo>
                    <a:pt x="16442" y="9483"/>
                    <a:pt x="16645" y="9686"/>
                    <a:pt x="16889" y="9686"/>
                  </a:cubicBezTo>
                  <a:cubicBezTo>
                    <a:pt x="17134" y="9686"/>
                    <a:pt x="17337" y="9483"/>
                    <a:pt x="17337" y="9198"/>
                  </a:cubicBezTo>
                  <a:cubicBezTo>
                    <a:pt x="17337" y="8954"/>
                    <a:pt x="17134" y="8750"/>
                    <a:pt x="16889" y="8750"/>
                  </a:cubicBezTo>
                  <a:close/>
                  <a:moveTo>
                    <a:pt x="18232" y="8750"/>
                  </a:moveTo>
                  <a:cubicBezTo>
                    <a:pt x="17988" y="8750"/>
                    <a:pt x="17785" y="8954"/>
                    <a:pt x="17785" y="9198"/>
                  </a:cubicBezTo>
                  <a:cubicBezTo>
                    <a:pt x="17785" y="9483"/>
                    <a:pt x="17988" y="9686"/>
                    <a:pt x="18232" y="9686"/>
                  </a:cubicBezTo>
                  <a:cubicBezTo>
                    <a:pt x="18477" y="9686"/>
                    <a:pt x="18680" y="9483"/>
                    <a:pt x="18680" y="9198"/>
                  </a:cubicBezTo>
                  <a:cubicBezTo>
                    <a:pt x="18680" y="8954"/>
                    <a:pt x="18477" y="8750"/>
                    <a:pt x="18232" y="8750"/>
                  </a:cubicBezTo>
                  <a:close/>
                  <a:moveTo>
                    <a:pt x="19575" y="8750"/>
                  </a:moveTo>
                  <a:cubicBezTo>
                    <a:pt x="19331" y="8750"/>
                    <a:pt x="19128" y="8954"/>
                    <a:pt x="19128" y="9198"/>
                  </a:cubicBezTo>
                  <a:cubicBezTo>
                    <a:pt x="19128" y="9483"/>
                    <a:pt x="19331" y="9686"/>
                    <a:pt x="19575" y="9686"/>
                  </a:cubicBezTo>
                  <a:cubicBezTo>
                    <a:pt x="19820" y="9686"/>
                    <a:pt x="20023" y="9483"/>
                    <a:pt x="20023" y="9198"/>
                  </a:cubicBezTo>
                  <a:cubicBezTo>
                    <a:pt x="20023" y="8954"/>
                    <a:pt x="19820" y="8750"/>
                    <a:pt x="19575" y="8750"/>
                  </a:cubicBezTo>
                  <a:close/>
                  <a:moveTo>
                    <a:pt x="20918" y="8750"/>
                  </a:moveTo>
                  <a:cubicBezTo>
                    <a:pt x="20674" y="8750"/>
                    <a:pt x="20471" y="8954"/>
                    <a:pt x="20471" y="9198"/>
                  </a:cubicBezTo>
                  <a:cubicBezTo>
                    <a:pt x="20471" y="9483"/>
                    <a:pt x="20674" y="9686"/>
                    <a:pt x="20918" y="9686"/>
                  </a:cubicBezTo>
                  <a:cubicBezTo>
                    <a:pt x="21163" y="9686"/>
                    <a:pt x="21366" y="9483"/>
                    <a:pt x="21366" y="9198"/>
                  </a:cubicBezTo>
                  <a:cubicBezTo>
                    <a:pt x="21366" y="8954"/>
                    <a:pt x="21163" y="8750"/>
                    <a:pt x="20918" y="8750"/>
                  </a:cubicBezTo>
                  <a:close/>
                  <a:moveTo>
                    <a:pt x="366" y="9035"/>
                  </a:moveTo>
                  <a:cubicBezTo>
                    <a:pt x="163" y="9035"/>
                    <a:pt x="0" y="9239"/>
                    <a:pt x="0" y="9442"/>
                  </a:cubicBezTo>
                  <a:cubicBezTo>
                    <a:pt x="0" y="9646"/>
                    <a:pt x="163" y="9849"/>
                    <a:pt x="366" y="9849"/>
                  </a:cubicBezTo>
                  <a:lnTo>
                    <a:pt x="1954" y="9849"/>
                  </a:lnTo>
                  <a:cubicBezTo>
                    <a:pt x="2157" y="9849"/>
                    <a:pt x="2360" y="9646"/>
                    <a:pt x="2360" y="9442"/>
                  </a:cubicBezTo>
                  <a:cubicBezTo>
                    <a:pt x="2360" y="9239"/>
                    <a:pt x="2157" y="9035"/>
                    <a:pt x="1954" y="9035"/>
                  </a:cubicBezTo>
                  <a:close/>
                  <a:moveTo>
                    <a:pt x="8669" y="9035"/>
                  </a:moveTo>
                  <a:cubicBezTo>
                    <a:pt x="8424" y="9035"/>
                    <a:pt x="8262" y="9239"/>
                    <a:pt x="8262" y="9442"/>
                  </a:cubicBezTo>
                  <a:cubicBezTo>
                    <a:pt x="8262" y="9646"/>
                    <a:pt x="8424" y="9849"/>
                    <a:pt x="8669" y="9849"/>
                  </a:cubicBezTo>
                  <a:lnTo>
                    <a:pt x="12779" y="9849"/>
                  </a:lnTo>
                  <a:cubicBezTo>
                    <a:pt x="12982" y="9849"/>
                    <a:pt x="13145" y="9646"/>
                    <a:pt x="13145" y="9442"/>
                  </a:cubicBezTo>
                  <a:cubicBezTo>
                    <a:pt x="13145" y="9239"/>
                    <a:pt x="12982" y="9035"/>
                    <a:pt x="12779" y="9035"/>
                  </a:cubicBezTo>
                  <a:close/>
                  <a:moveTo>
                    <a:pt x="366" y="10866"/>
                  </a:moveTo>
                  <a:cubicBezTo>
                    <a:pt x="163" y="10866"/>
                    <a:pt x="0" y="11029"/>
                    <a:pt x="0" y="11233"/>
                  </a:cubicBezTo>
                  <a:cubicBezTo>
                    <a:pt x="0" y="11436"/>
                    <a:pt x="163" y="11640"/>
                    <a:pt x="366" y="11640"/>
                  </a:cubicBezTo>
                  <a:lnTo>
                    <a:pt x="1954" y="11640"/>
                  </a:lnTo>
                  <a:cubicBezTo>
                    <a:pt x="2157" y="11640"/>
                    <a:pt x="2360" y="11436"/>
                    <a:pt x="2360" y="11233"/>
                  </a:cubicBezTo>
                  <a:cubicBezTo>
                    <a:pt x="2360" y="11029"/>
                    <a:pt x="2157" y="10866"/>
                    <a:pt x="1954" y="10866"/>
                  </a:cubicBezTo>
                  <a:close/>
                  <a:moveTo>
                    <a:pt x="8669" y="10866"/>
                  </a:moveTo>
                  <a:cubicBezTo>
                    <a:pt x="8424" y="10866"/>
                    <a:pt x="8262" y="11029"/>
                    <a:pt x="8262" y="11233"/>
                  </a:cubicBezTo>
                  <a:cubicBezTo>
                    <a:pt x="8262" y="11436"/>
                    <a:pt x="8424" y="11640"/>
                    <a:pt x="8669" y="11640"/>
                  </a:cubicBezTo>
                  <a:lnTo>
                    <a:pt x="12779" y="11640"/>
                  </a:lnTo>
                  <a:cubicBezTo>
                    <a:pt x="12982" y="11640"/>
                    <a:pt x="13145" y="11436"/>
                    <a:pt x="13145" y="11233"/>
                  </a:cubicBezTo>
                  <a:cubicBezTo>
                    <a:pt x="13145" y="11029"/>
                    <a:pt x="12982" y="10866"/>
                    <a:pt x="12779" y="10866"/>
                  </a:cubicBezTo>
                  <a:close/>
                  <a:moveTo>
                    <a:pt x="14203" y="12454"/>
                  </a:moveTo>
                  <a:cubicBezTo>
                    <a:pt x="13959" y="12454"/>
                    <a:pt x="13756" y="12657"/>
                    <a:pt x="13756" y="12942"/>
                  </a:cubicBezTo>
                  <a:cubicBezTo>
                    <a:pt x="13756" y="13186"/>
                    <a:pt x="13959" y="13390"/>
                    <a:pt x="14203" y="13390"/>
                  </a:cubicBezTo>
                  <a:cubicBezTo>
                    <a:pt x="14448" y="13390"/>
                    <a:pt x="14651" y="13186"/>
                    <a:pt x="14651" y="12942"/>
                  </a:cubicBezTo>
                  <a:cubicBezTo>
                    <a:pt x="14651" y="12657"/>
                    <a:pt x="14448" y="12454"/>
                    <a:pt x="14203" y="12454"/>
                  </a:cubicBezTo>
                  <a:close/>
                  <a:moveTo>
                    <a:pt x="15546" y="12454"/>
                  </a:moveTo>
                  <a:cubicBezTo>
                    <a:pt x="15302" y="12454"/>
                    <a:pt x="15099" y="12657"/>
                    <a:pt x="15099" y="12942"/>
                  </a:cubicBezTo>
                  <a:cubicBezTo>
                    <a:pt x="15099" y="13186"/>
                    <a:pt x="15302" y="13390"/>
                    <a:pt x="15546" y="13390"/>
                  </a:cubicBezTo>
                  <a:cubicBezTo>
                    <a:pt x="15791" y="13390"/>
                    <a:pt x="15994" y="13186"/>
                    <a:pt x="15994" y="12942"/>
                  </a:cubicBezTo>
                  <a:cubicBezTo>
                    <a:pt x="15994" y="12657"/>
                    <a:pt x="15791" y="12454"/>
                    <a:pt x="15546" y="12454"/>
                  </a:cubicBezTo>
                  <a:close/>
                  <a:moveTo>
                    <a:pt x="16889" y="12454"/>
                  </a:moveTo>
                  <a:cubicBezTo>
                    <a:pt x="16645" y="12454"/>
                    <a:pt x="16442" y="12657"/>
                    <a:pt x="16442" y="12942"/>
                  </a:cubicBezTo>
                  <a:cubicBezTo>
                    <a:pt x="16442" y="13186"/>
                    <a:pt x="16645" y="13390"/>
                    <a:pt x="16889" y="13390"/>
                  </a:cubicBezTo>
                  <a:cubicBezTo>
                    <a:pt x="17134" y="13390"/>
                    <a:pt x="17337" y="13186"/>
                    <a:pt x="17337" y="12942"/>
                  </a:cubicBezTo>
                  <a:cubicBezTo>
                    <a:pt x="17337" y="12657"/>
                    <a:pt x="17134" y="12454"/>
                    <a:pt x="16889" y="12454"/>
                  </a:cubicBezTo>
                  <a:close/>
                  <a:moveTo>
                    <a:pt x="18232" y="12454"/>
                  </a:moveTo>
                  <a:cubicBezTo>
                    <a:pt x="17988" y="12454"/>
                    <a:pt x="17785" y="12657"/>
                    <a:pt x="17785" y="12942"/>
                  </a:cubicBezTo>
                  <a:cubicBezTo>
                    <a:pt x="17785" y="13186"/>
                    <a:pt x="17988" y="13390"/>
                    <a:pt x="18232" y="13390"/>
                  </a:cubicBezTo>
                  <a:cubicBezTo>
                    <a:pt x="18477" y="13390"/>
                    <a:pt x="18680" y="13186"/>
                    <a:pt x="18680" y="12942"/>
                  </a:cubicBezTo>
                  <a:cubicBezTo>
                    <a:pt x="18680" y="12657"/>
                    <a:pt x="18477" y="12454"/>
                    <a:pt x="18232" y="12454"/>
                  </a:cubicBezTo>
                  <a:close/>
                  <a:moveTo>
                    <a:pt x="19575" y="12454"/>
                  </a:moveTo>
                  <a:cubicBezTo>
                    <a:pt x="19331" y="12454"/>
                    <a:pt x="19128" y="12657"/>
                    <a:pt x="19128" y="12942"/>
                  </a:cubicBezTo>
                  <a:cubicBezTo>
                    <a:pt x="19128" y="13186"/>
                    <a:pt x="19331" y="13390"/>
                    <a:pt x="19575" y="13390"/>
                  </a:cubicBezTo>
                  <a:cubicBezTo>
                    <a:pt x="19820" y="13390"/>
                    <a:pt x="20023" y="13186"/>
                    <a:pt x="20023" y="12942"/>
                  </a:cubicBezTo>
                  <a:cubicBezTo>
                    <a:pt x="20023" y="12657"/>
                    <a:pt x="19820" y="12454"/>
                    <a:pt x="19575" y="12454"/>
                  </a:cubicBezTo>
                  <a:close/>
                  <a:moveTo>
                    <a:pt x="20918" y="12454"/>
                  </a:moveTo>
                  <a:cubicBezTo>
                    <a:pt x="20674" y="12454"/>
                    <a:pt x="20471" y="12657"/>
                    <a:pt x="20471" y="12942"/>
                  </a:cubicBezTo>
                  <a:cubicBezTo>
                    <a:pt x="20471" y="13186"/>
                    <a:pt x="20674" y="13390"/>
                    <a:pt x="20918" y="13390"/>
                  </a:cubicBezTo>
                  <a:cubicBezTo>
                    <a:pt x="21163" y="13390"/>
                    <a:pt x="21366" y="13186"/>
                    <a:pt x="21366" y="12942"/>
                  </a:cubicBezTo>
                  <a:cubicBezTo>
                    <a:pt x="21366" y="12657"/>
                    <a:pt x="21163" y="12454"/>
                    <a:pt x="20918" y="12454"/>
                  </a:cubicBezTo>
                  <a:close/>
                  <a:moveTo>
                    <a:pt x="366" y="12657"/>
                  </a:moveTo>
                  <a:cubicBezTo>
                    <a:pt x="163" y="12657"/>
                    <a:pt x="0" y="12820"/>
                    <a:pt x="0" y="13023"/>
                  </a:cubicBezTo>
                  <a:cubicBezTo>
                    <a:pt x="0" y="13268"/>
                    <a:pt x="163" y="13430"/>
                    <a:pt x="366" y="13430"/>
                  </a:cubicBezTo>
                  <a:lnTo>
                    <a:pt x="1954" y="13430"/>
                  </a:lnTo>
                  <a:cubicBezTo>
                    <a:pt x="2157" y="13430"/>
                    <a:pt x="2360" y="13268"/>
                    <a:pt x="2360" y="13023"/>
                  </a:cubicBezTo>
                  <a:cubicBezTo>
                    <a:pt x="2360" y="12820"/>
                    <a:pt x="2157" y="12657"/>
                    <a:pt x="1954" y="12657"/>
                  </a:cubicBezTo>
                  <a:close/>
                  <a:moveTo>
                    <a:pt x="8669" y="12657"/>
                  </a:moveTo>
                  <a:cubicBezTo>
                    <a:pt x="8424" y="12657"/>
                    <a:pt x="8262" y="12820"/>
                    <a:pt x="8262" y="13023"/>
                  </a:cubicBezTo>
                  <a:cubicBezTo>
                    <a:pt x="8262" y="13268"/>
                    <a:pt x="8424" y="13430"/>
                    <a:pt x="8669" y="13430"/>
                  </a:cubicBezTo>
                  <a:lnTo>
                    <a:pt x="12779" y="13430"/>
                  </a:lnTo>
                  <a:cubicBezTo>
                    <a:pt x="12982" y="13430"/>
                    <a:pt x="13145" y="13268"/>
                    <a:pt x="13145" y="13023"/>
                  </a:cubicBezTo>
                  <a:cubicBezTo>
                    <a:pt x="13145" y="12820"/>
                    <a:pt x="12982" y="12657"/>
                    <a:pt x="12779" y="1265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35"/>
            <p:cNvSpPr/>
            <p:nvPr/>
          </p:nvSpPr>
          <p:spPr>
            <a:xfrm>
              <a:off x="3173075" y="2324875"/>
              <a:ext cx="135325" cy="249275"/>
            </a:xfrm>
            <a:custGeom>
              <a:avLst/>
              <a:gdLst/>
              <a:ahLst/>
              <a:cxnLst/>
              <a:rect l="l" t="t" r="r" b="b"/>
              <a:pathLst>
                <a:path w="5413" h="9971" extrusionOk="0">
                  <a:moveTo>
                    <a:pt x="3052" y="692"/>
                  </a:moveTo>
                  <a:cubicBezTo>
                    <a:pt x="3256" y="692"/>
                    <a:pt x="3459" y="814"/>
                    <a:pt x="3663" y="977"/>
                  </a:cubicBezTo>
                  <a:cubicBezTo>
                    <a:pt x="3948" y="1221"/>
                    <a:pt x="4233" y="1709"/>
                    <a:pt x="4436" y="2320"/>
                  </a:cubicBezTo>
                  <a:cubicBezTo>
                    <a:pt x="4640" y="2930"/>
                    <a:pt x="4762" y="3663"/>
                    <a:pt x="4762" y="4477"/>
                  </a:cubicBezTo>
                  <a:cubicBezTo>
                    <a:pt x="4762" y="4680"/>
                    <a:pt x="4762" y="4924"/>
                    <a:pt x="4721" y="5169"/>
                  </a:cubicBezTo>
                  <a:cubicBezTo>
                    <a:pt x="4640" y="6349"/>
                    <a:pt x="4314" y="7448"/>
                    <a:pt x="3866" y="8180"/>
                  </a:cubicBezTo>
                  <a:cubicBezTo>
                    <a:pt x="3663" y="8546"/>
                    <a:pt x="3419" y="8831"/>
                    <a:pt x="3134" y="9035"/>
                  </a:cubicBezTo>
                  <a:cubicBezTo>
                    <a:pt x="2890" y="9238"/>
                    <a:pt x="2686" y="9320"/>
                    <a:pt x="2442" y="9320"/>
                  </a:cubicBezTo>
                  <a:lnTo>
                    <a:pt x="2361" y="9320"/>
                  </a:lnTo>
                  <a:cubicBezTo>
                    <a:pt x="2157" y="9279"/>
                    <a:pt x="1954" y="9198"/>
                    <a:pt x="1750" y="9035"/>
                  </a:cubicBezTo>
                  <a:cubicBezTo>
                    <a:pt x="1465" y="8750"/>
                    <a:pt x="1180" y="8302"/>
                    <a:pt x="977" y="7692"/>
                  </a:cubicBezTo>
                  <a:cubicBezTo>
                    <a:pt x="773" y="7081"/>
                    <a:pt x="651" y="6349"/>
                    <a:pt x="651" y="5535"/>
                  </a:cubicBezTo>
                  <a:cubicBezTo>
                    <a:pt x="651" y="5291"/>
                    <a:pt x="692" y="5087"/>
                    <a:pt x="692" y="4843"/>
                  </a:cubicBezTo>
                  <a:cubicBezTo>
                    <a:pt x="773" y="3622"/>
                    <a:pt x="1099" y="2564"/>
                    <a:pt x="1547" y="1831"/>
                  </a:cubicBezTo>
                  <a:cubicBezTo>
                    <a:pt x="1791" y="1424"/>
                    <a:pt x="2035" y="1140"/>
                    <a:pt x="2279" y="977"/>
                  </a:cubicBezTo>
                  <a:cubicBezTo>
                    <a:pt x="2523" y="773"/>
                    <a:pt x="2768" y="692"/>
                    <a:pt x="2971" y="692"/>
                  </a:cubicBezTo>
                  <a:close/>
                  <a:moveTo>
                    <a:pt x="2971" y="0"/>
                  </a:moveTo>
                  <a:cubicBezTo>
                    <a:pt x="2564" y="0"/>
                    <a:pt x="2198" y="163"/>
                    <a:pt x="1872" y="407"/>
                  </a:cubicBezTo>
                  <a:cubicBezTo>
                    <a:pt x="1343" y="814"/>
                    <a:pt x="936" y="1424"/>
                    <a:pt x="611" y="2157"/>
                  </a:cubicBezTo>
                  <a:cubicBezTo>
                    <a:pt x="326" y="2930"/>
                    <a:pt x="82" y="3826"/>
                    <a:pt x="0" y="4802"/>
                  </a:cubicBezTo>
                  <a:cubicBezTo>
                    <a:pt x="0" y="5046"/>
                    <a:pt x="0" y="5291"/>
                    <a:pt x="0" y="5535"/>
                  </a:cubicBezTo>
                  <a:cubicBezTo>
                    <a:pt x="0" y="6674"/>
                    <a:pt x="204" y="7732"/>
                    <a:pt x="611" y="8546"/>
                  </a:cubicBezTo>
                  <a:cubicBezTo>
                    <a:pt x="773" y="8953"/>
                    <a:pt x="1018" y="9279"/>
                    <a:pt x="1302" y="9523"/>
                  </a:cubicBezTo>
                  <a:cubicBezTo>
                    <a:pt x="1587" y="9767"/>
                    <a:pt x="1954" y="9930"/>
                    <a:pt x="2320" y="9971"/>
                  </a:cubicBezTo>
                  <a:lnTo>
                    <a:pt x="2442" y="9971"/>
                  </a:lnTo>
                  <a:cubicBezTo>
                    <a:pt x="2849" y="9971"/>
                    <a:pt x="3215" y="9808"/>
                    <a:pt x="3581" y="9564"/>
                  </a:cubicBezTo>
                  <a:cubicBezTo>
                    <a:pt x="4070" y="9198"/>
                    <a:pt x="4477" y="8587"/>
                    <a:pt x="4802" y="7814"/>
                  </a:cubicBezTo>
                  <a:cubicBezTo>
                    <a:pt x="5128" y="7081"/>
                    <a:pt x="5331" y="6186"/>
                    <a:pt x="5413" y="5209"/>
                  </a:cubicBezTo>
                  <a:cubicBezTo>
                    <a:pt x="5413" y="4965"/>
                    <a:pt x="5413" y="4721"/>
                    <a:pt x="5413" y="4477"/>
                  </a:cubicBezTo>
                  <a:cubicBezTo>
                    <a:pt x="5413" y="3296"/>
                    <a:pt x="5209" y="2238"/>
                    <a:pt x="4843" y="1465"/>
                  </a:cubicBezTo>
                  <a:cubicBezTo>
                    <a:pt x="4640" y="1058"/>
                    <a:pt x="4395" y="733"/>
                    <a:pt x="4111" y="448"/>
                  </a:cubicBezTo>
                  <a:cubicBezTo>
                    <a:pt x="3826" y="203"/>
                    <a:pt x="3459" y="41"/>
                    <a:pt x="30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35"/>
            <p:cNvSpPr/>
            <p:nvPr/>
          </p:nvSpPr>
          <p:spPr>
            <a:xfrm>
              <a:off x="2390675" y="1910275"/>
              <a:ext cx="866850" cy="1118675"/>
            </a:xfrm>
            <a:custGeom>
              <a:avLst/>
              <a:gdLst/>
              <a:ahLst/>
              <a:cxnLst/>
              <a:rect l="l" t="t" r="r" b="b"/>
              <a:pathLst>
                <a:path w="34674" h="44747" extrusionOk="0">
                  <a:moveTo>
                    <a:pt x="20542" y="1"/>
                  </a:moveTo>
                  <a:cubicBezTo>
                    <a:pt x="16954" y="1"/>
                    <a:pt x="13117" y="564"/>
                    <a:pt x="9849" y="2096"/>
                  </a:cubicBezTo>
                  <a:cubicBezTo>
                    <a:pt x="1465" y="6043"/>
                    <a:pt x="3297" y="19799"/>
                    <a:pt x="3297" y="19799"/>
                  </a:cubicBezTo>
                  <a:cubicBezTo>
                    <a:pt x="3297" y="19799"/>
                    <a:pt x="5128" y="25700"/>
                    <a:pt x="3948" y="29526"/>
                  </a:cubicBezTo>
                  <a:cubicBezTo>
                    <a:pt x="2767" y="33311"/>
                    <a:pt x="0" y="36200"/>
                    <a:pt x="0" y="36200"/>
                  </a:cubicBezTo>
                  <a:lnTo>
                    <a:pt x="19168" y="44746"/>
                  </a:lnTo>
                  <a:cubicBezTo>
                    <a:pt x="19168" y="44746"/>
                    <a:pt x="19820" y="41979"/>
                    <a:pt x="20104" y="41206"/>
                  </a:cubicBezTo>
                  <a:cubicBezTo>
                    <a:pt x="20349" y="40433"/>
                    <a:pt x="22343" y="40148"/>
                    <a:pt x="22343" y="40148"/>
                  </a:cubicBezTo>
                  <a:cubicBezTo>
                    <a:pt x="22343" y="40148"/>
                    <a:pt x="25362" y="41619"/>
                    <a:pt x="26748" y="41619"/>
                  </a:cubicBezTo>
                  <a:cubicBezTo>
                    <a:pt x="26802" y="41619"/>
                    <a:pt x="26853" y="41617"/>
                    <a:pt x="26901" y="41613"/>
                  </a:cubicBezTo>
                  <a:cubicBezTo>
                    <a:pt x="28244" y="41450"/>
                    <a:pt x="27837" y="40799"/>
                    <a:pt x="28895" y="38845"/>
                  </a:cubicBezTo>
                  <a:cubicBezTo>
                    <a:pt x="29953" y="36851"/>
                    <a:pt x="33738" y="26758"/>
                    <a:pt x="33738" y="24683"/>
                  </a:cubicBezTo>
                  <a:cubicBezTo>
                    <a:pt x="33738" y="22566"/>
                    <a:pt x="32029" y="21264"/>
                    <a:pt x="32029" y="20206"/>
                  </a:cubicBezTo>
                  <a:cubicBezTo>
                    <a:pt x="32029" y="19148"/>
                    <a:pt x="33087" y="17724"/>
                    <a:pt x="33860" y="15485"/>
                  </a:cubicBezTo>
                  <a:cubicBezTo>
                    <a:pt x="34674" y="13247"/>
                    <a:pt x="34389" y="8526"/>
                    <a:pt x="34389" y="8526"/>
                  </a:cubicBezTo>
                  <a:cubicBezTo>
                    <a:pt x="34389" y="8526"/>
                    <a:pt x="34389" y="4578"/>
                    <a:pt x="32436" y="2625"/>
                  </a:cubicBezTo>
                  <a:cubicBezTo>
                    <a:pt x="31240" y="1404"/>
                    <a:pt x="26202" y="1"/>
                    <a:pt x="2054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35"/>
            <p:cNvSpPr/>
            <p:nvPr/>
          </p:nvSpPr>
          <p:spPr>
            <a:xfrm>
              <a:off x="2431350" y="1943325"/>
              <a:ext cx="633900" cy="998125"/>
            </a:xfrm>
            <a:custGeom>
              <a:avLst/>
              <a:gdLst/>
              <a:ahLst/>
              <a:cxnLst/>
              <a:rect l="l" t="t" r="r" b="b"/>
              <a:pathLst>
                <a:path w="25356" h="39925" extrusionOk="0">
                  <a:moveTo>
                    <a:pt x="11233" y="1"/>
                  </a:moveTo>
                  <a:cubicBezTo>
                    <a:pt x="10257" y="285"/>
                    <a:pt x="9280" y="652"/>
                    <a:pt x="8385" y="1059"/>
                  </a:cubicBezTo>
                  <a:cubicBezTo>
                    <a:pt x="5576" y="2402"/>
                    <a:pt x="3949" y="4844"/>
                    <a:pt x="3013" y="7570"/>
                  </a:cubicBezTo>
                  <a:cubicBezTo>
                    <a:pt x="2077" y="10256"/>
                    <a:pt x="1832" y="13186"/>
                    <a:pt x="1832" y="15343"/>
                  </a:cubicBezTo>
                  <a:cubicBezTo>
                    <a:pt x="1832" y="16727"/>
                    <a:pt x="1914" y="17785"/>
                    <a:pt x="1995" y="18233"/>
                  </a:cubicBezTo>
                  <a:cubicBezTo>
                    <a:pt x="1995" y="18314"/>
                    <a:pt x="1995" y="18396"/>
                    <a:pt x="1995" y="18396"/>
                  </a:cubicBezTo>
                  <a:cubicBezTo>
                    <a:pt x="2117" y="18762"/>
                    <a:pt x="3053" y="21977"/>
                    <a:pt x="3053" y="25151"/>
                  </a:cubicBezTo>
                  <a:cubicBezTo>
                    <a:pt x="3053" y="26250"/>
                    <a:pt x="2931" y="27308"/>
                    <a:pt x="2646" y="28285"/>
                  </a:cubicBezTo>
                  <a:cubicBezTo>
                    <a:pt x="1995" y="30401"/>
                    <a:pt x="896" y="32192"/>
                    <a:pt x="1" y="33413"/>
                  </a:cubicBezTo>
                  <a:cubicBezTo>
                    <a:pt x="774" y="33616"/>
                    <a:pt x="1629" y="33861"/>
                    <a:pt x="2606" y="34227"/>
                  </a:cubicBezTo>
                  <a:cubicBezTo>
                    <a:pt x="5047" y="35163"/>
                    <a:pt x="9402" y="37320"/>
                    <a:pt x="13024" y="39355"/>
                  </a:cubicBezTo>
                  <a:lnTo>
                    <a:pt x="18396" y="38622"/>
                  </a:lnTo>
                  <a:cubicBezTo>
                    <a:pt x="18396" y="38622"/>
                    <a:pt x="18681" y="38744"/>
                    <a:pt x="19088" y="38907"/>
                  </a:cubicBezTo>
                  <a:cubicBezTo>
                    <a:pt x="19251" y="38866"/>
                    <a:pt x="19413" y="38785"/>
                    <a:pt x="19576" y="38744"/>
                  </a:cubicBezTo>
                  <a:cubicBezTo>
                    <a:pt x="20146" y="38541"/>
                    <a:pt x="20634" y="38500"/>
                    <a:pt x="20634" y="38500"/>
                  </a:cubicBezTo>
                  <a:lnTo>
                    <a:pt x="20716" y="38500"/>
                  </a:lnTo>
                  <a:cubicBezTo>
                    <a:pt x="20756" y="38500"/>
                    <a:pt x="20797" y="38500"/>
                    <a:pt x="20838" y="38541"/>
                  </a:cubicBezTo>
                  <a:cubicBezTo>
                    <a:pt x="20838" y="38541"/>
                    <a:pt x="20960" y="38582"/>
                    <a:pt x="21123" y="38663"/>
                  </a:cubicBezTo>
                  <a:cubicBezTo>
                    <a:pt x="21326" y="38744"/>
                    <a:pt x="21570" y="38866"/>
                    <a:pt x="21855" y="38988"/>
                  </a:cubicBezTo>
                  <a:cubicBezTo>
                    <a:pt x="22466" y="39233"/>
                    <a:pt x="23239" y="39518"/>
                    <a:pt x="23931" y="39721"/>
                  </a:cubicBezTo>
                  <a:cubicBezTo>
                    <a:pt x="24379" y="39843"/>
                    <a:pt x="24826" y="39925"/>
                    <a:pt x="25111" y="39925"/>
                  </a:cubicBezTo>
                  <a:lnTo>
                    <a:pt x="25355" y="39925"/>
                  </a:lnTo>
                  <a:cubicBezTo>
                    <a:pt x="25192" y="38459"/>
                    <a:pt x="20309" y="34552"/>
                    <a:pt x="20512" y="28977"/>
                  </a:cubicBezTo>
                  <a:cubicBezTo>
                    <a:pt x="20756" y="22872"/>
                    <a:pt x="19129" y="15099"/>
                    <a:pt x="19129" y="15099"/>
                  </a:cubicBezTo>
                  <a:cubicBezTo>
                    <a:pt x="19129" y="15099"/>
                    <a:pt x="19332" y="13186"/>
                    <a:pt x="15832" y="7326"/>
                  </a:cubicBezTo>
                  <a:cubicBezTo>
                    <a:pt x="14571" y="5210"/>
                    <a:pt x="13105" y="2524"/>
                    <a:pt x="1123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35"/>
            <p:cNvSpPr/>
            <p:nvPr/>
          </p:nvSpPr>
          <p:spPr>
            <a:xfrm>
              <a:off x="2939050" y="2055250"/>
              <a:ext cx="304250" cy="177050"/>
            </a:xfrm>
            <a:custGeom>
              <a:avLst/>
              <a:gdLst/>
              <a:ahLst/>
              <a:cxnLst/>
              <a:rect l="l" t="t" r="r" b="b"/>
              <a:pathLst>
                <a:path w="12170" h="7082" extrusionOk="0">
                  <a:moveTo>
                    <a:pt x="7733" y="0"/>
                  </a:moveTo>
                  <a:cubicBezTo>
                    <a:pt x="1385" y="0"/>
                    <a:pt x="1" y="2605"/>
                    <a:pt x="1873" y="4233"/>
                  </a:cubicBezTo>
                  <a:lnTo>
                    <a:pt x="6594" y="4029"/>
                  </a:lnTo>
                  <a:lnTo>
                    <a:pt x="6594" y="4029"/>
                  </a:lnTo>
                  <a:cubicBezTo>
                    <a:pt x="6594" y="4029"/>
                    <a:pt x="3745" y="7082"/>
                    <a:pt x="7041" y="7082"/>
                  </a:cubicBezTo>
                  <a:cubicBezTo>
                    <a:pt x="9605" y="7082"/>
                    <a:pt x="11437" y="6593"/>
                    <a:pt x="12169" y="5535"/>
                  </a:cubicBezTo>
                  <a:cubicBezTo>
                    <a:pt x="12169" y="5169"/>
                    <a:pt x="12169" y="4843"/>
                    <a:pt x="12169" y="4518"/>
                  </a:cubicBezTo>
                  <a:cubicBezTo>
                    <a:pt x="12169" y="3989"/>
                    <a:pt x="12169" y="3541"/>
                    <a:pt x="12129" y="3256"/>
                  </a:cubicBezTo>
                  <a:cubicBezTo>
                    <a:pt x="12129" y="2930"/>
                    <a:pt x="12129" y="2727"/>
                    <a:pt x="12129" y="2727"/>
                  </a:cubicBezTo>
                  <a:cubicBezTo>
                    <a:pt x="12129" y="2727"/>
                    <a:pt x="12129" y="2686"/>
                    <a:pt x="12129" y="2564"/>
                  </a:cubicBezTo>
                  <a:cubicBezTo>
                    <a:pt x="12129" y="2442"/>
                    <a:pt x="12129" y="2279"/>
                    <a:pt x="12088" y="2116"/>
                  </a:cubicBezTo>
                  <a:cubicBezTo>
                    <a:pt x="12088" y="1791"/>
                    <a:pt x="12006" y="1343"/>
                    <a:pt x="11925" y="896"/>
                  </a:cubicBezTo>
                  <a:cubicBezTo>
                    <a:pt x="11274" y="367"/>
                    <a:pt x="10012" y="0"/>
                    <a:pt x="773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35"/>
            <p:cNvSpPr/>
            <p:nvPr/>
          </p:nvSpPr>
          <p:spPr>
            <a:xfrm>
              <a:off x="2382525" y="1901600"/>
              <a:ext cx="878075" cy="1136150"/>
            </a:xfrm>
            <a:custGeom>
              <a:avLst/>
              <a:gdLst/>
              <a:ahLst/>
              <a:cxnLst/>
              <a:rect l="l" t="t" r="r" b="b"/>
              <a:pathLst>
                <a:path w="35123" h="45446" extrusionOk="0">
                  <a:moveTo>
                    <a:pt x="20837" y="693"/>
                  </a:moveTo>
                  <a:cubicBezTo>
                    <a:pt x="23646" y="693"/>
                    <a:pt x="26291" y="1059"/>
                    <a:pt x="28407" y="1547"/>
                  </a:cubicBezTo>
                  <a:cubicBezTo>
                    <a:pt x="29424" y="1792"/>
                    <a:pt x="30361" y="2077"/>
                    <a:pt x="31052" y="2361"/>
                  </a:cubicBezTo>
                  <a:cubicBezTo>
                    <a:pt x="31744" y="2646"/>
                    <a:pt x="32273" y="2972"/>
                    <a:pt x="32517" y="3216"/>
                  </a:cubicBezTo>
                  <a:cubicBezTo>
                    <a:pt x="33413" y="4111"/>
                    <a:pt x="33901" y="5536"/>
                    <a:pt x="34145" y="6716"/>
                  </a:cubicBezTo>
                  <a:cubicBezTo>
                    <a:pt x="34267" y="7326"/>
                    <a:pt x="34308" y="7856"/>
                    <a:pt x="34349" y="8262"/>
                  </a:cubicBezTo>
                  <a:cubicBezTo>
                    <a:pt x="34390" y="8425"/>
                    <a:pt x="34390" y="8588"/>
                    <a:pt x="34390" y="8710"/>
                  </a:cubicBezTo>
                  <a:cubicBezTo>
                    <a:pt x="34390" y="8832"/>
                    <a:pt x="34390" y="8873"/>
                    <a:pt x="34390" y="8873"/>
                  </a:cubicBezTo>
                  <a:cubicBezTo>
                    <a:pt x="34390" y="8873"/>
                    <a:pt x="34390" y="9076"/>
                    <a:pt x="34390" y="9402"/>
                  </a:cubicBezTo>
                  <a:cubicBezTo>
                    <a:pt x="34430" y="9687"/>
                    <a:pt x="34430" y="10135"/>
                    <a:pt x="34430" y="10664"/>
                  </a:cubicBezTo>
                  <a:cubicBezTo>
                    <a:pt x="34430" y="11437"/>
                    <a:pt x="34390" y="12414"/>
                    <a:pt x="34308" y="13309"/>
                  </a:cubicBezTo>
                  <a:cubicBezTo>
                    <a:pt x="34227" y="14204"/>
                    <a:pt x="34105" y="15100"/>
                    <a:pt x="33901" y="15710"/>
                  </a:cubicBezTo>
                  <a:cubicBezTo>
                    <a:pt x="33494" y="16809"/>
                    <a:pt x="33047" y="17704"/>
                    <a:pt x="32680" y="18478"/>
                  </a:cubicBezTo>
                  <a:cubicBezTo>
                    <a:pt x="32314" y="19251"/>
                    <a:pt x="32029" y="19902"/>
                    <a:pt x="32029" y="20553"/>
                  </a:cubicBezTo>
                  <a:cubicBezTo>
                    <a:pt x="32029" y="20919"/>
                    <a:pt x="32151" y="21245"/>
                    <a:pt x="32314" y="21570"/>
                  </a:cubicBezTo>
                  <a:cubicBezTo>
                    <a:pt x="32843" y="22507"/>
                    <a:pt x="33738" y="23565"/>
                    <a:pt x="33738" y="25030"/>
                  </a:cubicBezTo>
                  <a:cubicBezTo>
                    <a:pt x="33738" y="25233"/>
                    <a:pt x="33698" y="25600"/>
                    <a:pt x="33576" y="26088"/>
                  </a:cubicBezTo>
                  <a:cubicBezTo>
                    <a:pt x="33209" y="27716"/>
                    <a:pt x="32273" y="30565"/>
                    <a:pt x="31297" y="33169"/>
                  </a:cubicBezTo>
                  <a:cubicBezTo>
                    <a:pt x="30808" y="34472"/>
                    <a:pt x="30320" y="35733"/>
                    <a:pt x="29913" y="36751"/>
                  </a:cubicBezTo>
                  <a:cubicBezTo>
                    <a:pt x="29506" y="37809"/>
                    <a:pt x="29140" y="38623"/>
                    <a:pt x="28895" y="39030"/>
                  </a:cubicBezTo>
                  <a:cubicBezTo>
                    <a:pt x="28366" y="40047"/>
                    <a:pt x="28204" y="40739"/>
                    <a:pt x="28041" y="41105"/>
                  </a:cubicBezTo>
                  <a:cubicBezTo>
                    <a:pt x="27919" y="41309"/>
                    <a:pt x="27878" y="41390"/>
                    <a:pt x="27756" y="41471"/>
                  </a:cubicBezTo>
                  <a:cubicBezTo>
                    <a:pt x="27675" y="41512"/>
                    <a:pt x="27512" y="41594"/>
                    <a:pt x="27227" y="41594"/>
                  </a:cubicBezTo>
                  <a:lnTo>
                    <a:pt x="27064" y="41594"/>
                  </a:lnTo>
                  <a:cubicBezTo>
                    <a:pt x="26779" y="41594"/>
                    <a:pt x="26372" y="41512"/>
                    <a:pt x="25884" y="41390"/>
                  </a:cubicBezTo>
                  <a:cubicBezTo>
                    <a:pt x="25192" y="41187"/>
                    <a:pt x="24419" y="40902"/>
                    <a:pt x="23808" y="40657"/>
                  </a:cubicBezTo>
                  <a:cubicBezTo>
                    <a:pt x="23523" y="40535"/>
                    <a:pt x="23279" y="40413"/>
                    <a:pt x="23076" y="40332"/>
                  </a:cubicBezTo>
                  <a:cubicBezTo>
                    <a:pt x="22913" y="40251"/>
                    <a:pt x="22791" y="40210"/>
                    <a:pt x="22791" y="40210"/>
                  </a:cubicBezTo>
                  <a:cubicBezTo>
                    <a:pt x="22750" y="40169"/>
                    <a:pt x="22669" y="40169"/>
                    <a:pt x="22587" y="40169"/>
                  </a:cubicBezTo>
                  <a:cubicBezTo>
                    <a:pt x="22587" y="40169"/>
                    <a:pt x="22099" y="40210"/>
                    <a:pt x="21529" y="40413"/>
                  </a:cubicBezTo>
                  <a:cubicBezTo>
                    <a:pt x="21244" y="40495"/>
                    <a:pt x="20960" y="40617"/>
                    <a:pt x="20715" y="40780"/>
                  </a:cubicBezTo>
                  <a:cubicBezTo>
                    <a:pt x="20430" y="40902"/>
                    <a:pt x="20227" y="41105"/>
                    <a:pt x="20105" y="41431"/>
                  </a:cubicBezTo>
                  <a:cubicBezTo>
                    <a:pt x="19942" y="41878"/>
                    <a:pt x="19739" y="42733"/>
                    <a:pt x="19535" y="43547"/>
                  </a:cubicBezTo>
                  <a:cubicBezTo>
                    <a:pt x="19430" y="43946"/>
                    <a:pt x="19336" y="44324"/>
                    <a:pt x="19269" y="44596"/>
                  </a:cubicBezTo>
                  <a:lnTo>
                    <a:pt x="19269" y="44596"/>
                  </a:lnTo>
                  <a:lnTo>
                    <a:pt x="898" y="36444"/>
                  </a:lnTo>
                  <a:lnTo>
                    <a:pt x="898" y="36444"/>
                  </a:lnTo>
                  <a:cubicBezTo>
                    <a:pt x="1673" y="35558"/>
                    <a:pt x="3627" y="33066"/>
                    <a:pt x="4599" y="29954"/>
                  </a:cubicBezTo>
                  <a:cubicBezTo>
                    <a:pt x="4884" y="28977"/>
                    <a:pt x="5006" y="27919"/>
                    <a:pt x="5006" y="26820"/>
                  </a:cubicBezTo>
                  <a:cubicBezTo>
                    <a:pt x="5006" y="23483"/>
                    <a:pt x="3948" y="20065"/>
                    <a:pt x="3948" y="20065"/>
                  </a:cubicBezTo>
                  <a:cubicBezTo>
                    <a:pt x="3948" y="20029"/>
                    <a:pt x="3948" y="19972"/>
                    <a:pt x="3948" y="19902"/>
                  </a:cubicBezTo>
                  <a:cubicBezTo>
                    <a:pt x="3867" y="19454"/>
                    <a:pt x="3785" y="18396"/>
                    <a:pt x="3785" y="17012"/>
                  </a:cubicBezTo>
                  <a:cubicBezTo>
                    <a:pt x="3785" y="14855"/>
                    <a:pt x="4030" y="11925"/>
                    <a:pt x="4966" y="9239"/>
                  </a:cubicBezTo>
                  <a:cubicBezTo>
                    <a:pt x="5902" y="6513"/>
                    <a:pt x="7529" y="4071"/>
                    <a:pt x="10338" y="2728"/>
                  </a:cubicBezTo>
                  <a:cubicBezTo>
                    <a:pt x="13512" y="1263"/>
                    <a:pt x="17297" y="693"/>
                    <a:pt x="20837" y="693"/>
                  </a:cubicBezTo>
                  <a:close/>
                  <a:moveTo>
                    <a:pt x="20837" y="1"/>
                  </a:moveTo>
                  <a:cubicBezTo>
                    <a:pt x="17215" y="1"/>
                    <a:pt x="13349" y="571"/>
                    <a:pt x="10053" y="2117"/>
                  </a:cubicBezTo>
                  <a:cubicBezTo>
                    <a:pt x="7000" y="3542"/>
                    <a:pt x="5291" y="6187"/>
                    <a:pt x="4314" y="8995"/>
                  </a:cubicBezTo>
                  <a:cubicBezTo>
                    <a:pt x="3338" y="11844"/>
                    <a:pt x="3093" y="14815"/>
                    <a:pt x="3093" y="17012"/>
                  </a:cubicBezTo>
                  <a:cubicBezTo>
                    <a:pt x="3093" y="18884"/>
                    <a:pt x="3297" y="20187"/>
                    <a:pt x="3297" y="20187"/>
                  </a:cubicBezTo>
                  <a:lnTo>
                    <a:pt x="3297" y="20268"/>
                  </a:lnTo>
                  <a:cubicBezTo>
                    <a:pt x="3297" y="20268"/>
                    <a:pt x="3297" y="20309"/>
                    <a:pt x="3338" y="20390"/>
                  </a:cubicBezTo>
                  <a:cubicBezTo>
                    <a:pt x="3541" y="21082"/>
                    <a:pt x="4355" y="24012"/>
                    <a:pt x="4355" y="26820"/>
                  </a:cubicBezTo>
                  <a:cubicBezTo>
                    <a:pt x="4355" y="27879"/>
                    <a:pt x="4233" y="28896"/>
                    <a:pt x="3948" y="29751"/>
                  </a:cubicBezTo>
                  <a:cubicBezTo>
                    <a:pt x="3378" y="31623"/>
                    <a:pt x="2402" y="33251"/>
                    <a:pt x="1588" y="34431"/>
                  </a:cubicBezTo>
                  <a:cubicBezTo>
                    <a:pt x="1181" y="35041"/>
                    <a:pt x="814" y="35489"/>
                    <a:pt x="530" y="35815"/>
                  </a:cubicBezTo>
                  <a:cubicBezTo>
                    <a:pt x="407" y="35977"/>
                    <a:pt x="285" y="36099"/>
                    <a:pt x="204" y="36221"/>
                  </a:cubicBezTo>
                  <a:lnTo>
                    <a:pt x="123" y="36303"/>
                  </a:lnTo>
                  <a:lnTo>
                    <a:pt x="82" y="36344"/>
                  </a:lnTo>
                  <a:cubicBezTo>
                    <a:pt x="1" y="36425"/>
                    <a:pt x="1" y="36506"/>
                    <a:pt x="1" y="36628"/>
                  </a:cubicBezTo>
                  <a:cubicBezTo>
                    <a:pt x="41" y="36751"/>
                    <a:pt x="123" y="36832"/>
                    <a:pt x="204" y="36873"/>
                  </a:cubicBezTo>
                  <a:lnTo>
                    <a:pt x="19372" y="45419"/>
                  </a:lnTo>
                  <a:cubicBezTo>
                    <a:pt x="19406" y="45436"/>
                    <a:pt x="19447" y="45446"/>
                    <a:pt x="19489" y="45446"/>
                  </a:cubicBezTo>
                  <a:cubicBezTo>
                    <a:pt x="19548" y="45446"/>
                    <a:pt x="19610" y="45426"/>
                    <a:pt x="19657" y="45378"/>
                  </a:cubicBezTo>
                  <a:cubicBezTo>
                    <a:pt x="19739" y="45338"/>
                    <a:pt x="19820" y="45256"/>
                    <a:pt x="19820" y="45175"/>
                  </a:cubicBezTo>
                  <a:cubicBezTo>
                    <a:pt x="19820" y="45175"/>
                    <a:pt x="19983" y="44483"/>
                    <a:pt x="20186" y="43710"/>
                  </a:cubicBezTo>
                  <a:cubicBezTo>
                    <a:pt x="20390" y="42896"/>
                    <a:pt x="20634" y="42041"/>
                    <a:pt x="20756" y="41675"/>
                  </a:cubicBezTo>
                  <a:cubicBezTo>
                    <a:pt x="20756" y="41594"/>
                    <a:pt x="20878" y="41471"/>
                    <a:pt x="21041" y="41349"/>
                  </a:cubicBezTo>
                  <a:cubicBezTo>
                    <a:pt x="21326" y="41187"/>
                    <a:pt x="21773" y="41024"/>
                    <a:pt x="22099" y="40942"/>
                  </a:cubicBezTo>
                  <a:cubicBezTo>
                    <a:pt x="22262" y="40902"/>
                    <a:pt x="22425" y="40861"/>
                    <a:pt x="22547" y="40861"/>
                  </a:cubicBezTo>
                  <a:lnTo>
                    <a:pt x="22574" y="40852"/>
                  </a:lnTo>
                  <a:lnTo>
                    <a:pt x="22574" y="40852"/>
                  </a:lnTo>
                  <a:cubicBezTo>
                    <a:pt x="22782" y="40948"/>
                    <a:pt x="23443" y="41251"/>
                    <a:pt x="24215" y="41553"/>
                  </a:cubicBezTo>
                  <a:cubicBezTo>
                    <a:pt x="24704" y="41716"/>
                    <a:pt x="25192" y="41919"/>
                    <a:pt x="25721" y="42041"/>
                  </a:cubicBezTo>
                  <a:cubicBezTo>
                    <a:pt x="26209" y="42204"/>
                    <a:pt x="26657" y="42285"/>
                    <a:pt x="27064" y="42285"/>
                  </a:cubicBezTo>
                  <a:lnTo>
                    <a:pt x="27268" y="42285"/>
                  </a:lnTo>
                  <a:cubicBezTo>
                    <a:pt x="27634" y="42245"/>
                    <a:pt x="27919" y="42163"/>
                    <a:pt x="28163" y="42000"/>
                  </a:cubicBezTo>
                  <a:cubicBezTo>
                    <a:pt x="28326" y="41878"/>
                    <a:pt x="28448" y="41756"/>
                    <a:pt x="28529" y="41553"/>
                  </a:cubicBezTo>
                  <a:cubicBezTo>
                    <a:pt x="28814" y="41064"/>
                    <a:pt x="28936" y="40413"/>
                    <a:pt x="29506" y="39355"/>
                  </a:cubicBezTo>
                  <a:cubicBezTo>
                    <a:pt x="29791" y="38826"/>
                    <a:pt x="30238" y="37809"/>
                    <a:pt x="30727" y="36547"/>
                  </a:cubicBezTo>
                  <a:cubicBezTo>
                    <a:pt x="31500" y="34675"/>
                    <a:pt x="32395" y="32192"/>
                    <a:pt x="33128" y="29995"/>
                  </a:cubicBezTo>
                  <a:cubicBezTo>
                    <a:pt x="33494" y="28896"/>
                    <a:pt x="33820" y="27879"/>
                    <a:pt x="34023" y="27024"/>
                  </a:cubicBezTo>
                  <a:cubicBezTo>
                    <a:pt x="34267" y="26169"/>
                    <a:pt x="34390" y="25477"/>
                    <a:pt x="34390" y="25030"/>
                  </a:cubicBezTo>
                  <a:cubicBezTo>
                    <a:pt x="34390" y="23850"/>
                    <a:pt x="33942" y="22954"/>
                    <a:pt x="33494" y="22222"/>
                  </a:cubicBezTo>
                  <a:cubicBezTo>
                    <a:pt x="33291" y="21855"/>
                    <a:pt x="33087" y="21530"/>
                    <a:pt x="32924" y="21245"/>
                  </a:cubicBezTo>
                  <a:cubicBezTo>
                    <a:pt x="32762" y="20960"/>
                    <a:pt x="32721" y="20716"/>
                    <a:pt x="32721" y="20553"/>
                  </a:cubicBezTo>
                  <a:cubicBezTo>
                    <a:pt x="32680" y="20146"/>
                    <a:pt x="32924" y="19536"/>
                    <a:pt x="33291" y="18762"/>
                  </a:cubicBezTo>
                  <a:cubicBezTo>
                    <a:pt x="33657" y="17989"/>
                    <a:pt x="34105" y="17094"/>
                    <a:pt x="34512" y="15954"/>
                  </a:cubicBezTo>
                  <a:cubicBezTo>
                    <a:pt x="34756" y="15222"/>
                    <a:pt x="34919" y="14326"/>
                    <a:pt x="35000" y="13350"/>
                  </a:cubicBezTo>
                  <a:cubicBezTo>
                    <a:pt x="35081" y="12414"/>
                    <a:pt x="35122" y="11478"/>
                    <a:pt x="35122" y="10664"/>
                  </a:cubicBezTo>
                  <a:cubicBezTo>
                    <a:pt x="35122" y="9606"/>
                    <a:pt x="35081" y="8873"/>
                    <a:pt x="35081" y="8832"/>
                  </a:cubicBezTo>
                  <a:lnTo>
                    <a:pt x="35081" y="8832"/>
                  </a:lnTo>
                  <a:lnTo>
                    <a:pt x="35081" y="8832"/>
                  </a:lnTo>
                  <a:cubicBezTo>
                    <a:pt x="35077" y="8631"/>
                    <a:pt x="35048" y="7708"/>
                    <a:pt x="34797" y="6594"/>
                  </a:cubicBezTo>
                  <a:cubicBezTo>
                    <a:pt x="34552" y="5332"/>
                    <a:pt x="34064" y="3786"/>
                    <a:pt x="33006" y="2728"/>
                  </a:cubicBezTo>
                  <a:cubicBezTo>
                    <a:pt x="32640" y="2361"/>
                    <a:pt x="32070" y="2036"/>
                    <a:pt x="31297" y="1751"/>
                  </a:cubicBezTo>
                  <a:cubicBezTo>
                    <a:pt x="29058" y="815"/>
                    <a:pt x="25111" y="1"/>
                    <a:pt x="208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35"/>
            <p:cNvSpPr/>
            <p:nvPr/>
          </p:nvSpPr>
          <p:spPr>
            <a:xfrm>
              <a:off x="2417125" y="1742250"/>
              <a:ext cx="1039825" cy="903125"/>
            </a:xfrm>
            <a:custGeom>
              <a:avLst/>
              <a:gdLst/>
              <a:ahLst/>
              <a:cxnLst/>
              <a:rect l="l" t="t" r="r" b="b"/>
              <a:pathLst>
                <a:path w="41593" h="36125" extrusionOk="0">
                  <a:moveTo>
                    <a:pt x="17525" y="0"/>
                  </a:moveTo>
                  <a:cubicBezTo>
                    <a:pt x="17069" y="0"/>
                    <a:pt x="16613" y="9"/>
                    <a:pt x="16157" y="26"/>
                  </a:cubicBezTo>
                  <a:cubicBezTo>
                    <a:pt x="8669" y="270"/>
                    <a:pt x="3175" y="2916"/>
                    <a:pt x="1587" y="7230"/>
                  </a:cubicBezTo>
                  <a:cubicBezTo>
                    <a:pt x="0" y="11584"/>
                    <a:pt x="2483" y="26805"/>
                    <a:pt x="2646" y="30875"/>
                  </a:cubicBezTo>
                  <a:cubicBezTo>
                    <a:pt x="2768" y="34944"/>
                    <a:pt x="5250" y="36125"/>
                    <a:pt x="8140" y="36125"/>
                  </a:cubicBezTo>
                  <a:cubicBezTo>
                    <a:pt x="11029" y="36125"/>
                    <a:pt x="13512" y="33601"/>
                    <a:pt x="14163" y="31404"/>
                  </a:cubicBezTo>
                  <a:cubicBezTo>
                    <a:pt x="14855" y="29165"/>
                    <a:pt x="15099" y="26927"/>
                    <a:pt x="15506" y="26398"/>
                  </a:cubicBezTo>
                  <a:cubicBezTo>
                    <a:pt x="15558" y="26322"/>
                    <a:pt x="15635" y="26290"/>
                    <a:pt x="15729" y="26290"/>
                  </a:cubicBezTo>
                  <a:cubicBezTo>
                    <a:pt x="16293" y="26290"/>
                    <a:pt x="17459" y="27456"/>
                    <a:pt x="17459" y="27456"/>
                  </a:cubicBezTo>
                  <a:cubicBezTo>
                    <a:pt x="17459" y="27456"/>
                    <a:pt x="18852" y="27854"/>
                    <a:pt x="19901" y="27854"/>
                  </a:cubicBezTo>
                  <a:cubicBezTo>
                    <a:pt x="20426" y="27854"/>
                    <a:pt x="20864" y="27755"/>
                    <a:pt x="21000" y="27456"/>
                  </a:cubicBezTo>
                  <a:cubicBezTo>
                    <a:pt x="21407" y="26520"/>
                    <a:pt x="20227" y="26276"/>
                    <a:pt x="21651" y="25747"/>
                  </a:cubicBezTo>
                  <a:cubicBezTo>
                    <a:pt x="23116" y="25218"/>
                    <a:pt x="26535" y="23102"/>
                    <a:pt x="26535" y="21026"/>
                  </a:cubicBezTo>
                  <a:cubicBezTo>
                    <a:pt x="26535" y="18910"/>
                    <a:pt x="22587" y="15369"/>
                    <a:pt x="24541" y="14840"/>
                  </a:cubicBezTo>
                  <a:cubicBezTo>
                    <a:pt x="25501" y="14585"/>
                    <a:pt x="27395" y="14519"/>
                    <a:pt x="29101" y="14519"/>
                  </a:cubicBezTo>
                  <a:cubicBezTo>
                    <a:pt x="30938" y="14519"/>
                    <a:pt x="32558" y="14596"/>
                    <a:pt x="32558" y="14596"/>
                  </a:cubicBezTo>
                  <a:cubicBezTo>
                    <a:pt x="32558" y="14596"/>
                    <a:pt x="28366" y="16549"/>
                    <a:pt x="30442" y="17485"/>
                  </a:cubicBezTo>
                  <a:cubicBezTo>
                    <a:pt x="30907" y="17682"/>
                    <a:pt x="31518" y="17779"/>
                    <a:pt x="32209" y="17779"/>
                  </a:cubicBezTo>
                  <a:cubicBezTo>
                    <a:pt x="34660" y="17779"/>
                    <a:pt x="38115" y="16565"/>
                    <a:pt x="39639" y="14311"/>
                  </a:cubicBezTo>
                  <a:cubicBezTo>
                    <a:pt x="41593" y="11421"/>
                    <a:pt x="38866" y="6863"/>
                    <a:pt x="35040" y="4340"/>
                  </a:cubicBezTo>
                  <a:cubicBezTo>
                    <a:pt x="31486" y="2009"/>
                    <a:pt x="24558" y="0"/>
                    <a:pt x="175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35"/>
            <p:cNvSpPr/>
            <p:nvPr/>
          </p:nvSpPr>
          <p:spPr>
            <a:xfrm>
              <a:off x="2435425" y="1733725"/>
              <a:ext cx="997100" cy="919800"/>
            </a:xfrm>
            <a:custGeom>
              <a:avLst/>
              <a:gdLst/>
              <a:ahLst/>
              <a:cxnLst/>
              <a:rect l="l" t="t" r="r" b="b"/>
              <a:pathLst>
                <a:path w="39884" h="36792" extrusionOk="0">
                  <a:moveTo>
                    <a:pt x="16893" y="692"/>
                  </a:moveTo>
                  <a:cubicBezTo>
                    <a:pt x="23823" y="692"/>
                    <a:pt x="30680" y="2709"/>
                    <a:pt x="34146" y="4966"/>
                  </a:cubicBezTo>
                  <a:cubicBezTo>
                    <a:pt x="35570" y="5902"/>
                    <a:pt x="36832" y="7164"/>
                    <a:pt x="37768" y="8507"/>
                  </a:cubicBezTo>
                  <a:cubicBezTo>
                    <a:pt x="38663" y="9809"/>
                    <a:pt x="39233" y="11233"/>
                    <a:pt x="39233" y="12454"/>
                  </a:cubicBezTo>
                  <a:cubicBezTo>
                    <a:pt x="39233" y="13187"/>
                    <a:pt x="39029" y="13879"/>
                    <a:pt x="38622" y="14489"/>
                  </a:cubicBezTo>
                  <a:cubicBezTo>
                    <a:pt x="37930" y="15507"/>
                    <a:pt x="36750" y="16361"/>
                    <a:pt x="35407" y="16931"/>
                  </a:cubicBezTo>
                  <a:cubicBezTo>
                    <a:pt x="34105" y="17501"/>
                    <a:pt x="32681" y="17786"/>
                    <a:pt x="31500" y="17786"/>
                  </a:cubicBezTo>
                  <a:cubicBezTo>
                    <a:pt x="30849" y="17786"/>
                    <a:pt x="30279" y="17664"/>
                    <a:pt x="29872" y="17501"/>
                  </a:cubicBezTo>
                  <a:cubicBezTo>
                    <a:pt x="29669" y="17419"/>
                    <a:pt x="29588" y="17338"/>
                    <a:pt x="29547" y="17297"/>
                  </a:cubicBezTo>
                  <a:lnTo>
                    <a:pt x="29465" y="17175"/>
                  </a:lnTo>
                  <a:cubicBezTo>
                    <a:pt x="29465" y="17134"/>
                    <a:pt x="29506" y="17053"/>
                    <a:pt x="29547" y="16972"/>
                  </a:cubicBezTo>
                  <a:cubicBezTo>
                    <a:pt x="29710" y="16605"/>
                    <a:pt x="30361" y="16158"/>
                    <a:pt x="30890" y="15791"/>
                  </a:cubicBezTo>
                  <a:cubicBezTo>
                    <a:pt x="31175" y="15629"/>
                    <a:pt x="31460" y="15507"/>
                    <a:pt x="31663" y="15384"/>
                  </a:cubicBezTo>
                  <a:cubicBezTo>
                    <a:pt x="31744" y="15344"/>
                    <a:pt x="31826" y="15303"/>
                    <a:pt x="31867" y="15262"/>
                  </a:cubicBezTo>
                  <a:lnTo>
                    <a:pt x="31948" y="15222"/>
                  </a:lnTo>
                  <a:cubicBezTo>
                    <a:pt x="32111" y="15181"/>
                    <a:pt x="32192" y="15018"/>
                    <a:pt x="32151" y="14855"/>
                  </a:cubicBezTo>
                  <a:cubicBezTo>
                    <a:pt x="32111" y="14693"/>
                    <a:pt x="31989" y="14611"/>
                    <a:pt x="31826" y="14571"/>
                  </a:cubicBezTo>
                  <a:cubicBezTo>
                    <a:pt x="31826" y="14571"/>
                    <a:pt x="30320" y="14530"/>
                    <a:pt x="28570" y="14530"/>
                  </a:cubicBezTo>
                  <a:cubicBezTo>
                    <a:pt x="27675" y="14530"/>
                    <a:pt x="26739" y="14530"/>
                    <a:pt x="25884" y="14571"/>
                  </a:cubicBezTo>
                  <a:cubicBezTo>
                    <a:pt x="25029" y="14652"/>
                    <a:pt x="24256" y="14733"/>
                    <a:pt x="23727" y="14855"/>
                  </a:cubicBezTo>
                  <a:cubicBezTo>
                    <a:pt x="23483" y="14937"/>
                    <a:pt x="23279" y="15059"/>
                    <a:pt x="23117" y="15222"/>
                  </a:cubicBezTo>
                  <a:cubicBezTo>
                    <a:pt x="22995" y="15384"/>
                    <a:pt x="22913" y="15629"/>
                    <a:pt x="22913" y="15832"/>
                  </a:cubicBezTo>
                  <a:cubicBezTo>
                    <a:pt x="22913" y="16239"/>
                    <a:pt x="23117" y="16687"/>
                    <a:pt x="23361" y="17134"/>
                  </a:cubicBezTo>
                  <a:cubicBezTo>
                    <a:pt x="23727" y="17826"/>
                    <a:pt x="24256" y="18600"/>
                    <a:pt x="24704" y="19373"/>
                  </a:cubicBezTo>
                  <a:cubicBezTo>
                    <a:pt x="25152" y="20105"/>
                    <a:pt x="25436" y="20838"/>
                    <a:pt x="25436" y="21367"/>
                  </a:cubicBezTo>
                  <a:cubicBezTo>
                    <a:pt x="25436" y="21774"/>
                    <a:pt x="25274" y="22262"/>
                    <a:pt x="24948" y="22710"/>
                  </a:cubicBezTo>
                  <a:cubicBezTo>
                    <a:pt x="24460" y="23402"/>
                    <a:pt x="23686" y="24094"/>
                    <a:pt x="22913" y="24623"/>
                  </a:cubicBezTo>
                  <a:cubicBezTo>
                    <a:pt x="22140" y="25193"/>
                    <a:pt x="21326" y="25599"/>
                    <a:pt x="20797" y="25762"/>
                  </a:cubicBezTo>
                  <a:cubicBezTo>
                    <a:pt x="20512" y="25884"/>
                    <a:pt x="20268" y="25966"/>
                    <a:pt x="20105" y="26129"/>
                  </a:cubicBezTo>
                  <a:cubicBezTo>
                    <a:pt x="20024" y="26169"/>
                    <a:pt x="19983" y="26251"/>
                    <a:pt x="19902" y="26373"/>
                  </a:cubicBezTo>
                  <a:cubicBezTo>
                    <a:pt x="19861" y="26454"/>
                    <a:pt x="19861" y="26576"/>
                    <a:pt x="19861" y="26658"/>
                  </a:cubicBezTo>
                  <a:cubicBezTo>
                    <a:pt x="19861" y="26861"/>
                    <a:pt x="19902" y="26983"/>
                    <a:pt x="19942" y="27105"/>
                  </a:cubicBezTo>
                  <a:cubicBezTo>
                    <a:pt x="19983" y="27227"/>
                    <a:pt x="20024" y="27309"/>
                    <a:pt x="20024" y="27390"/>
                  </a:cubicBezTo>
                  <a:cubicBezTo>
                    <a:pt x="20024" y="27472"/>
                    <a:pt x="20024" y="27553"/>
                    <a:pt x="19942" y="27675"/>
                  </a:cubicBezTo>
                  <a:cubicBezTo>
                    <a:pt x="19942" y="27675"/>
                    <a:pt x="19902" y="27756"/>
                    <a:pt x="19780" y="27797"/>
                  </a:cubicBezTo>
                  <a:cubicBezTo>
                    <a:pt x="19664" y="27826"/>
                    <a:pt x="19529" y="27855"/>
                    <a:pt x="19373" y="27855"/>
                  </a:cubicBezTo>
                  <a:cubicBezTo>
                    <a:pt x="19309" y="27855"/>
                    <a:pt x="19241" y="27850"/>
                    <a:pt x="19169" y="27838"/>
                  </a:cubicBezTo>
                  <a:cubicBezTo>
                    <a:pt x="19102" y="27843"/>
                    <a:pt x="19034" y="27846"/>
                    <a:pt x="18965" y="27846"/>
                  </a:cubicBezTo>
                  <a:cubicBezTo>
                    <a:pt x="18526" y="27846"/>
                    <a:pt x="18044" y="27745"/>
                    <a:pt x="17623" y="27675"/>
                  </a:cubicBezTo>
                  <a:cubicBezTo>
                    <a:pt x="17378" y="27594"/>
                    <a:pt x="17175" y="27553"/>
                    <a:pt x="17053" y="27512"/>
                  </a:cubicBezTo>
                  <a:cubicBezTo>
                    <a:pt x="16988" y="27496"/>
                    <a:pt x="16936" y="27486"/>
                    <a:pt x="16897" y="27480"/>
                  </a:cubicBezTo>
                  <a:lnTo>
                    <a:pt x="16897" y="27480"/>
                  </a:lnTo>
                  <a:cubicBezTo>
                    <a:pt x="16786" y="27375"/>
                    <a:pt x="16562" y="27169"/>
                    <a:pt x="16280" y="26942"/>
                  </a:cubicBezTo>
                  <a:cubicBezTo>
                    <a:pt x="16117" y="26780"/>
                    <a:pt x="15873" y="26658"/>
                    <a:pt x="15669" y="26536"/>
                  </a:cubicBezTo>
                  <a:cubicBezTo>
                    <a:pt x="15466" y="26413"/>
                    <a:pt x="15262" y="26291"/>
                    <a:pt x="14977" y="26291"/>
                  </a:cubicBezTo>
                  <a:cubicBezTo>
                    <a:pt x="14814" y="26291"/>
                    <a:pt x="14611" y="26373"/>
                    <a:pt x="14489" y="26536"/>
                  </a:cubicBezTo>
                  <a:cubicBezTo>
                    <a:pt x="14326" y="26739"/>
                    <a:pt x="14245" y="26983"/>
                    <a:pt x="14163" y="27349"/>
                  </a:cubicBezTo>
                  <a:cubicBezTo>
                    <a:pt x="13878" y="28326"/>
                    <a:pt x="13594" y="29995"/>
                    <a:pt x="13105" y="31623"/>
                  </a:cubicBezTo>
                  <a:cubicBezTo>
                    <a:pt x="12820" y="32681"/>
                    <a:pt x="12047" y="33820"/>
                    <a:pt x="11030" y="34675"/>
                  </a:cubicBezTo>
                  <a:cubicBezTo>
                    <a:pt x="10012" y="35530"/>
                    <a:pt x="8751" y="36099"/>
                    <a:pt x="7408" y="36099"/>
                  </a:cubicBezTo>
                  <a:cubicBezTo>
                    <a:pt x="6024" y="36099"/>
                    <a:pt x="4762" y="35814"/>
                    <a:pt x="3826" y="35082"/>
                  </a:cubicBezTo>
                  <a:cubicBezTo>
                    <a:pt x="2931" y="34349"/>
                    <a:pt x="2320" y="33169"/>
                    <a:pt x="2239" y="31175"/>
                  </a:cubicBezTo>
                  <a:cubicBezTo>
                    <a:pt x="2198" y="29588"/>
                    <a:pt x="1791" y="26454"/>
                    <a:pt x="1425" y="22873"/>
                  </a:cubicBezTo>
                  <a:cubicBezTo>
                    <a:pt x="1018" y="19332"/>
                    <a:pt x="652" y="15344"/>
                    <a:pt x="652" y="12251"/>
                  </a:cubicBezTo>
                  <a:cubicBezTo>
                    <a:pt x="652" y="10297"/>
                    <a:pt x="815" y="8629"/>
                    <a:pt x="1181" y="7693"/>
                  </a:cubicBezTo>
                  <a:cubicBezTo>
                    <a:pt x="1914" y="5617"/>
                    <a:pt x="3623" y="3949"/>
                    <a:pt x="6065" y="2728"/>
                  </a:cubicBezTo>
                  <a:cubicBezTo>
                    <a:pt x="8506" y="1547"/>
                    <a:pt x="11722" y="815"/>
                    <a:pt x="15425" y="693"/>
                  </a:cubicBezTo>
                  <a:lnTo>
                    <a:pt x="16687" y="693"/>
                  </a:lnTo>
                  <a:cubicBezTo>
                    <a:pt x="16755" y="692"/>
                    <a:pt x="16824" y="692"/>
                    <a:pt x="16893" y="692"/>
                  </a:cubicBezTo>
                  <a:close/>
                  <a:moveTo>
                    <a:pt x="15425" y="1"/>
                  </a:moveTo>
                  <a:cubicBezTo>
                    <a:pt x="11640" y="164"/>
                    <a:pt x="8344" y="896"/>
                    <a:pt x="5780" y="2158"/>
                  </a:cubicBezTo>
                  <a:cubicBezTo>
                    <a:pt x="3216" y="3379"/>
                    <a:pt x="1344" y="5210"/>
                    <a:pt x="530" y="7449"/>
                  </a:cubicBezTo>
                  <a:cubicBezTo>
                    <a:pt x="123" y="8588"/>
                    <a:pt x="1" y="10257"/>
                    <a:pt x="1" y="12251"/>
                  </a:cubicBezTo>
                  <a:cubicBezTo>
                    <a:pt x="1" y="15425"/>
                    <a:pt x="367" y="19373"/>
                    <a:pt x="733" y="22954"/>
                  </a:cubicBezTo>
                  <a:cubicBezTo>
                    <a:pt x="1140" y="26536"/>
                    <a:pt x="1507" y="29710"/>
                    <a:pt x="1547" y="31216"/>
                  </a:cubicBezTo>
                  <a:cubicBezTo>
                    <a:pt x="1629" y="33291"/>
                    <a:pt x="2320" y="34756"/>
                    <a:pt x="3419" y="35611"/>
                  </a:cubicBezTo>
                  <a:cubicBezTo>
                    <a:pt x="4518" y="36506"/>
                    <a:pt x="5943" y="36791"/>
                    <a:pt x="7408" y="36791"/>
                  </a:cubicBezTo>
                  <a:cubicBezTo>
                    <a:pt x="8954" y="36791"/>
                    <a:pt x="10379" y="36140"/>
                    <a:pt x="11477" y="35204"/>
                  </a:cubicBezTo>
                  <a:cubicBezTo>
                    <a:pt x="12617" y="34227"/>
                    <a:pt x="13431" y="33006"/>
                    <a:pt x="13756" y="31826"/>
                  </a:cubicBezTo>
                  <a:cubicBezTo>
                    <a:pt x="14123" y="30687"/>
                    <a:pt x="14326" y="29547"/>
                    <a:pt x="14530" y="28652"/>
                  </a:cubicBezTo>
                  <a:cubicBezTo>
                    <a:pt x="14652" y="28204"/>
                    <a:pt x="14733" y="27838"/>
                    <a:pt x="14814" y="27512"/>
                  </a:cubicBezTo>
                  <a:cubicBezTo>
                    <a:pt x="14881" y="27279"/>
                    <a:pt x="14947" y="27074"/>
                    <a:pt x="14992" y="26984"/>
                  </a:cubicBezTo>
                  <a:lnTo>
                    <a:pt x="14992" y="26984"/>
                  </a:lnTo>
                  <a:cubicBezTo>
                    <a:pt x="15048" y="26991"/>
                    <a:pt x="15196" y="27031"/>
                    <a:pt x="15344" y="27105"/>
                  </a:cubicBezTo>
                  <a:cubicBezTo>
                    <a:pt x="15588" y="27268"/>
                    <a:pt x="15873" y="27472"/>
                    <a:pt x="16117" y="27675"/>
                  </a:cubicBezTo>
                  <a:cubicBezTo>
                    <a:pt x="16239" y="27756"/>
                    <a:pt x="16320" y="27879"/>
                    <a:pt x="16402" y="27919"/>
                  </a:cubicBezTo>
                  <a:cubicBezTo>
                    <a:pt x="16442" y="28001"/>
                    <a:pt x="16483" y="28041"/>
                    <a:pt x="16483" y="28041"/>
                  </a:cubicBezTo>
                  <a:lnTo>
                    <a:pt x="16646" y="28123"/>
                  </a:lnTo>
                  <a:cubicBezTo>
                    <a:pt x="16646" y="28123"/>
                    <a:pt x="18070" y="28530"/>
                    <a:pt x="19169" y="28530"/>
                  </a:cubicBezTo>
                  <a:cubicBezTo>
                    <a:pt x="19454" y="28530"/>
                    <a:pt x="19739" y="28530"/>
                    <a:pt x="19983" y="28448"/>
                  </a:cubicBezTo>
                  <a:cubicBezTo>
                    <a:pt x="20227" y="28367"/>
                    <a:pt x="20471" y="28204"/>
                    <a:pt x="20593" y="27919"/>
                  </a:cubicBezTo>
                  <a:cubicBezTo>
                    <a:pt x="20675" y="27756"/>
                    <a:pt x="20716" y="27553"/>
                    <a:pt x="20716" y="27390"/>
                  </a:cubicBezTo>
                  <a:cubicBezTo>
                    <a:pt x="20716" y="27187"/>
                    <a:pt x="20634" y="26983"/>
                    <a:pt x="20593" y="26861"/>
                  </a:cubicBezTo>
                  <a:cubicBezTo>
                    <a:pt x="20553" y="26739"/>
                    <a:pt x="20512" y="26658"/>
                    <a:pt x="20512" y="26658"/>
                  </a:cubicBezTo>
                  <a:lnTo>
                    <a:pt x="20553" y="26658"/>
                  </a:lnTo>
                  <a:cubicBezTo>
                    <a:pt x="20593" y="26617"/>
                    <a:pt x="20716" y="26495"/>
                    <a:pt x="21041" y="26413"/>
                  </a:cubicBezTo>
                  <a:cubicBezTo>
                    <a:pt x="21814" y="26129"/>
                    <a:pt x="23035" y="25437"/>
                    <a:pt x="24134" y="24582"/>
                  </a:cubicBezTo>
                  <a:cubicBezTo>
                    <a:pt x="24663" y="24134"/>
                    <a:pt x="25152" y="23646"/>
                    <a:pt x="25518" y="23117"/>
                  </a:cubicBezTo>
                  <a:cubicBezTo>
                    <a:pt x="25884" y="22547"/>
                    <a:pt x="26128" y="21977"/>
                    <a:pt x="26128" y="21367"/>
                  </a:cubicBezTo>
                  <a:cubicBezTo>
                    <a:pt x="26128" y="20838"/>
                    <a:pt x="25925" y="20350"/>
                    <a:pt x="25681" y="19820"/>
                  </a:cubicBezTo>
                  <a:cubicBezTo>
                    <a:pt x="25314" y="19047"/>
                    <a:pt x="24785" y="18233"/>
                    <a:pt x="24338" y="17501"/>
                  </a:cubicBezTo>
                  <a:cubicBezTo>
                    <a:pt x="24134" y="17134"/>
                    <a:pt x="23931" y="16809"/>
                    <a:pt x="23809" y="16524"/>
                  </a:cubicBezTo>
                  <a:cubicBezTo>
                    <a:pt x="23686" y="16239"/>
                    <a:pt x="23605" y="15995"/>
                    <a:pt x="23605" y="15832"/>
                  </a:cubicBezTo>
                  <a:cubicBezTo>
                    <a:pt x="23605" y="15751"/>
                    <a:pt x="23646" y="15669"/>
                    <a:pt x="23646" y="15629"/>
                  </a:cubicBezTo>
                  <a:cubicBezTo>
                    <a:pt x="23686" y="15629"/>
                    <a:pt x="23768" y="15547"/>
                    <a:pt x="23890" y="15507"/>
                  </a:cubicBezTo>
                  <a:cubicBezTo>
                    <a:pt x="24338" y="15384"/>
                    <a:pt x="25070" y="15303"/>
                    <a:pt x="25925" y="15262"/>
                  </a:cubicBezTo>
                  <a:cubicBezTo>
                    <a:pt x="26739" y="15222"/>
                    <a:pt x="27675" y="15181"/>
                    <a:pt x="28570" y="15181"/>
                  </a:cubicBezTo>
                  <a:cubicBezTo>
                    <a:pt x="29289" y="15181"/>
                    <a:pt x="29979" y="15210"/>
                    <a:pt x="30544" y="15219"/>
                  </a:cubicBezTo>
                  <a:lnTo>
                    <a:pt x="30544" y="15219"/>
                  </a:lnTo>
                  <a:cubicBezTo>
                    <a:pt x="30457" y="15272"/>
                    <a:pt x="30368" y="15327"/>
                    <a:pt x="30279" y="15384"/>
                  </a:cubicBezTo>
                  <a:cubicBezTo>
                    <a:pt x="29954" y="15629"/>
                    <a:pt x="29588" y="15873"/>
                    <a:pt x="29303" y="16158"/>
                  </a:cubicBezTo>
                  <a:cubicBezTo>
                    <a:pt x="29181" y="16321"/>
                    <a:pt x="29058" y="16443"/>
                    <a:pt x="28936" y="16605"/>
                  </a:cubicBezTo>
                  <a:cubicBezTo>
                    <a:pt x="28855" y="16768"/>
                    <a:pt x="28814" y="16972"/>
                    <a:pt x="28814" y="17175"/>
                  </a:cubicBezTo>
                  <a:cubicBezTo>
                    <a:pt x="28774" y="17379"/>
                    <a:pt x="28855" y="17582"/>
                    <a:pt x="29018" y="17745"/>
                  </a:cubicBezTo>
                  <a:cubicBezTo>
                    <a:pt x="29140" y="17908"/>
                    <a:pt x="29343" y="18030"/>
                    <a:pt x="29588" y="18111"/>
                  </a:cubicBezTo>
                  <a:cubicBezTo>
                    <a:pt x="30117" y="18355"/>
                    <a:pt x="30768" y="18477"/>
                    <a:pt x="31500" y="18477"/>
                  </a:cubicBezTo>
                  <a:cubicBezTo>
                    <a:pt x="32803" y="18477"/>
                    <a:pt x="34308" y="18152"/>
                    <a:pt x="35692" y="17541"/>
                  </a:cubicBezTo>
                  <a:cubicBezTo>
                    <a:pt x="37076" y="16931"/>
                    <a:pt x="38378" y="16036"/>
                    <a:pt x="39192" y="14855"/>
                  </a:cubicBezTo>
                  <a:cubicBezTo>
                    <a:pt x="39680" y="14123"/>
                    <a:pt x="39884" y="13309"/>
                    <a:pt x="39884" y="12454"/>
                  </a:cubicBezTo>
                  <a:cubicBezTo>
                    <a:pt x="39884" y="11030"/>
                    <a:pt x="39273" y="9524"/>
                    <a:pt x="38337" y="8100"/>
                  </a:cubicBezTo>
                  <a:cubicBezTo>
                    <a:pt x="37361" y="6675"/>
                    <a:pt x="36018" y="5373"/>
                    <a:pt x="34512" y="4396"/>
                  </a:cubicBezTo>
                  <a:cubicBezTo>
                    <a:pt x="30808" y="1995"/>
                    <a:pt x="23809" y="1"/>
                    <a:pt x="166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35"/>
            <p:cNvSpPr/>
            <p:nvPr/>
          </p:nvSpPr>
          <p:spPr>
            <a:xfrm>
              <a:off x="2586000" y="2406000"/>
              <a:ext cx="59050" cy="52500"/>
            </a:xfrm>
            <a:custGeom>
              <a:avLst/>
              <a:gdLst/>
              <a:ahLst/>
              <a:cxnLst/>
              <a:rect l="l" t="t" r="r" b="b"/>
              <a:pathLst>
                <a:path w="2362" h="2100" extrusionOk="0">
                  <a:moveTo>
                    <a:pt x="1970" y="1"/>
                  </a:moveTo>
                  <a:cubicBezTo>
                    <a:pt x="1883" y="1"/>
                    <a:pt x="1792" y="31"/>
                    <a:pt x="1710" y="92"/>
                  </a:cubicBezTo>
                  <a:cubicBezTo>
                    <a:pt x="1303" y="581"/>
                    <a:pt x="815" y="1028"/>
                    <a:pt x="164" y="1476"/>
                  </a:cubicBezTo>
                  <a:cubicBezTo>
                    <a:pt x="42" y="1598"/>
                    <a:pt x="1" y="1801"/>
                    <a:pt x="82" y="1964"/>
                  </a:cubicBezTo>
                  <a:cubicBezTo>
                    <a:pt x="154" y="2060"/>
                    <a:pt x="253" y="2099"/>
                    <a:pt x="356" y="2099"/>
                  </a:cubicBezTo>
                  <a:cubicBezTo>
                    <a:pt x="429" y="2099"/>
                    <a:pt x="503" y="2079"/>
                    <a:pt x="571" y="2046"/>
                  </a:cubicBezTo>
                  <a:cubicBezTo>
                    <a:pt x="1222" y="1557"/>
                    <a:pt x="1792" y="1069"/>
                    <a:pt x="2239" y="581"/>
                  </a:cubicBezTo>
                  <a:cubicBezTo>
                    <a:pt x="2361" y="418"/>
                    <a:pt x="2361" y="214"/>
                    <a:pt x="2199" y="92"/>
                  </a:cubicBezTo>
                  <a:cubicBezTo>
                    <a:pt x="2138" y="31"/>
                    <a:pt x="2056" y="1"/>
                    <a:pt x="19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35"/>
            <p:cNvSpPr/>
            <p:nvPr/>
          </p:nvSpPr>
          <p:spPr>
            <a:xfrm>
              <a:off x="2671475" y="1981950"/>
              <a:ext cx="727475" cy="348225"/>
            </a:xfrm>
            <a:custGeom>
              <a:avLst/>
              <a:gdLst/>
              <a:ahLst/>
              <a:cxnLst/>
              <a:rect l="l" t="t" r="r" b="b"/>
              <a:pathLst>
                <a:path w="29099" h="13929" extrusionOk="0">
                  <a:moveTo>
                    <a:pt x="28714" y="0"/>
                  </a:moveTo>
                  <a:cubicBezTo>
                    <a:pt x="28604" y="0"/>
                    <a:pt x="28500" y="45"/>
                    <a:pt x="28448" y="124"/>
                  </a:cubicBezTo>
                  <a:cubicBezTo>
                    <a:pt x="28407" y="124"/>
                    <a:pt x="27593" y="1345"/>
                    <a:pt x="24256" y="2200"/>
                  </a:cubicBezTo>
                  <a:cubicBezTo>
                    <a:pt x="23890" y="2281"/>
                    <a:pt x="23483" y="2322"/>
                    <a:pt x="23035" y="2322"/>
                  </a:cubicBezTo>
                  <a:cubicBezTo>
                    <a:pt x="20756" y="2322"/>
                    <a:pt x="17337" y="1386"/>
                    <a:pt x="13349" y="1345"/>
                  </a:cubicBezTo>
                  <a:cubicBezTo>
                    <a:pt x="10785" y="1345"/>
                    <a:pt x="8018" y="1752"/>
                    <a:pt x="5128" y="3095"/>
                  </a:cubicBezTo>
                  <a:cubicBezTo>
                    <a:pt x="3745" y="3746"/>
                    <a:pt x="2727" y="4479"/>
                    <a:pt x="2035" y="5293"/>
                  </a:cubicBezTo>
                  <a:cubicBezTo>
                    <a:pt x="977" y="6554"/>
                    <a:pt x="652" y="7938"/>
                    <a:pt x="489" y="9322"/>
                  </a:cubicBezTo>
                  <a:cubicBezTo>
                    <a:pt x="326" y="10705"/>
                    <a:pt x="326" y="12130"/>
                    <a:pt x="41" y="13514"/>
                  </a:cubicBezTo>
                  <a:cubicBezTo>
                    <a:pt x="0" y="13676"/>
                    <a:pt x="123" y="13880"/>
                    <a:pt x="326" y="13920"/>
                  </a:cubicBezTo>
                  <a:cubicBezTo>
                    <a:pt x="347" y="13926"/>
                    <a:pt x="369" y="13928"/>
                    <a:pt x="391" y="13928"/>
                  </a:cubicBezTo>
                  <a:cubicBezTo>
                    <a:pt x="539" y="13928"/>
                    <a:pt x="698" y="13813"/>
                    <a:pt x="733" y="13636"/>
                  </a:cubicBezTo>
                  <a:cubicBezTo>
                    <a:pt x="1099" y="11682"/>
                    <a:pt x="937" y="9769"/>
                    <a:pt x="1384" y="8101"/>
                  </a:cubicBezTo>
                  <a:cubicBezTo>
                    <a:pt x="1588" y="7246"/>
                    <a:pt x="1954" y="6473"/>
                    <a:pt x="2564" y="5740"/>
                  </a:cubicBezTo>
                  <a:cubicBezTo>
                    <a:pt x="3175" y="5008"/>
                    <a:pt x="4070" y="4316"/>
                    <a:pt x="5413" y="3705"/>
                  </a:cubicBezTo>
                  <a:cubicBezTo>
                    <a:pt x="8181" y="2444"/>
                    <a:pt x="10867" y="2037"/>
                    <a:pt x="13349" y="2037"/>
                  </a:cubicBezTo>
                  <a:cubicBezTo>
                    <a:pt x="17215" y="2037"/>
                    <a:pt x="20593" y="2973"/>
                    <a:pt x="23035" y="3014"/>
                  </a:cubicBezTo>
                  <a:cubicBezTo>
                    <a:pt x="23523" y="3014"/>
                    <a:pt x="23971" y="2973"/>
                    <a:pt x="24419" y="2851"/>
                  </a:cubicBezTo>
                  <a:cubicBezTo>
                    <a:pt x="28000" y="1956"/>
                    <a:pt x="28936" y="572"/>
                    <a:pt x="28977" y="531"/>
                  </a:cubicBezTo>
                  <a:cubicBezTo>
                    <a:pt x="29099" y="368"/>
                    <a:pt x="29058" y="165"/>
                    <a:pt x="28895" y="43"/>
                  </a:cubicBezTo>
                  <a:cubicBezTo>
                    <a:pt x="28838" y="14"/>
                    <a:pt x="28775" y="0"/>
                    <a:pt x="287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35"/>
            <p:cNvSpPr/>
            <p:nvPr/>
          </p:nvSpPr>
          <p:spPr>
            <a:xfrm>
              <a:off x="2657225" y="2145625"/>
              <a:ext cx="358175" cy="400300"/>
            </a:xfrm>
            <a:custGeom>
              <a:avLst/>
              <a:gdLst/>
              <a:ahLst/>
              <a:cxnLst/>
              <a:rect l="l" t="t" r="r" b="b"/>
              <a:pathLst>
                <a:path w="14327" h="16012" extrusionOk="0">
                  <a:moveTo>
                    <a:pt x="13971" y="1"/>
                  </a:moveTo>
                  <a:cubicBezTo>
                    <a:pt x="13953" y="1"/>
                    <a:pt x="13936" y="3"/>
                    <a:pt x="13919" y="7"/>
                  </a:cubicBezTo>
                  <a:cubicBezTo>
                    <a:pt x="13838" y="7"/>
                    <a:pt x="10867" y="496"/>
                    <a:pt x="8628" y="4321"/>
                  </a:cubicBezTo>
                  <a:cubicBezTo>
                    <a:pt x="7489" y="6275"/>
                    <a:pt x="7001" y="8635"/>
                    <a:pt x="5983" y="10670"/>
                  </a:cubicBezTo>
                  <a:cubicBezTo>
                    <a:pt x="5495" y="11728"/>
                    <a:pt x="4844" y="12664"/>
                    <a:pt x="3948" y="13478"/>
                  </a:cubicBezTo>
                  <a:cubicBezTo>
                    <a:pt x="3053" y="14251"/>
                    <a:pt x="1873" y="14943"/>
                    <a:pt x="286" y="15350"/>
                  </a:cubicBezTo>
                  <a:cubicBezTo>
                    <a:pt x="123" y="15391"/>
                    <a:pt x="1" y="15594"/>
                    <a:pt x="41" y="15757"/>
                  </a:cubicBezTo>
                  <a:cubicBezTo>
                    <a:pt x="75" y="15927"/>
                    <a:pt x="222" y="16011"/>
                    <a:pt x="365" y="16011"/>
                  </a:cubicBezTo>
                  <a:cubicBezTo>
                    <a:pt x="393" y="16011"/>
                    <a:pt x="421" y="16008"/>
                    <a:pt x="448" y="16001"/>
                  </a:cubicBezTo>
                  <a:cubicBezTo>
                    <a:pt x="2158" y="15554"/>
                    <a:pt x="3419" y="14862"/>
                    <a:pt x="4396" y="13966"/>
                  </a:cubicBezTo>
                  <a:cubicBezTo>
                    <a:pt x="5861" y="12664"/>
                    <a:pt x="6675" y="10996"/>
                    <a:pt x="7285" y="9327"/>
                  </a:cubicBezTo>
                  <a:cubicBezTo>
                    <a:pt x="7937" y="7699"/>
                    <a:pt x="8425" y="6030"/>
                    <a:pt x="9198" y="4687"/>
                  </a:cubicBezTo>
                  <a:cubicBezTo>
                    <a:pt x="10256" y="2856"/>
                    <a:pt x="11477" y="1879"/>
                    <a:pt x="12413" y="1310"/>
                  </a:cubicBezTo>
                  <a:cubicBezTo>
                    <a:pt x="12902" y="1065"/>
                    <a:pt x="13309" y="903"/>
                    <a:pt x="13594" y="781"/>
                  </a:cubicBezTo>
                  <a:cubicBezTo>
                    <a:pt x="13716" y="740"/>
                    <a:pt x="13838" y="740"/>
                    <a:pt x="13919" y="699"/>
                  </a:cubicBezTo>
                  <a:lnTo>
                    <a:pt x="14001" y="699"/>
                  </a:lnTo>
                  <a:cubicBezTo>
                    <a:pt x="14204" y="658"/>
                    <a:pt x="14326" y="496"/>
                    <a:pt x="14285" y="292"/>
                  </a:cubicBezTo>
                  <a:cubicBezTo>
                    <a:pt x="14249" y="147"/>
                    <a:pt x="14115" y="1"/>
                    <a:pt x="139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35"/>
            <p:cNvSpPr/>
            <p:nvPr/>
          </p:nvSpPr>
          <p:spPr>
            <a:xfrm>
              <a:off x="2814925" y="2364375"/>
              <a:ext cx="487375" cy="66325"/>
            </a:xfrm>
            <a:custGeom>
              <a:avLst/>
              <a:gdLst/>
              <a:ahLst/>
              <a:cxnLst/>
              <a:rect l="l" t="t" r="r" b="b"/>
              <a:pathLst>
                <a:path w="19495" h="2653" extrusionOk="0">
                  <a:moveTo>
                    <a:pt x="345" y="1"/>
                  </a:moveTo>
                  <a:cubicBezTo>
                    <a:pt x="172" y="1"/>
                    <a:pt x="41" y="146"/>
                    <a:pt x="41" y="292"/>
                  </a:cubicBezTo>
                  <a:cubicBezTo>
                    <a:pt x="1" y="496"/>
                    <a:pt x="164" y="658"/>
                    <a:pt x="326" y="658"/>
                  </a:cubicBezTo>
                  <a:lnTo>
                    <a:pt x="19088" y="2653"/>
                  </a:lnTo>
                  <a:cubicBezTo>
                    <a:pt x="19291" y="2653"/>
                    <a:pt x="19454" y="2530"/>
                    <a:pt x="19454" y="2327"/>
                  </a:cubicBezTo>
                  <a:cubicBezTo>
                    <a:pt x="19495" y="2164"/>
                    <a:pt x="19373" y="2001"/>
                    <a:pt x="19169" y="1961"/>
                  </a:cubicBezTo>
                  <a:lnTo>
                    <a:pt x="408" y="7"/>
                  </a:lnTo>
                  <a:cubicBezTo>
                    <a:pt x="386" y="3"/>
                    <a:pt x="365" y="1"/>
                    <a:pt x="3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35"/>
            <p:cNvSpPr/>
            <p:nvPr/>
          </p:nvSpPr>
          <p:spPr>
            <a:xfrm>
              <a:off x="2735575" y="2281825"/>
              <a:ext cx="160775" cy="314125"/>
            </a:xfrm>
            <a:custGeom>
              <a:avLst/>
              <a:gdLst/>
              <a:ahLst/>
              <a:cxnLst/>
              <a:rect l="l" t="t" r="r" b="b"/>
              <a:pathLst>
                <a:path w="6431" h="12565" extrusionOk="0">
                  <a:moveTo>
                    <a:pt x="3253" y="0"/>
                  </a:moveTo>
                  <a:cubicBezTo>
                    <a:pt x="2204" y="0"/>
                    <a:pt x="1341" y="1697"/>
                    <a:pt x="774" y="4815"/>
                  </a:cubicBezTo>
                  <a:cubicBezTo>
                    <a:pt x="0" y="9292"/>
                    <a:pt x="0" y="11652"/>
                    <a:pt x="1710" y="12303"/>
                  </a:cubicBezTo>
                  <a:cubicBezTo>
                    <a:pt x="2216" y="12496"/>
                    <a:pt x="2723" y="12564"/>
                    <a:pt x="3185" y="12564"/>
                  </a:cubicBezTo>
                  <a:cubicBezTo>
                    <a:pt x="4282" y="12564"/>
                    <a:pt x="5128" y="12181"/>
                    <a:pt x="5128" y="12181"/>
                  </a:cubicBezTo>
                  <a:lnTo>
                    <a:pt x="6186" y="7827"/>
                  </a:lnTo>
                  <a:cubicBezTo>
                    <a:pt x="6186" y="7827"/>
                    <a:pt x="6431" y="3228"/>
                    <a:pt x="4721" y="989"/>
                  </a:cubicBezTo>
                  <a:cubicBezTo>
                    <a:pt x="4203" y="322"/>
                    <a:pt x="3710" y="0"/>
                    <a:pt x="325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35"/>
            <p:cNvSpPr/>
            <p:nvPr/>
          </p:nvSpPr>
          <p:spPr>
            <a:xfrm>
              <a:off x="2734550" y="2272975"/>
              <a:ext cx="163825" cy="331700"/>
            </a:xfrm>
            <a:custGeom>
              <a:avLst/>
              <a:gdLst/>
              <a:ahLst/>
              <a:cxnLst/>
              <a:rect l="l" t="t" r="r" b="b"/>
              <a:pathLst>
                <a:path w="6553" h="13268" extrusionOk="0">
                  <a:moveTo>
                    <a:pt x="3297" y="0"/>
                  </a:moveTo>
                  <a:cubicBezTo>
                    <a:pt x="2931" y="0"/>
                    <a:pt x="2605" y="163"/>
                    <a:pt x="2320" y="407"/>
                  </a:cubicBezTo>
                  <a:cubicBezTo>
                    <a:pt x="1913" y="774"/>
                    <a:pt x="1547" y="1384"/>
                    <a:pt x="1262" y="2157"/>
                  </a:cubicBezTo>
                  <a:cubicBezTo>
                    <a:pt x="937" y="2931"/>
                    <a:pt x="693" y="3948"/>
                    <a:pt x="489" y="5128"/>
                  </a:cubicBezTo>
                  <a:cubicBezTo>
                    <a:pt x="163" y="6919"/>
                    <a:pt x="1" y="8384"/>
                    <a:pt x="1" y="9564"/>
                  </a:cubicBezTo>
                  <a:cubicBezTo>
                    <a:pt x="1" y="10460"/>
                    <a:pt x="82" y="11151"/>
                    <a:pt x="326" y="11721"/>
                  </a:cubicBezTo>
                  <a:cubicBezTo>
                    <a:pt x="611" y="12332"/>
                    <a:pt x="1059" y="12739"/>
                    <a:pt x="1629" y="12983"/>
                  </a:cubicBezTo>
                  <a:cubicBezTo>
                    <a:pt x="2158" y="13186"/>
                    <a:pt x="2727" y="13268"/>
                    <a:pt x="3216" y="13268"/>
                  </a:cubicBezTo>
                  <a:cubicBezTo>
                    <a:pt x="4396" y="13268"/>
                    <a:pt x="5291" y="12820"/>
                    <a:pt x="5291" y="12820"/>
                  </a:cubicBezTo>
                  <a:cubicBezTo>
                    <a:pt x="5454" y="12739"/>
                    <a:pt x="5535" y="12535"/>
                    <a:pt x="5454" y="12372"/>
                  </a:cubicBezTo>
                  <a:cubicBezTo>
                    <a:pt x="5395" y="12253"/>
                    <a:pt x="5270" y="12178"/>
                    <a:pt x="5143" y="12178"/>
                  </a:cubicBezTo>
                  <a:cubicBezTo>
                    <a:pt x="5097" y="12178"/>
                    <a:pt x="5050" y="12188"/>
                    <a:pt x="5006" y="12210"/>
                  </a:cubicBezTo>
                  <a:cubicBezTo>
                    <a:pt x="4925" y="12250"/>
                    <a:pt x="4152" y="12576"/>
                    <a:pt x="3216" y="12576"/>
                  </a:cubicBezTo>
                  <a:cubicBezTo>
                    <a:pt x="2768" y="12576"/>
                    <a:pt x="2320" y="12494"/>
                    <a:pt x="1873" y="12332"/>
                  </a:cubicBezTo>
                  <a:cubicBezTo>
                    <a:pt x="1425" y="12169"/>
                    <a:pt x="1181" y="11884"/>
                    <a:pt x="977" y="11477"/>
                  </a:cubicBezTo>
                  <a:cubicBezTo>
                    <a:pt x="774" y="11029"/>
                    <a:pt x="652" y="10378"/>
                    <a:pt x="652" y="9564"/>
                  </a:cubicBezTo>
                  <a:cubicBezTo>
                    <a:pt x="652" y="8465"/>
                    <a:pt x="855" y="7041"/>
                    <a:pt x="1181" y="5210"/>
                  </a:cubicBezTo>
                  <a:cubicBezTo>
                    <a:pt x="1425" y="3704"/>
                    <a:pt x="1791" y="2524"/>
                    <a:pt x="2158" y="1750"/>
                  </a:cubicBezTo>
                  <a:cubicBezTo>
                    <a:pt x="2361" y="1384"/>
                    <a:pt x="2565" y="1099"/>
                    <a:pt x="2768" y="936"/>
                  </a:cubicBezTo>
                  <a:cubicBezTo>
                    <a:pt x="2972" y="774"/>
                    <a:pt x="3134" y="692"/>
                    <a:pt x="3297" y="692"/>
                  </a:cubicBezTo>
                  <a:cubicBezTo>
                    <a:pt x="3419" y="692"/>
                    <a:pt x="3623" y="733"/>
                    <a:pt x="3826" y="896"/>
                  </a:cubicBezTo>
                  <a:cubicBezTo>
                    <a:pt x="4030" y="1018"/>
                    <a:pt x="4233" y="1262"/>
                    <a:pt x="4477" y="1588"/>
                  </a:cubicBezTo>
                  <a:cubicBezTo>
                    <a:pt x="5088" y="2361"/>
                    <a:pt x="5454" y="3500"/>
                    <a:pt x="5658" y="4640"/>
                  </a:cubicBezTo>
                  <a:cubicBezTo>
                    <a:pt x="5861" y="5739"/>
                    <a:pt x="5902" y="6838"/>
                    <a:pt x="5902" y="7529"/>
                  </a:cubicBezTo>
                  <a:cubicBezTo>
                    <a:pt x="5902" y="7733"/>
                    <a:pt x="5861" y="7896"/>
                    <a:pt x="5861" y="7977"/>
                  </a:cubicBezTo>
                  <a:cubicBezTo>
                    <a:pt x="5861" y="8099"/>
                    <a:pt x="5861" y="8181"/>
                    <a:pt x="5861" y="8181"/>
                  </a:cubicBezTo>
                  <a:cubicBezTo>
                    <a:pt x="5861" y="8343"/>
                    <a:pt x="5983" y="8506"/>
                    <a:pt x="6187" y="8506"/>
                  </a:cubicBezTo>
                  <a:cubicBezTo>
                    <a:pt x="6208" y="8510"/>
                    <a:pt x="6229" y="8512"/>
                    <a:pt x="6250" y="8512"/>
                  </a:cubicBezTo>
                  <a:cubicBezTo>
                    <a:pt x="6423" y="8512"/>
                    <a:pt x="6553" y="8367"/>
                    <a:pt x="6553" y="8221"/>
                  </a:cubicBezTo>
                  <a:cubicBezTo>
                    <a:pt x="6553" y="8221"/>
                    <a:pt x="6553" y="7936"/>
                    <a:pt x="6553" y="7529"/>
                  </a:cubicBezTo>
                  <a:cubicBezTo>
                    <a:pt x="6553" y="6838"/>
                    <a:pt x="6512" y="5698"/>
                    <a:pt x="6309" y="4518"/>
                  </a:cubicBezTo>
                  <a:cubicBezTo>
                    <a:pt x="6105" y="3338"/>
                    <a:pt x="5739" y="2076"/>
                    <a:pt x="5047" y="1140"/>
                  </a:cubicBezTo>
                  <a:cubicBezTo>
                    <a:pt x="4762" y="814"/>
                    <a:pt x="4477" y="530"/>
                    <a:pt x="4192" y="326"/>
                  </a:cubicBezTo>
                  <a:cubicBezTo>
                    <a:pt x="3908" y="123"/>
                    <a:pt x="3623" y="0"/>
                    <a:pt x="32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35"/>
            <p:cNvSpPr/>
            <p:nvPr/>
          </p:nvSpPr>
          <p:spPr>
            <a:xfrm>
              <a:off x="1585875" y="4992575"/>
              <a:ext cx="2500875" cy="466000"/>
            </a:xfrm>
            <a:custGeom>
              <a:avLst/>
              <a:gdLst/>
              <a:ahLst/>
              <a:cxnLst/>
              <a:rect l="l" t="t" r="r" b="b"/>
              <a:pathLst>
                <a:path w="100035" h="18640" extrusionOk="0">
                  <a:moveTo>
                    <a:pt x="46314" y="0"/>
                  </a:moveTo>
                  <a:cubicBezTo>
                    <a:pt x="45378" y="0"/>
                    <a:pt x="41064" y="1425"/>
                    <a:pt x="31460" y="3541"/>
                  </a:cubicBezTo>
                  <a:cubicBezTo>
                    <a:pt x="29832" y="3892"/>
                    <a:pt x="27988" y="4039"/>
                    <a:pt x="26046" y="4039"/>
                  </a:cubicBezTo>
                  <a:cubicBezTo>
                    <a:pt x="16528" y="4039"/>
                    <a:pt x="4681" y="529"/>
                    <a:pt x="4681" y="529"/>
                  </a:cubicBezTo>
                  <a:cubicBezTo>
                    <a:pt x="4681" y="529"/>
                    <a:pt x="1" y="3988"/>
                    <a:pt x="1" y="10459"/>
                  </a:cubicBezTo>
                  <a:cubicBezTo>
                    <a:pt x="1" y="14529"/>
                    <a:pt x="367" y="17948"/>
                    <a:pt x="855" y="18639"/>
                  </a:cubicBezTo>
                  <a:lnTo>
                    <a:pt x="100034" y="18639"/>
                  </a:lnTo>
                  <a:cubicBezTo>
                    <a:pt x="98447" y="17093"/>
                    <a:pt x="94255" y="13390"/>
                    <a:pt x="89046" y="12169"/>
                  </a:cubicBezTo>
                  <a:cubicBezTo>
                    <a:pt x="82290" y="10541"/>
                    <a:pt x="52866" y="7204"/>
                    <a:pt x="52866" y="7204"/>
                  </a:cubicBezTo>
                  <a:lnTo>
                    <a:pt x="51442" y="1302"/>
                  </a:lnTo>
                  <a:cubicBezTo>
                    <a:pt x="51442" y="1302"/>
                    <a:pt x="47291" y="0"/>
                    <a:pt x="463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35"/>
            <p:cNvSpPr/>
            <p:nvPr/>
          </p:nvSpPr>
          <p:spPr>
            <a:xfrm>
              <a:off x="1577750" y="4984425"/>
              <a:ext cx="2518150" cy="483300"/>
            </a:xfrm>
            <a:custGeom>
              <a:avLst/>
              <a:gdLst/>
              <a:ahLst/>
              <a:cxnLst/>
              <a:rect l="l" t="t" r="r" b="b"/>
              <a:pathLst>
                <a:path w="100726" h="19332" extrusionOk="0">
                  <a:moveTo>
                    <a:pt x="46639" y="652"/>
                  </a:moveTo>
                  <a:cubicBezTo>
                    <a:pt x="46842" y="652"/>
                    <a:pt x="47249" y="733"/>
                    <a:pt x="47778" y="855"/>
                  </a:cubicBezTo>
                  <a:cubicBezTo>
                    <a:pt x="48552" y="1018"/>
                    <a:pt x="49528" y="1303"/>
                    <a:pt x="50302" y="1547"/>
                  </a:cubicBezTo>
                  <a:cubicBezTo>
                    <a:pt x="50809" y="1681"/>
                    <a:pt x="51246" y="1797"/>
                    <a:pt x="51487" y="1861"/>
                  </a:cubicBezTo>
                  <a:lnTo>
                    <a:pt x="51487" y="1861"/>
                  </a:lnTo>
                  <a:lnTo>
                    <a:pt x="52866" y="7611"/>
                  </a:lnTo>
                  <a:cubicBezTo>
                    <a:pt x="52906" y="7733"/>
                    <a:pt x="53028" y="7855"/>
                    <a:pt x="53151" y="7855"/>
                  </a:cubicBezTo>
                  <a:cubicBezTo>
                    <a:pt x="53151" y="7855"/>
                    <a:pt x="53639" y="7896"/>
                    <a:pt x="54453" y="8018"/>
                  </a:cubicBezTo>
                  <a:cubicBezTo>
                    <a:pt x="57302" y="8343"/>
                    <a:pt x="64546" y="9198"/>
                    <a:pt x="71830" y="10134"/>
                  </a:cubicBezTo>
                  <a:cubicBezTo>
                    <a:pt x="79075" y="11070"/>
                    <a:pt x="86359" y="12128"/>
                    <a:pt x="89290" y="12820"/>
                  </a:cubicBezTo>
                  <a:cubicBezTo>
                    <a:pt x="93862" y="13909"/>
                    <a:pt x="97658" y="16907"/>
                    <a:pt x="99523" y="18640"/>
                  </a:cubicBezTo>
                  <a:lnTo>
                    <a:pt x="1383" y="18640"/>
                  </a:lnTo>
                  <a:cubicBezTo>
                    <a:pt x="1314" y="18474"/>
                    <a:pt x="1237" y="18221"/>
                    <a:pt x="1180" y="17907"/>
                  </a:cubicBezTo>
                  <a:cubicBezTo>
                    <a:pt x="895" y="16483"/>
                    <a:pt x="651" y="13838"/>
                    <a:pt x="651" y="10785"/>
                  </a:cubicBezTo>
                  <a:cubicBezTo>
                    <a:pt x="651" y="7652"/>
                    <a:pt x="1791" y="5210"/>
                    <a:pt x="2930" y="3582"/>
                  </a:cubicBezTo>
                  <a:cubicBezTo>
                    <a:pt x="3500" y="2768"/>
                    <a:pt x="4070" y="2158"/>
                    <a:pt x="4517" y="1710"/>
                  </a:cubicBezTo>
                  <a:cubicBezTo>
                    <a:pt x="4721" y="1506"/>
                    <a:pt x="4884" y="1344"/>
                    <a:pt x="5006" y="1262"/>
                  </a:cubicBezTo>
                  <a:lnTo>
                    <a:pt x="5052" y="1227"/>
                  </a:lnTo>
                  <a:lnTo>
                    <a:pt x="5052" y="1227"/>
                  </a:lnTo>
                  <a:cubicBezTo>
                    <a:pt x="6529" y="1642"/>
                    <a:pt x="17422" y="4681"/>
                    <a:pt x="26372" y="4681"/>
                  </a:cubicBezTo>
                  <a:cubicBezTo>
                    <a:pt x="28325" y="4681"/>
                    <a:pt x="30197" y="4518"/>
                    <a:pt x="31866" y="4192"/>
                  </a:cubicBezTo>
                  <a:cubicBezTo>
                    <a:pt x="36668" y="3134"/>
                    <a:pt x="40127" y="2239"/>
                    <a:pt x="42529" y="1628"/>
                  </a:cubicBezTo>
                  <a:cubicBezTo>
                    <a:pt x="43749" y="1344"/>
                    <a:pt x="44686" y="1099"/>
                    <a:pt x="45337" y="896"/>
                  </a:cubicBezTo>
                  <a:cubicBezTo>
                    <a:pt x="46029" y="733"/>
                    <a:pt x="46476" y="652"/>
                    <a:pt x="46639" y="652"/>
                  </a:cubicBezTo>
                  <a:close/>
                  <a:moveTo>
                    <a:pt x="46639" y="1"/>
                  </a:moveTo>
                  <a:cubicBezTo>
                    <a:pt x="46354" y="1"/>
                    <a:pt x="45906" y="82"/>
                    <a:pt x="45174" y="245"/>
                  </a:cubicBezTo>
                  <a:cubicBezTo>
                    <a:pt x="43098" y="774"/>
                    <a:pt x="38907" y="1954"/>
                    <a:pt x="31703" y="3501"/>
                  </a:cubicBezTo>
                  <a:cubicBezTo>
                    <a:pt x="30116" y="3867"/>
                    <a:pt x="28285" y="3989"/>
                    <a:pt x="26372" y="3989"/>
                  </a:cubicBezTo>
                  <a:cubicBezTo>
                    <a:pt x="21651" y="3989"/>
                    <a:pt x="16320" y="3134"/>
                    <a:pt x="12169" y="2280"/>
                  </a:cubicBezTo>
                  <a:cubicBezTo>
                    <a:pt x="10093" y="1832"/>
                    <a:pt x="8343" y="1384"/>
                    <a:pt x="7081" y="1059"/>
                  </a:cubicBezTo>
                  <a:cubicBezTo>
                    <a:pt x="6471" y="896"/>
                    <a:pt x="5942" y="774"/>
                    <a:pt x="5616" y="652"/>
                  </a:cubicBezTo>
                  <a:cubicBezTo>
                    <a:pt x="5291" y="570"/>
                    <a:pt x="5087" y="530"/>
                    <a:pt x="5087" y="530"/>
                  </a:cubicBezTo>
                  <a:cubicBezTo>
                    <a:pt x="5054" y="513"/>
                    <a:pt x="5013" y="503"/>
                    <a:pt x="4971" y="503"/>
                  </a:cubicBezTo>
                  <a:cubicBezTo>
                    <a:pt x="4912" y="503"/>
                    <a:pt x="4850" y="523"/>
                    <a:pt x="4802" y="570"/>
                  </a:cubicBezTo>
                  <a:cubicBezTo>
                    <a:pt x="4762" y="570"/>
                    <a:pt x="3581" y="1466"/>
                    <a:pt x="2401" y="3216"/>
                  </a:cubicBezTo>
                  <a:cubicBezTo>
                    <a:pt x="1180" y="4925"/>
                    <a:pt x="0" y="7489"/>
                    <a:pt x="0" y="10785"/>
                  </a:cubicBezTo>
                  <a:cubicBezTo>
                    <a:pt x="0" y="12861"/>
                    <a:pt x="82" y="14692"/>
                    <a:pt x="244" y="16157"/>
                  </a:cubicBezTo>
                  <a:cubicBezTo>
                    <a:pt x="326" y="16890"/>
                    <a:pt x="407" y="17541"/>
                    <a:pt x="529" y="18029"/>
                  </a:cubicBezTo>
                  <a:cubicBezTo>
                    <a:pt x="611" y="18518"/>
                    <a:pt x="733" y="18884"/>
                    <a:pt x="895" y="19169"/>
                  </a:cubicBezTo>
                  <a:cubicBezTo>
                    <a:pt x="936" y="19250"/>
                    <a:pt x="1058" y="19332"/>
                    <a:pt x="1180" y="19332"/>
                  </a:cubicBezTo>
                  <a:lnTo>
                    <a:pt x="100359" y="19332"/>
                  </a:lnTo>
                  <a:cubicBezTo>
                    <a:pt x="100481" y="19332"/>
                    <a:pt x="100603" y="19210"/>
                    <a:pt x="100644" y="19088"/>
                  </a:cubicBezTo>
                  <a:cubicBezTo>
                    <a:pt x="100725" y="18965"/>
                    <a:pt x="100685" y="18843"/>
                    <a:pt x="100563" y="18721"/>
                  </a:cubicBezTo>
                  <a:cubicBezTo>
                    <a:pt x="98975" y="17134"/>
                    <a:pt x="94784" y="13431"/>
                    <a:pt x="89412" y="12169"/>
                  </a:cubicBezTo>
                  <a:cubicBezTo>
                    <a:pt x="86034" y="11355"/>
                    <a:pt x="76999" y="10093"/>
                    <a:pt x="68819" y="9076"/>
                  </a:cubicBezTo>
                  <a:cubicBezTo>
                    <a:pt x="61526" y="8137"/>
                    <a:pt x="54907" y="7391"/>
                    <a:pt x="53504" y="7234"/>
                  </a:cubicBezTo>
                  <a:lnTo>
                    <a:pt x="53504" y="7234"/>
                  </a:lnTo>
                  <a:lnTo>
                    <a:pt x="52092" y="1547"/>
                  </a:lnTo>
                  <a:cubicBezTo>
                    <a:pt x="52052" y="1425"/>
                    <a:pt x="51970" y="1303"/>
                    <a:pt x="51848" y="1303"/>
                  </a:cubicBezTo>
                  <a:cubicBezTo>
                    <a:pt x="51848" y="1303"/>
                    <a:pt x="50831" y="977"/>
                    <a:pt x="49651" y="652"/>
                  </a:cubicBezTo>
                  <a:cubicBezTo>
                    <a:pt x="49081" y="489"/>
                    <a:pt x="48470" y="326"/>
                    <a:pt x="47941" y="204"/>
                  </a:cubicBezTo>
                  <a:cubicBezTo>
                    <a:pt x="47412" y="82"/>
                    <a:pt x="46965" y="1"/>
                    <a:pt x="466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35"/>
            <p:cNvSpPr/>
            <p:nvPr/>
          </p:nvSpPr>
          <p:spPr>
            <a:xfrm>
              <a:off x="1598100" y="2881400"/>
              <a:ext cx="1406100" cy="2341600"/>
            </a:xfrm>
            <a:custGeom>
              <a:avLst/>
              <a:gdLst/>
              <a:ahLst/>
              <a:cxnLst/>
              <a:rect l="l" t="t" r="r" b="b"/>
              <a:pathLst>
                <a:path w="56244" h="93664" extrusionOk="0">
                  <a:moveTo>
                    <a:pt x="27796" y="0"/>
                  </a:moveTo>
                  <a:cubicBezTo>
                    <a:pt x="27796" y="0"/>
                    <a:pt x="27593" y="122"/>
                    <a:pt x="27308" y="326"/>
                  </a:cubicBezTo>
                  <a:cubicBezTo>
                    <a:pt x="25436" y="1588"/>
                    <a:pt x="18639" y="6308"/>
                    <a:pt x="13471" y="10378"/>
                  </a:cubicBezTo>
                  <a:cubicBezTo>
                    <a:pt x="7448" y="15099"/>
                    <a:pt x="7041" y="23890"/>
                    <a:pt x="6796" y="30686"/>
                  </a:cubicBezTo>
                  <a:cubicBezTo>
                    <a:pt x="6512" y="37523"/>
                    <a:pt x="2116" y="80011"/>
                    <a:pt x="1058" y="85261"/>
                  </a:cubicBezTo>
                  <a:cubicBezTo>
                    <a:pt x="0" y="90511"/>
                    <a:pt x="9401" y="91854"/>
                    <a:pt x="18477" y="93156"/>
                  </a:cubicBezTo>
                  <a:cubicBezTo>
                    <a:pt x="20817" y="93504"/>
                    <a:pt x="23335" y="93664"/>
                    <a:pt x="25880" y="93664"/>
                  </a:cubicBezTo>
                  <a:cubicBezTo>
                    <a:pt x="33159" y="93664"/>
                    <a:pt x="40657" y="92359"/>
                    <a:pt x="44848" y="90430"/>
                  </a:cubicBezTo>
                  <a:cubicBezTo>
                    <a:pt x="50505" y="87784"/>
                    <a:pt x="51807" y="87906"/>
                    <a:pt x="51807" y="85058"/>
                  </a:cubicBezTo>
                  <a:cubicBezTo>
                    <a:pt x="51807" y="82168"/>
                    <a:pt x="51930" y="75575"/>
                    <a:pt x="51930" y="75046"/>
                  </a:cubicBezTo>
                  <a:cubicBezTo>
                    <a:pt x="51930" y="74558"/>
                    <a:pt x="55999" y="42366"/>
                    <a:pt x="55755" y="32924"/>
                  </a:cubicBezTo>
                  <a:cubicBezTo>
                    <a:pt x="55470" y="23483"/>
                    <a:pt x="56243" y="18355"/>
                    <a:pt x="54046" y="13634"/>
                  </a:cubicBezTo>
                  <a:cubicBezTo>
                    <a:pt x="51807" y="8913"/>
                    <a:pt x="46151" y="5250"/>
                    <a:pt x="38662" y="2768"/>
                  </a:cubicBezTo>
                  <a:cubicBezTo>
                    <a:pt x="31174" y="245"/>
                    <a:pt x="27796" y="0"/>
                    <a:pt x="277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35"/>
            <p:cNvSpPr/>
            <p:nvPr/>
          </p:nvSpPr>
          <p:spPr>
            <a:xfrm>
              <a:off x="1631675" y="2921075"/>
              <a:ext cx="1264675" cy="2293325"/>
            </a:xfrm>
            <a:custGeom>
              <a:avLst/>
              <a:gdLst/>
              <a:ahLst/>
              <a:cxnLst/>
              <a:rect l="l" t="t" r="r" b="b"/>
              <a:pathLst>
                <a:path w="50587" h="91733" extrusionOk="0">
                  <a:moveTo>
                    <a:pt x="24744" y="1"/>
                  </a:moveTo>
                  <a:cubicBezTo>
                    <a:pt x="21976" y="1913"/>
                    <a:pt x="16604" y="5698"/>
                    <a:pt x="12331" y="9035"/>
                  </a:cubicBezTo>
                  <a:cubicBezTo>
                    <a:pt x="9401" y="11355"/>
                    <a:pt x="7814" y="14652"/>
                    <a:pt x="6959" y="18233"/>
                  </a:cubicBezTo>
                  <a:cubicBezTo>
                    <a:pt x="6064" y="21855"/>
                    <a:pt x="5901" y="25721"/>
                    <a:pt x="5779" y="29140"/>
                  </a:cubicBezTo>
                  <a:cubicBezTo>
                    <a:pt x="5698" y="31704"/>
                    <a:pt x="5006" y="39273"/>
                    <a:pt x="4110" y="48023"/>
                  </a:cubicBezTo>
                  <a:cubicBezTo>
                    <a:pt x="3256" y="56773"/>
                    <a:pt x="2198" y="66703"/>
                    <a:pt x="1343" y="73947"/>
                  </a:cubicBezTo>
                  <a:cubicBezTo>
                    <a:pt x="814" y="78790"/>
                    <a:pt x="326" y="82412"/>
                    <a:pt x="41" y="83755"/>
                  </a:cubicBezTo>
                  <a:cubicBezTo>
                    <a:pt x="0" y="84000"/>
                    <a:pt x="0" y="84244"/>
                    <a:pt x="0" y="84447"/>
                  </a:cubicBezTo>
                  <a:cubicBezTo>
                    <a:pt x="0" y="85505"/>
                    <a:pt x="448" y="86319"/>
                    <a:pt x="1384" y="87093"/>
                  </a:cubicBezTo>
                  <a:cubicBezTo>
                    <a:pt x="2279" y="87825"/>
                    <a:pt x="3622" y="88436"/>
                    <a:pt x="5250" y="88965"/>
                  </a:cubicBezTo>
                  <a:cubicBezTo>
                    <a:pt x="8506" y="89982"/>
                    <a:pt x="12860" y="90633"/>
                    <a:pt x="17174" y="91244"/>
                  </a:cubicBezTo>
                  <a:cubicBezTo>
                    <a:pt x="19494" y="91569"/>
                    <a:pt x="21976" y="91732"/>
                    <a:pt x="24459" y="91732"/>
                  </a:cubicBezTo>
                  <a:lnTo>
                    <a:pt x="24744" y="91732"/>
                  </a:lnTo>
                  <a:lnTo>
                    <a:pt x="50587" y="70529"/>
                  </a:lnTo>
                  <a:cubicBezTo>
                    <a:pt x="50587" y="70529"/>
                    <a:pt x="50587" y="70529"/>
                    <a:pt x="50587" y="70488"/>
                  </a:cubicBezTo>
                  <a:cubicBezTo>
                    <a:pt x="47738" y="64913"/>
                    <a:pt x="44848" y="59174"/>
                    <a:pt x="42569" y="54616"/>
                  </a:cubicBezTo>
                  <a:cubicBezTo>
                    <a:pt x="42569" y="54779"/>
                    <a:pt x="42447" y="54901"/>
                    <a:pt x="42284" y="54901"/>
                  </a:cubicBezTo>
                  <a:cubicBezTo>
                    <a:pt x="40941" y="55186"/>
                    <a:pt x="39558" y="55267"/>
                    <a:pt x="38255" y="55267"/>
                  </a:cubicBezTo>
                  <a:cubicBezTo>
                    <a:pt x="33494" y="55267"/>
                    <a:pt x="29465" y="53924"/>
                    <a:pt x="29465" y="53884"/>
                  </a:cubicBezTo>
                  <a:cubicBezTo>
                    <a:pt x="29302" y="53843"/>
                    <a:pt x="29180" y="53640"/>
                    <a:pt x="29261" y="53477"/>
                  </a:cubicBezTo>
                  <a:cubicBezTo>
                    <a:pt x="29302" y="53314"/>
                    <a:pt x="29424" y="53233"/>
                    <a:pt x="29587" y="53233"/>
                  </a:cubicBezTo>
                  <a:cubicBezTo>
                    <a:pt x="29587" y="53233"/>
                    <a:pt x="29628" y="53233"/>
                    <a:pt x="29668" y="53273"/>
                  </a:cubicBezTo>
                  <a:cubicBezTo>
                    <a:pt x="29668" y="53273"/>
                    <a:pt x="29750" y="53273"/>
                    <a:pt x="29872" y="53314"/>
                  </a:cubicBezTo>
                  <a:cubicBezTo>
                    <a:pt x="29953" y="53355"/>
                    <a:pt x="30157" y="53395"/>
                    <a:pt x="30360" y="53477"/>
                  </a:cubicBezTo>
                  <a:cubicBezTo>
                    <a:pt x="30808" y="53599"/>
                    <a:pt x="31418" y="53762"/>
                    <a:pt x="32232" y="53924"/>
                  </a:cubicBezTo>
                  <a:cubicBezTo>
                    <a:pt x="33779" y="54291"/>
                    <a:pt x="35936" y="54616"/>
                    <a:pt x="38255" y="54616"/>
                  </a:cubicBezTo>
                  <a:cubicBezTo>
                    <a:pt x="39517" y="54616"/>
                    <a:pt x="40860" y="54494"/>
                    <a:pt x="42162" y="54250"/>
                  </a:cubicBezTo>
                  <a:lnTo>
                    <a:pt x="42244" y="54250"/>
                  </a:lnTo>
                  <a:cubicBezTo>
                    <a:pt x="42284" y="54250"/>
                    <a:pt x="42366" y="54250"/>
                    <a:pt x="42406" y="54291"/>
                  </a:cubicBezTo>
                  <a:cubicBezTo>
                    <a:pt x="42162" y="53843"/>
                    <a:pt x="41959" y="53355"/>
                    <a:pt x="41715" y="52907"/>
                  </a:cubicBezTo>
                  <a:lnTo>
                    <a:pt x="41633" y="52907"/>
                  </a:lnTo>
                  <a:cubicBezTo>
                    <a:pt x="41552" y="52907"/>
                    <a:pt x="41470" y="52907"/>
                    <a:pt x="41430" y="52866"/>
                  </a:cubicBezTo>
                  <a:cubicBezTo>
                    <a:pt x="35366" y="48186"/>
                    <a:pt x="34104" y="45337"/>
                    <a:pt x="34064" y="45297"/>
                  </a:cubicBezTo>
                  <a:cubicBezTo>
                    <a:pt x="34023" y="45093"/>
                    <a:pt x="34104" y="44890"/>
                    <a:pt x="34267" y="44849"/>
                  </a:cubicBezTo>
                  <a:cubicBezTo>
                    <a:pt x="34308" y="44808"/>
                    <a:pt x="34348" y="44808"/>
                    <a:pt x="34389" y="44808"/>
                  </a:cubicBezTo>
                  <a:cubicBezTo>
                    <a:pt x="34511" y="44808"/>
                    <a:pt x="34633" y="44890"/>
                    <a:pt x="34715" y="45012"/>
                  </a:cubicBezTo>
                  <a:lnTo>
                    <a:pt x="34715" y="45052"/>
                  </a:lnTo>
                  <a:lnTo>
                    <a:pt x="34755" y="45134"/>
                  </a:lnTo>
                  <a:cubicBezTo>
                    <a:pt x="34796" y="45215"/>
                    <a:pt x="34877" y="45337"/>
                    <a:pt x="34959" y="45459"/>
                  </a:cubicBezTo>
                  <a:cubicBezTo>
                    <a:pt x="35162" y="45785"/>
                    <a:pt x="35488" y="46273"/>
                    <a:pt x="36017" y="46924"/>
                  </a:cubicBezTo>
                  <a:cubicBezTo>
                    <a:pt x="36953" y="48064"/>
                    <a:pt x="38540" y="49733"/>
                    <a:pt x="41145" y="51767"/>
                  </a:cubicBezTo>
                  <a:cubicBezTo>
                    <a:pt x="39313" y="48064"/>
                    <a:pt x="38093" y="45581"/>
                    <a:pt x="37970" y="45256"/>
                  </a:cubicBezTo>
                  <a:cubicBezTo>
                    <a:pt x="37686" y="44320"/>
                    <a:pt x="36872" y="41145"/>
                    <a:pt x="36872" y="37930"/>
                  </a:cubicBezTo>
                  <a:cubicBezTo>
                    <a:pt x="36872" y="36709"/>
                    <a:pt x="36994" y="35489"/>
                    <a:pt x="37319" y="34349"/>
                  </a:cubicBezTo>
                  <a:cubicBezTo>
                    <a:pt x="38499" y="30442"/>
                    <a:pt x="42203" y="25436"/>
                    <a:pt x="42203" y="25436"/>
                  </a:cubicBezTo>
                  <a:lnTo>
                    <a:pt x="47494" y="15832"/>
                  </a:lnTo>
                  <a:cubicBezTo>
                    <a:pt x="44685" y="11233"/>
                    <a:pt x="39029" y="4844"/>
                    <a:pt x="39029" y="4844"/>
                  </a:cubicBezTo>
                  <a:cubicBezTo>
                    <a:pt x="39029" y="4844"/>
                    <a:pt x="39558" y="4681"/>
                    <a:pt x="39720" y="4314"/>
                  </a:cubicBezTo>
                  <a:cubicBezTo>
                    <a:pt x="34877" y="2483"/>
                    <a:pt x="26901" y="489"/>
                    <a:pt x="24744" y="1"/>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35"/>
            <p:cNvSpPr/>
            <p:nvPr/>
          </p:nvSpPr>
          <p:spPr>
            <a:xfrm>
              <a:off x="2061025" y="3553925"/>
              <a:ext cx="189250" cy="494225"/>
            </a:xfrm>
            <a:custGeom>
              <a:avLst/>
              <a:gdLst/>
              <a:ahLst/>
              <a:cxnLst/>
              <a:rect l="l" t="t" r="r" b="b"/>
              <a:pathLst>
                <a:path w="7570" h="19769" extrusionOk="0">
                  <a:moveTo>
                    <a:pt x="326" y="0"/>
                  </a:moveTo>
                  <a:cubicBezTo>
                    <a:pt x="122" y="41"/>
                    <a:pt x="0" y="204"/>
                    <a:pt x="0" y="367"/>
                  </a:cubicBezTo>
                  <a:cubicBezTo>
                    <a:pt x="0" y="407"/>
                    <a:pt x="1221" y="12087"/>
                    <a:pt x="6919" y="19616"/>
                  </a:cubicBezTo>
                  <a:cubicBezTo>
                    <a:pt x="6968" y="19715"/>
                    <a:pt x="7077" y="19769"/>
                    <a:pt x="7182" y="19769"/>
                  </a:cubicBezTo>
                  <a:cubicBezTo>
                    <a:pt x="7251" y="19769"/>
                    <a:pt x="7318" y="19746"/>
                    <a:pt x="7366" y="19698"/>
                  </a:cubicBezTo>
                  <a:cubicBezTo>
                    <a:pt x="7529" y="19576"/>
                    <a:pt x="7570" y="19372"/>
                    <a:pt x="7448" y="19209"/>
                  </a:cubicBezTo>
                  <a:cubicBezTo>
                    <a:pt x="4680" y="15587"/>
                    <a:pt x="2971" y="10826"/>
                    <a:pt x="1994" y="7000"/>
                  </a:cubicBezTo>
                  <a:cubicBezTo>
                    <a:pt x="1465" y="5087"/>
                    <a:pt x="1140" y="3419"/>
                    <a:pt x="936" y="2239"/>
                  </a:cubicBezTo>
                  <a:cubicBezTo>
                    <a:pt x="855" y="1628"/>
                    <a:pt x="773" y="1140"/>
                    <a:pt x="733" y="814"/>
                  </a:cubicBezTo>
                  <a:cubicBezTo>
                    <a:pt x="692" y="489"/>
                    <a:pt x="692" y="326"/>
                    <a:pt x="692" y="326"/>
                  </a:cubicBezTo>
                  <a:cubicBezTo>
                    <a:pt x="651" y="122"/>
                    <a:pt x="489" y="0"/>
                    <a:pt x="3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35"/>
            <p:cNvSpPr/>
            <p:nvPr/>
          </p:nvSpPr>
          <p:spPr>
            <a:xfrm>
              <a:off x="2482225" y="4041475"/>
              <a:ext cx="199450" cy="202600"/>
            </a:xfrm>
            <a:custGeom>
              <a:avLst/>
              <a:gdLst/>
              <a:ahLst/>
              <a:cxnLst/>
              <a:rect l="l" t="t" r="r" b="b"/>
              <a:pathLst>
                <a:path w="7978" h="8104" extrusionOk="0">
                  <a:moveTo>
                    <a:pt x="381" y="1"/>
                  </a:moveTo>
                  <a:cubicBezTo>
                    <a:pt x="335" y="1"/>
                    <a:pt x="289" y="11"/>
                    <a:pt x="245" y="33"/>
                  </a:cubicBezTo>
                  <a:cubicBezTo>
                    <a:pt x="82" y="74"/>
                    <a:pt x="1" y="277"/>
                    <a:pt x="42" y="481"/>
                  </a:cubicBezTo>
                  <a:cubicBezTo>
                    <a:pt x="82" y="521"/>
                    <a:pt x="1344" y="3370"/>
                    <a:pt x="7408" y="8050"/>
                  </a:cubicBezTo>
                  <a:cubicBezTo>
                    <a:pt x="7458" y="8084"/>
                    <a:pt x="7530" y="8104"/>
                    <a:pt x="7602" y="8104"/>
                  </a:cubicBezTo>
                  <a:cubicBezTo>
                    <a:pt x="7704" y="8104"/>
                    <a:pt x="7808" y="8064"/>
                    <a:pt x="7855" y="7969"/>
                  </a:cubicBezTo>
                  <a:cubicBezTo>
                    <a:pt x="7977" y="7806"/>
                    <a:pt x="7937" y="7603"/>
                    <a:pt x="7815" y="7481"/>
                  </a:cubicBezTo>
                  <a:cubicBezTo>
                    <a:pt x="4803" y="5201"/>
                    <a:pt x="3012" y="3370"/>
                    <a:pt x="1995" y="2108"/>
                  </a:cubicBezTo>
                  <a:cubicBezTo>
                    <a:pt x="1466" y="1457"/>
                    <a:pt x="1140" y="969"/>
                    <a:pt x="937" y="643"/>
                  </a:cubicBezTo>
                  <a:cubicBezTo>
                    <a:pt x="855" y="521"/>
                    <a:pt x="774" y="399"/>
                    <a:pt x="733" y="318"/>
                  </a:cubicBezTo>
                  <a:lnTo>
                    <a:pt x="693" y="236"/>
                  </a:lnTo>
                  <a:lnTo>
                    <a:pt x="693" y="196"/>
                  </a:lnTo>
                  <a:cubicBezTo>
                    <a:pt x="633" y="77"/>
                    <a:pt x="508"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35"/>
            <p:cNvSpPr/>
            <p:nvPr/>
          </p:nvSpPr>
          <p:spPr>
            <a:xfrm>
              <a:off x="2361150" y="4252250"/>
              <a:ext cx="335775" cy="50525"/>
            </a:xfrm>
            <a:custGeom>
              <a:avLst/>
              <a:gdLst/>
              <a:ahLst/>
              <a:cxnLst/>
              <a:rect l="l" t="t" r="r" b="b"/>
              <a:pathLst>
                <a:path w="13431" h="2021" extrusionOk="0">
                  <a:moveTo>
                    <a:pt x="378" y="0"/>
                  </a:moveTo>
                  <a:cubicBezTo>
                    <a:pt x="245" y="0"/>
                    <a:pt x="114" y="103"/>
                    <a:pt x="82" y="230"/>
                  </a:cubicBezTo>
                  <a:cubicBezTo>
                    <a:pt x="1" y="393"/>
                    <a:pt x="123" y="596"/>
                    <a:pt x="286" y="637"/>
                  </a:cubicBezTo>
                  <a:cubicBezTo>
                    <a:pt x="286" y="677"/>
                    <a:pt x="4315" y="2020"/>
                    <a:pt x="9076" y="2020"/>
                  </a:cubicBezTo>
                  <a:cubicBezTo>
                    <a:pt x="10379" y="2020"/>
                    <a:pt x="11762" y="1939"/>
                    <a:pt x="13105" y="1654"/>
                  </a:cubicBezTo>
                  <a:cubicBezTo>
                    <a:pt x="13309" y="1654"/>
                    <a:pt x="13431" y="1451"/>
                    <a:pt x="13390" y="1288"/>
                  </a:cubicBezTo>
                  <a:cubicBezTo>
                    <a:pt x="13355" y="1111"/>
                    <a:pt x="13227" y="995"/>
                    <a:pt x="13060" y="995"/>
                  </a:cubicBezTo>
                  <a:cubicBezTo>
                    <a:pt x="13035" y="995"/>
                    <a:pt x="13010" y="998"/>
                    <a:pt x="12983" y="1003"/>
                  </a:cubicBezTo>
                  <a:cubicBezTo>
                    <a:pt x="11681" y="1247"/>
                    <a:pt x="10338" y="1369"/>
                    <a:pt x="9076" y="1369"/>
                  </a:cubicBezTo>
                  <a:cubicBezTo>
                    <a:pt x="6757" y="1369"/>
                    <a:pt x="4600" y="1044"/>
                    <a:pt x="3053" y="677"/>
                  </a:cubicBezTo>
                  <a:cubicBezTo>
                    <a:pt x="2239" y="515"/>
                    <a:pt x="1629" y="352"/>
                    <a:pt x="1181" y="230"/>
                  </a:cubicBezTo>
                  <a:cubicBezTo>
                    <a:pt x="978" y="148"/>
                    <a:pt x="774" y="108"/>
                    <a:pt x="693" y="67"/>
                  </a:cubicBezTo>
                  <a:cubicBezTo>
                    <a:pt x="571" y="26"/>
                    <a:pt x="489" y="26"/>
                    <a:pt x="489" y="26"/>
                  </a:cubicBezTo>
                  <a:cubicBezTo>
                    <a:pt x="454" y="8"/>
                    <a:pt x="416" y="0"/>
                    <a:pt x="3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35"/>
            <p:cNvSpPr/>
            <p:nvPr/>
          </p:nvSpPr>
          <p:spPr>
            <a:xfrm>
              <a:off x="2311300" y="4874800"/>
              <a:ext cx="481275" cy="353625"/>
            </a:xfrm>
            <a:custGeom>
              <a:avLst/>
              <a:gdLst/>
              <a:ahLst/>
              <a:cxnLst/>
              <a:rect l="l" t="t" r="r" b="b"/>
              <a:pathLst>
                <a:path w="19251" h="14145" extrusionOk="0">
                  <a:moveTo>
                    <a:pt x="18884" y="1"/>
                  </a:moveTo>
                  <a:cubicBezTo>
                    <a:pt x="18777" y="1"/>
                    <a:pt x="18673" y="54"/>
                    <a:pt x="18599" y="153"/>
                  </a:cubicBezTo>
                  <a:cubicBezTo>
                    <a:pt x="16035" y="3409"/>
                    <a:pt x="11437" y="6746"/>
                    <a:pt x="7489" y="9269"/>
                  </a:cubicBezTo>
                  <a:cubicBezTo>
                    <a:pt x="5495" y="10531"/>
                    <a:pt x="3663" y="11589"/>
                    <a:pt x="2361" y="12322"/>
                  </a:cubicBezTo>
                  <a:cubicBezTo>
                    <a:pt x="1710" y="12728"/>
                    <a:pt x="1181" y="13013"/>
                    <a:pt x="815" y="13217"/>
                  </a:cubicBezTo>
                  <a:cubicBezTo>
                    <a:pt x="408" y="13380"/>
                    <a:pt x="204" y="13502"/>
                    <a:pt x="204" y="13502"/>
                  </a:cubicBezTo>
                  <a:cubicBezTo>
                    <a:pt x="41" y="13583"/>
                    <a:pt x="1" y="13787"/>
                    <a:pt x="82" y="13949"/>
                  </a:cubicBezTo>
                  <a:cubicBezTo>
                    <a:pt x="142" y="14069"/>
                    <a:pt x="267" y="14144"/>
                    <a:pt x="393" y="14144"/>
                  </a:cubicBezTo>
                  <a:cubicBezTo>
                    <a:pt x="440" y="14144"/>
                    <a:pt x="486" y="14134"/>
                    <a:pt x="530" y="14112"/>
                  </a:cubicBezTo>
                  <a:cubicBezTo>
                    <a:pt x="530" y="14112"/>
                    <a:pt x="3867" y="12403"/>
                    <a:pt x="7855" y="9839"/>
                  </a:cubicBezTo>
                  <a:cubicBezTo>
                    <a:pt x="11844" y="7316"/>
                    <a:pt x="16442" y="3938"/>
                    <a:pt x="19128" y="560"/>
                  </a:cubicBezTo>
                  <a:cubicBezTo>
                    <a:pt x="19250" y="397"/>
                    <a:pt x="19210" y="194"/>
                    <a:pt x="19088" y="72"/>
                  </a:cubicBezTo>
                  <a:cubicBezTo>
                    <a:pt x="19023" y="23"/>
                    <a:pt x="18953" y="1"/>
                    <a:pt x="188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35"/>
            <p:cNvSpPr/>
            <p:nvPr/>
          </p:nvSpPr>
          <p:spPr>
            <a:xfrm>
              <a:off x="1614375" y="2872825"/>
              <a:ext cx="1385750" cy="2358850"/>
            </a:xfrm>
            <a:custGeom>
              <a:avLst/>
              <a:gdLst/>
              <a:ahLst/>
              <a:cxnLst/>
              <a:rect l="l" t="t" r="r" b="b"/>
              <a:pathLst>
                <a:path w="55430" h="94354" extrusionOk="0">
                  <a:moveTo>
                    <a:pt x="27219" y="694"/>
                  </a:moveTo>
                  <a:cubicBezTo>
                    <a:pt x="27233" y="699"/>
                    <a:pt x="27249" y="704"/>
                    <a:pt x="27267" y="710"/>
                  </a:cubicBezTo>
                  <a:cubicBezTo>
                    <a:pt x="28000" y="791"/>
                    <a:pt x="31378" y="1239"/>
                    <a:pt x="37930" y="3396"/>
                  </a:cubicBezTo>
                  <a:cubicBezTo>
                    <a:pt x="45337" y="5878"/>
                    <a:pt x="50912" y="9541"/>
                    <a:pt x="53069" y="14140"/>
                  </a:cubicBezTo>
                  <a:cubicBezTo>
                    <a:pt x="54575" y="17355"/>
                    <a:pt x="54697" y="20773"/>
                    <a:pt x="54697" y="25779"/>
                  </a:cubicBezTo>
                  <a:cubicBezTo>
                    <a:pt x="54697" y="26430"/>
                    <a:pt x="54697" y="27081"/>
                    <a:pt x="54697" y="27773"/>
                  </a:cubicBezTo>
                  <a:cubicBezTo>
                    <a:pt x="54697" y="29442"/>
                    <a:pt x="54697" y="31273"/>
                    <a:pt x="54738" y="33267"/>
                  </a:cubicBezTo>
                  <a:cubicBezTo>
                    <a:pt x="54738" y="33593"/>
                    <a:pt x="54738" y="33878"/>
                    <a:pt x="54738" y="34244"/>
                  </a:cubicBezTo>
                  <a:cubicBezTo>
                    <a:pt x="54778" y="39413"/>
                    <a:pt x="53802" y="49587"/>
                    <a:pt x="52866" y="58500"/>
                  </a:cubicBezTo>
                  <a:cubicBezTo>
                    <a:pt x="52377" y="62976"/>
                    <a:pt x="51889" y="67128"/>
                    <a:pt x="51523" y="70180"/>
                  </a:cubicBezTo>
                  <a:cubicBezTo>
                    <a:pt x="51360" y="71726"/>
                    <a:pt x="51197" y="72988"/>
                    <a:pt x="51116" y="73883"/>
                  </a:cubicBezTo>
                  <a:cubicBezTo>
                    <a:pt x="51034" y="74331"/>
                    <a:pt x="50994" y="74697"/>
                    <a:pt x="50994" y="74941"/>
                  </a:cubicBezTo>
                  <a:cubicBezTo>
                    <a:pt x="50953" y="75063"/>
                    <a:pt x="50953" y="75145"/>
                    <a:pt x="50953" y="75226"/>
                  </a:cubicBezTo>
                  <a:cubicBezTo>
                    <a:pt x="50953" y="75308"/>
                    <a:pt x="50953" y="75348"/>
                    <a:pt x="50953" y="75389"/>
                  </a:cubicBezTo>
                  <a:cubicBezTo>
                    <a:pt x="50953" y="75918"/>
                    <a:pt x="50790" y="82470"/>
                    <a:pt x="50790" y="85401"/>
                  </a:cubicBezTo>
                  <a:cubicBezTo>
                    <a:pt x="50790" y="86092"/>
                    <a:pt x="50709" y="86540"/>
                    <a:pt x="50546" y="86906"/>
                  </a:cubicBezTo>
                  <a:cubicBezTo>
                    <a:pt x="50424" y="87191"/>
                    <a:pt x="50220" y="87435"/>
                    <a:pt x="49936" y="87639"/>
                  </a:cubicBezTo>
                  <a:cubicBezTo>
                    <a:pt x="49040" y="88371"/>
                    <a:pt x="47250" y="88982"/>
                    <a:pt x="44034" y="90447"/>
                  </a:cubicBezTo>
                  <a:cubicBezTo>
                    <a:pt x="39924" y="92360"/>
                    <a:pt x="32436" y="93662"/>
                    <a:pt x="25151" y="93662"/>
                  </a:cubicBezTo>
                  <a:cubicBezTo>
                    <a:pt x="22668" y="93662"/>
                    <a:pt x="20186" y="93499"/>
                    <a:pt x="17866" y="93174"/>
                  </a:cubicBezTo>
                  <a:cubicBezTo>
                    <a:pt x="13552" y="92563"/>
                    <a:pt x="9198" y="91912"/>
                    <a:pt x="5942" y="90895"/>
                  </a:cubicBezTo>
                  <a:cubicBezTo>
                    <a:pt x="4314" y="90366"/>
                    <a:pt x="2971" y="89755"/>
                    <a:pt x="2076" y="89023"/>
                  </a:cubicBezTo>
                  <a:cubicBezTo>
                    <a:pt x="1140" y="88249"/>
                    <a:pt x="692" y="87435"/>
                    <a:pt x="692" y="86377"/>
                  </a:cubicBezTo>
                  <a:cubicBezTo>
                    <a:pt x="692" y="86174"/>
                    <a:pt x="692" y="85930"/>
                    <a:pt x="733" y="85685"/>
                  </a:cubicBezTo>
                  <a:cubicBezTo>
                    <a:pt x="1018" y="84342"/>
                    <a:pt x="1506" y="80720"/>
                    <a:pt x="2035" y="75877"/>
                  </a:cubicBezTo>
                  <a:cubicBezTo>
                    <a:pt x="2890" y="68633"/>
                    <a:pt x="3948" y="58703"/>
                    <a:pt x="4802" y="49953"/>
                  </a:cubicBezTo>
                  <a:cubicBezTo>
                    <a:pt x="5698" y="41203"/>
                    <a:pt x="6390" y="33634"/>
                    <a:pt x="6471" y="31070"/>
                  </a:cubicBezTo>
                  <a:cubicBezTo>
                    <a:pt x="6593" y="27651"/>
                    <a:pt x="6756" y="23785"/>
                    <a:pt x="7651" y="20163"/>
                  </a:cubicBezTo>
                  <a:cubicBezTo>
                    <a:pt x="8506" y="16582"/>
                    <a:pt x="10093" y="13285"/>
                    <a:pt x="13023" y="10965"/>
                  </a:cubicBezTo>
                  <a:cubicBezTo>
                    <a:pt x="18192" y="6936"/>
                    <a:pt x="24988" y="2215"/>
                    <a:pt x="26860" y="954"/>
                  </a:cubicBezTo>
                  <a:cubicBezTo>
                    <a:pt x="27021" y="839"/>
                    <a:pt x="27143" y="750"/>
                    <a:pt x="27219" y="694"/>
                  </a:cubicBezTo>
                  <a:close/>
                  <a:moveTo>
                    <a:pt x="27075" y="1"/>
                  </a:moveTo>
                  <a:cubicBezTo>
                    <a:pt x="27020" y="1"/>
                    <a:pt x="26970" y="30"/>
                    <a:pt x="26942" y="59"/>
                  </a:cubicBezTo>
                  <a:cubicBezTo>
                    <a:pt x="26942" y="59"/>
                    <a:pt x="26779" y="181"/>
                    <a:pt x="26453" y="384"/>
                  </a:cubicBezTo>
                  <a:cubicBezTo>
                    <a:pt x="24622" y="1646"/>
                    <a:pt x="17785" y="6367"/>
                    <a:pt x="12616" y="10436"/>
                  </a:cubicBezTo>
                  <a:cubicBezTo>
                    <a:pt x="9523" y="12878"/>
                    <a:pt x="7895" y="16337"/>
                    <a:pt x="7000" y="20000"/>
                  </a:cubicBezTo>
                  <a:cubicBezTo>
                    <a:pt x="6105" y="23704"/>
                    <a:pt x="5942" y="27611"/>
                    <a:pt x="5779" y="31029"/>
                  </a:cubicBezTo>
                  <a:cubicBezTo>
                    <a:pt x="5657" y="34407"/>
                    <a:pt x="4477" y="46779"/>
                    <a:pt x="3215" y="58866"/>
                  </a:cubicBezTo>
                  <a:cubicBezTo>
                    <a:pt x="2605" y="64930"/>
                    <a:pt x="1954" y="70953"/>
                    <a:pt x="1384" y="75796"/>
                  </a:cubicBezTo>
                  <a:cubicBezTo>
                    <a:pt x="814" y="80598"/>
                    <a:pt x="326" y="84261"/>
                    <a:pt x="82" y="85563"/>
                  </a:cubicBezTo>
                  <a:cubicBezTo>
                    <a:pt x="41" y="85848"/>
                    <a:pt x="0" y="86133"/>
                    <a:pt x="0" y="86377"/>
                  </a:cubicBezTo>
                  <a:cubicBezTo>
                    <a:pt x="0" y="87680"/>
                    <a:pt x="611" y="88697"/>
                    <a:pt x="1628" y="89552"/>
                  </a:cubicBezTo>
                  <a:cubicBezTo>
                    <a:pt x="3175" y="90773"/>
                    <a:pt x="5576" y="91587"/>
                    <a:pt x="8425" y="92278"/>
                  </a:cubicBezTo>
                  <a:cubicBezTo>
                    <a:pt x="11273" y="92930"/>
                    <a:pt x="14529" y="93377"/>
                    <a:pt x="17744" y="93866"/>
                  </a:cubicBezTo>
                  <a:cubicBezTo>
                    <a:pt x="20105" y="94191"/>
                    <a:pt x="22628" y="94354"/>
                    <a:pt x="25151" y="94354"/>
                  </a:cubicBezTo>
                  <a:cubicBezTo>
                    <a:pt x="32517" y="94354"/>
                    <a:pt x="40046" y="93052"/>
                    <a:pt x="44319" y="91058"/>
                  </a:cubicBezTo>
                  <a:cubicBezTo>
                    <a:pt x="47127" y="89755"/>
                    <a:pt x="48877" y="89145"/>
                    <a:pt x="49976" y="88453"/>
                  </a:cubicBezTo>
                  <a:cubicBezTo>
                    <a:pt x="50505" y="88127"/>
                    <a:pt x="50912" y="87720"/>
                    <a:pt x="51156" y="87232"/>
                  </a:cubicBezTo>
                  <a:cubicBezTo>
                    <a:pt x="51401" y="86703"/>
                    <a:pt x="51482" y="86133"/>
                    <a:pt x="51482" y="85401"/>
                  </a:cubicBezTo>
                  <a:cubicBezTo>
                    <a:pt x="51482" y="82568"/>
                    <a:pt x="51599" y="76216"/>
                    <a:pt x="51604" y="75430"/>
                  </a:cubicBezTo>
                  <a:lnTo>
                    <a:pt x="51604" y="75430"/>
                  </a:lnTo>
                  <a:lnTo>
                    <a:pt x="51604" y="75430"/>
                  </a:lnTo>
                  <a:cubicBezTo>
                    <a:pt x="51604" y="75389"/>
                    <a:pt x="51645" y="75226"/>
                    <a:pt x="51645" y="74982"/>
                  </a:cubicBezTo>
                  <a:cubicBezTo>
                    <a:pt x="51889" y="72988"/>
                    <a:pt x="52825" y="65255"/>
                    <a:pt x="53720" y="56790"/>
                  </a:cubicBezTo>
                  <a:cubicBezTo>
                    <a:pt x="54616" y="48325"/>
                    <a:pt x="55430" y="39169"/>
                    <a:pt x="55430" y="34244"/>
                  </a:cubicBezTo>
                  <a:cubicBezTo>
                    <a:pt x="55430" y="33878"/>
                    <a:pt x="55430" y="33552"/>
                    <a:pt x="55430" y="33267"/>
                  </a:cubicBezTo>
                  <a:cubicBezTo>
                    <a:pt x="55348" y="31273"/>
                    <a:pt x="55348" y="29442"/>
                    <a:pt x="55348" y="27773"/>
                  </a:cubicBezTo>
                  <a:cubicBezTo>
                    <a:pt x="55348" y="27081"/>
                    <a:pt x="55348" y="26430"/>
                    <a:pt x="55348" y="25779"/>
                  </a:cubicBezTo>
                  <a:cubicBezTo>
                    <a:pt x="55348" y="20773"/>
                    <a:pt x="55267" y="17233"/>
                    <a:pt x="53680" y="13855"/>
                  </a:cubicBezTo>
                  <a:cubicBezTo>
                    <a:pt x="51360" y="8971"/>
                    <a:pt x="45662" y="5268"/>
                    <a:pt x="38133" y="2785"/>
                  </a:cubicBezTo>
                  <a:cubicBezTo>
                    <a:pt x="30645" y="262"/>
                    <a:pt x="27186" y="18"/>
                    <a:pt x="27145" y="18"/>
                  </a:cubicBezTo>
                  <a:cubicBezTo>
                    <a:pt x="27121" y="6"/>
                    <a:pt x="27097" y="1"/>
                    <a:pt x="270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35"/>
            <p:cNvSpPr/>
            <p:nvPr/>
          </p:nvSpPr>
          <p:spPr>
            <a:xfrm>
              <a:off x="2237025" y="2767550"/>
              <a:ext cx="724450" cy="471000"/>
            </a:xfrm>
            <a:custGeom>
              <a:avLst/>
              <a:gdLst/>
              <a:ahLst/>
              <a:cxnLst/>
              <a:rect l="l" t="t" r="r" b="b"/>
              <a:pathLst>
                <a:path w="28978" h="18840" extrusionOk="0">
                  <a:moveTo>
                    <a:pt x="4563" y="0"/>
                  </a:moveTo>
                  <a:cubicBezTo>
                    <a:pt x="3887" y="0"/>
                    <a:pt x="3541" y="78"/>
                    <a:pt x="3541" y="78"/>
                  </a:cubicBezTo>
                  <a:lnTo>
                    <a:pt x="1" y="5979"/>
                  </a:lnTo>
                  <a:cubicBezTo>
                    <a:pt x="1" y="5979"/>
                    <a:pt x="10623" y="8502"/>
                    <a:pt x="16117" y="10700"/>
                  </a:cubicBezTo>
                  <a:cubicBezTo>
                    <a:pt x="21652" y="12938"/>
                    <a:pt x="28977" y="18839"/>
                    <a:pt x="28977" y="18839"/>
                  </a:cubicBezTo>
                  <a:cubicBezTo>
                    <a:pt x="28977" y="18839"/>
                    <a:pt x="27797" y="12165"/>
                    <a:pt x="26780" y="10455"/>
                  </a:cubicBezTo>
                  <a:cubicBezTo>
                    <a:pt x="25721" y="8746"/>
                    <a:pt x="14815" y="2967"/>
                    <a:pt x="10379" y="1258"/>
                  </a:cubicBezTo>
                  <a:cubicBezTo>
                    <a:pt x="7614" y="202"/>
                    <a:pt x="5656" y="0"/>
                    <a:pt x="45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35"/>
            <p:cNvSpPr/>
            <p:nvPr/>
          </p:nvSpPr>
          <p:spPr>
            <a:xfrm>
              <a:off x="2237025" y="2767450"/>
              <a:ext cx="532150" cy="315425"/>
            </a:xfrm>
            <a:custGeom>
              <a:avLst/>
              <a:gdLst/>
              <a:ahLst/>
              <a:cxnLst/>
              <a:rect l="l" t="t" r="r" b="b"/>
              <a:pathLst>
                <a:path w="21286" h="12617" extrusionOk="0">
                  <a:moveTo>
                    <a:pt x="4559" y="0"/>
                  </a:moveTo>
                  <a:cubicBezTo>
                    <a:pt x="3867" y="0"/>
                    <a:pt x="3541" y="82"/>
                    <a:pt x="3541" y="82"/>
                  </a:cubicBezTo>
                  <a:lnTo>
                    <a:pt x="1" y="5983"/>
                  </a:lnTo>
                  <a:cubicBezTo>
                    <a:pt x="1" y="5983"/>
                    <a:pt x="204" y="6023"/>
                    <a:pt x="530" y="6146"/>
                  </a:cubicBezTo>
                  <a:cubicBezTo>
                    <a:pt x="2768" y="6675"/>
                    <a:pt x="11355" y="8791"/>
                    <a:pt x="16117" y="10704"/>
                  </a:cubicBezTo>
                  <a:cubicBezTo>
                    <a:pt x="16158" y="10704"/>
                    <a:pt x="16158" y="10744"/>
                    <a:pt x="16158" y="10744"/>
                  </a:cubicBezTo>
                  <a:cubicBezTo>
                    <a:pt x="17256" y="11192"/>
                    <a:pt x="18477" y="11802"/>
                    <a:pt x="19658" y="12454"/>
                  </a:cubicBezTo>
                  <a:cubicBezTo>
                    <a:pt x="19739" y="12494"/>
                    <a:pt x="19820" y="12576"/>
                    <a:pt x="19902" y="12616"/>
                  </a:cubicBezTo>
                  <a:cubicBezTo>
                    <a:pt x="20471" y="12372"/>
                    <a:pt x="20838" y="12006"/>
                    <a:pt x="20919" y="11518"/>
                  </a:cubicBezTo>
                  <a:cubicBezTo>
                    <a:pt x="21285" y="8384"/>
                    <a:pt x="15995" y="3948"/>
                    <a:pt x="15710" y="3704"/>
                  </a:cubicBezTo>
                  <a:cubicBezTo>
                    <a:pt x="14570" y="3134"/>
                    <a:pt x="13512" y="2605"/>
                    <a:pt x="12536" y="2198"/>
                  </a:cubicBezTo>
                  <a:cubicBezTo>
                    <a:pt x="11722" y="1832"/>
                    <a:pt x="10989" y="1506"/>
                    <a:pt x="10379" y="1262"/>
                  </a:cubicBezTo>
                  <a:cubicBezTo>
                    <a:pt x="7611" y="204"/>
                    <a:pt x="5658" y="0"/>
                    <a:pt x="455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35"/>
            <p:cNvSpPr/>
            <p:nvPr/>
          </p:nvSpPr>
          <p:spPr>
            <a:xfrm>
              <a:off x="2227875" y="2759300"/>
              <a:ext cx="742750" cy="488050"/>
            </a:xfrm>
            <a:custGeom>
              <a:avLst/>
              <a:gdLst/>
              <a:ahLst/>
              <a:cxnLst/>
              <a:rect l="l" t="t" r="r" b="b"/>
              <a:pathLst>
                <a:path w="29710" h="19522" extrusionOk="0">
                  <a:moveTo>
                    <a:pt x="4925" y="693"/>
                  </a:moveTo>
                  <a:cubicBezTo>
                    <a:pt x="5983" y="693"/>
                    <a:pt x="7896" y="855"/>
                    <a:pt x="10622" y="1913"/>
                  </a:cubicBezTo>
                  <a:cubicBezTo>
                    <a:pt x="12820" y="2768"/>
                    <a:pt x="16646" y="4640"/>
                    <a:pt x="20064" y="6472"/>
                  </a:cubicBezTo>
                  <a:cubicBezTo>
                    <a:pt x="21733" y="7408"/>
                    <a:pt x="23361" y="8344"/>
                    <a:pt x="24582" y="9158"/>
                  </a:cubicBezTo>
                  <a:cubicBezTo>
                    <a:pt x="25192" y="9565"/>
                    <a:pt x="25721" y="9931"/>
                    <a:pt x="26087" y="10216"/>
                  </a:cubicBezTo>
                  <a:cubicBezTo>
                    <a:pt x="26494" y="10541"/>
                    <a:pt x="26739" y="10826"/>
                    <a:pt x="26861" y="10948"/>
                  </a:cubicBezTo>
                  <a:cubicBezTo>
                    <a:pt x="27064" y="11315"/>
                    <a:pt x="27349" y="12047"/>
                    <a:pt x="27593" y="12902"/>
                  </a:cubicBezTo>
                  <a:cubicBezTo>
                    <a:pt x="28000" y="14204"/>
                    <a:pt x="28326" y="15791"/>
                    <a:pt x="28611" y="17053"/>
                  </a:cubicBezTo>
                  <a:cubicBezTo>
                    <a:pt x="28708" y="17541"/>
                    <a:pt x="28806" y="18003"/>
                    <a:pt x="28862" y="18356"/>
                  </a:cubicBezTo>
                  <a:lnTo>
                    <a:pt x="28862" y="18356"/>
                  </a:lnTo>
                  <a:cubicBezTo>
                    <a:pt x="28092" y="17761"/>
                    <a:pt x="26769" y="16763"/>
                    <a:pt x="25192" y="15669"/>
                  </a:cubicBezTo>
                  <a:cubicBezTo>
                    <a:pt x="22669" y="13919"/>
                    <a:pt x="19413" y="11884"/>
                    <a:pt x="16646" y="10745"/>
                  </a:cubicBezTo>
                  <a:cubicBezTo>
                    <a:pt x="11757" y="8747"/>
                    <a:pt x="2989" y="6592"/>
                    <a:pt x="903" y="6091"/>
                  </a:cubicBezTo>
                  <a:lnTo>
                    <a:pt x="903" y="6091"/>
                  </a:lnTo>
                  <a:lnTo>
                    <a:pt x="4101" y="725"/>
                  </a:lnTo>
                  <a:lnTo>
                    <a:pt x="4101" y="725"/>
                  </a:lnTo>
                  <a:cubicBezTo>
                    <a:pt x="4246" y="713"/>
                    <a:pt x="4525" y="693"/>
                    <a:pt x="4925" y="693"/>
                  </a:cubicBezTo>
                  <a:close/>
                  <a:moveTo>
                    <a:pt x="4925" y="1"/>
                  </a:moveTo>
                  <a:cubicBezTo>
                    <a:pt x="4233" y="1"/>
                    <a:pt x="3867" y="82"/>
                    <a:pt x="3826" y="82"/>
                  </a:cubicBezTo>
                  <a:cubicBezTo>
                    <a:pt x="3745" y="123"/>
                    <a:pt x="3663" y="164"/>
                    <a:pt x="3623" y="245"/>
                  </a:cubicBezTo>
                  <a:lnTo>
                    <a:pt x="82" y="6146"/>
                  </a:lnTo>
                  <a:cubicBezTo>
                    <a:pt x="1" y="6227"/>
                    <a:pt x="1" y="6349"/>
                    <a:pt x="41" y="6472"/>
                  </a:cubicBezTo>
                  <a:cubicBezTo>
                    <a:pt x="82" y="6553"/>
                    <a:pt x="163" y="6634"/>
                    <a:pt x="285" y="6634"/>
                  </a:cubicBezTo>
                  <a:cubicBezTo>
                    <a:pt x="285" y="6634"/>
                    <a:pt x="937" y="6797"/>
                    <a:pt x="2035" y="7082"/>
                  </a:cubicBezTo>
                  <a:cubicBezTo>
                    <a:pt x="5250" y="7896"/>
                    <a:pt x="12291" y="9687"/>
                    <a:pt x="16361" y="11355"/>
                  </a:cubicBezTo>
                  <a:cubicBezTo>
                    <a:pt x="19087" y="12454"/>
                    <a:pt x="22303" y="14489"/>
                    <a:pt x="24826" y="16239"/>
                  </a:cubicBezTo>
                  <a:cubicBezTo>
                    <a:pt x="26047" y="17094"/>
                    <a:pt x="27146" y="17907"/>
                    <a:pt x="27919" y="18477"/>
                  </a:cubicBezTo>
                  <a:cubicBezTo>
                    <a:pt x="28326" y="18803"/>
                    <a:pt x="28611" y="19047"/>
                    <a:pt x="28814" y="19210"/>
                  </a:cubicBezTo>
                  <a:cubicBezTo>
                    <a:pt x="29018" y="19373"/>
                    <a:pt x="29140" y="19454"/>
                    <a:pt x="29140" y="19454"/>
                  </a:cubicBezTo>
                  <a:cubicBezTo>
                    <a:pt x="29211" y="19502"/>
                    <a:pt x="29297" y="19521"/>
                    <a:pt x="29380" y="19521"/>
                  </a:cubicBezTo>
                  <a:cubicBezTo>
                    <a:pt x="29439" y="19521"/>
                    <a:pt x="29496" y="19512"/>
                    <a:pt x="29547" y="19495"/>
                  </a:cubicBezTo>
                  <a:cubicBezTo>
                    <a:pt x="29669" y="19413"/>
                    <a:pt x="29709" y="19251"/>
                    <a:pt x="29709" y="19128"/>
                  </a:cubicBezTo>
                  <a:cubicBezTo>
                    <a:pt x="29709" y="19128"/>
                    <a:pt x="29384" y="17460"/>
                    <a:pt x="28977" y="15547"/>
                  </a:cubicBezTo>
                  <a:cubicBezTo>
                    <a:pt x="28773" y="14611"/>
                    <a:pt x="28529" y="13594"/>
                    <a:pt x="28244" y="12739"/>
                  </a:cubicBezTo>
                  <a:cubicBezTo>
                    <a:pt x="28000" y="11844"/>
                    <a:pt x="27715" y="11070"/>
                    <a:pt x="27430" y="10623"/>
                  </a:cubicBezTo>
                  <a:cubicBezTo>
                    <a:pt x="27227" y="10338"/>
                    <a:pt x="26942" y="10053"/>
                    <a:pt x="26535" y="9687"/>
                  </a:cubicBezTo>
                  <a:cubicBezTo>
                    <a:pt x="25070" y="8547"/>
                    <a:pt x="22140" y="6838"/>
                    <a:pt x="19087" y="5210"/>
                  </a:cubicBezTo>
                  <a:cubicBezTo>
                    <a:pt x="15995" y="3582"/>
                    <a:pt x="12820" y="2036"/>
                    <a:pt x="10867" y="1262"/>
                  </a:cubicBezTo>
                  <a:cubicBezTo>
                    <a:pt x="8059" y="204"/>
                    <a:pt x="6064" y="1"/>
                    <a:pt x="49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35"/>
            <p:cNvSpPr/>
            <p:nvPr/>
          </p:nvSpPr>
          <p:spPr>
            <a:xfrm>
              <a:off x="3860850" y="4333950"/>
              <a:ext cx="672550" cy="470425"/>
            </a:xfrm>
            <a:custGeom>
              <a:avLst/>
              <a:gdLst/>
              <a:ahLst/>
              <a:cxnLst/>
              <a:rect l="l" t="t" r="r" b="b"/>
              <a:pathLst>
                <a:path w="26902" h="18817" extrusionOk="0">
                  <a:moveTo>
                    <a:pt x="18263" y="0"/>
                  </a:moveTo>
                  <a:cubicBezTo>
                    <a:pt x="18210" y="0"/>
                    <a:pt x="18159" y="5"/>
                    <a:pt x="18111" y="14"/>
                  </a:cubicBezTo>
                  <a:cubicBezTo>
                    <a:pt x="16808" y="299"/>
                    <a:pt x="12616" y="2781"/>
                    <a:pt x="12616" y="2781"/>
                  </a:cubicBezTo>
                  <a:cubicBezTo>
                    <a:pt x="12616" y="2781"/>
                    <a:pt x="11680" y="2781"/>
                    <a:pt x="10500" y="2537"/>
                  </a:cubicBezTo>
                  <a:cubicBezTo>
                    <a:pt x="10355" y="2502"/>
                    <a:pt x="10212" y="2484"/>
                    <a:pt x="10069" y="2484"/>
                  </a:cubicBezTo>
                  <a:cubicBezTo>
                    <a:pt x="9052" y="2484"/>
                    <a:pt x="8072" y="3421"/>
                    <a:pt x="6715" y="5956"/>
                  </a:cubicBezTo>
                  <a:cubicBezTo>
                    <a:pt x="5128" y="8845"/>
                    <a:pt x="1710" y="11694"/>
                    <a:pt x="1710" y="11694"/>
                  </a:cubicBezTo>
                  <a:lnTo>
                    <a:pt x="0" y="13403"/>
                  </a:lnTo>
                  <a:lnTo>
                    <a:pt x="774" y="14055"/>
                  </a:lnTo>
                  <a:lnTo>
                    <a:pt x="4721" y="18816"/>
                  </a:lnTo>
                  <a:lnTo>
                    <a:pt x="5372" y="18124"/>
                  </a:lnTo>
                  <a:cubicBezTo>
                    <a:pt x="5372" y="18124"/>
                    <a:pt x="8913" y="18124"/>
                    <a:pt x="11273" y="17351"/>
                  </a:cubicBezTo>
                  <a:cubicBezTo>
                    <a:pt x="13634" y="16578"/>
                    <a:pt x="15099" y="14746"/>
                    <a:pt x="15628" y="14746"/>
                  </a:cubicBezTo>
                  <a:cubicBezTo>
                    <a:pt x="16157" y="14746"/>
                    <a:pt x="19047" y="16171"/>
                    <a:pt x="20349" y="17107"/>
                  </a:cubicBezTo>
                  <a:cubicBezTo>
                    <a:pt x="21167" y="17669"/>
                    <a:pt x="21792" y="17991"/>
                    <a:pt x="22396" y="17991"/>
                  </a:cubicBezTo>
                  <a:cubicBezTo>
                    <a:pt x="22754" y="17991"/>
                    <a:pt x="23104" y="17878"/>
                    <a:pt x="23483" y="17636"/>
                  </a:cubicBezTo>
                  <a:cubicBezTo>
                    <a:pt x="24541" y="16944"/>
                    <a:pt x="22058" y="16171"/>
                    <a:pt x="21407" y="15642"/>
                  </a:cubicBezTo>
                  <a:cubicBezTo>
                    <a:pt x="20756" y="15113"/>
                    <a:pt x="18640" y="12874"/>
                    <a:pt x="18640" y="12874"/>
                  </a:cubicBezTo>
                  <a:lnTo>
                    <a:pt x="22180" y="12223"/>
                  </a:lnTo>
                  <a:cubicBezTo>
                    <a:pt x="22180" y="12223"/>
                    <a:pt x="24012" y="13403"/>
                    <a:pt x="24826" y="13566"/>
                  </a:cubicBezTo>
                  <a:cubicBezTo>
                    <a:pt x="25015" y="13596"/>
                    <a:pt x="25158" y="13611"/>
                    <a:pt x="25276" y="13611"/>
                  </a:cubicBezTo>
                  <a:cubicBezTo>
                    <a:pt x="25638" y="13611"/>
                    <a:pt x="25758" y="13466"/>
                    <a:pt x="26250" y="13159"/>
                  </a:cubicBezTo>
                  <a:cubicBezTo>
                    <a:pt x="26901" y="12752"/>
                    <a:pt x="23483" y="9741"/>
                    <a:pt x="22587" y="9334"/>
                  </a:cubicBezTo>
                  <a:cubicBezTo>
                    <a:pt x="21651" y="8967"/>
                    <a:pt x="18233" y="8967"/>
                    <a:pt x="18233" y="8967"/>
                  </a:cubicBezTo>
                  <a:cubicBezTo>
                    <a:pt x="18233" y="8967"/>
                    <a:pt x="21122" y="7136"/>
                    <a:pt x="21773" y="6851"/>
                  </a:cubicBezTo>
                  <a:cubicBezTo>
                    <a:pt x="21856" y="6822"/>
                    <a:pt x="21946" y="6809"/>
                    <a:pt x="22041" y="6809"/>
                  </a:cubicBezTo>
                  <a:cubicBezTo>
                    <a:pt x="22738" y="6809"/>
                    <a:pt x="23704" y="7502"/>
                    <a:pt x="24134" y="7502"/>
                  </a:cubicBezTo>
                  <a:cubicBezTo>
                    <a:pt x="24405" y="7502"/>
                    <a:pt x="24751" y="7609"/>
                    <a:pt x="25096" y="7609"/>
                  </a:cubicBezTo>
                  <a:cubicBezTo>
                    <a:pt x="25423" y="7609"/>
                    <a:pt x="25748" y="7513"/>
                    <a:pt x="26006" y="7136"/>
                  </a:cubicBezTo>
                  <a:cubicBezTo>
                    <a:pt x="26535" y="6322"/>
                    <a:pt x="22058" y="2904"/>
                    <a:pt x="22058" y="2904"/>
                  </a:cubicBezTo>
                  <a:cubicBezTo>
                    <a:pt x="22058" y="2904"/>
                    <a:pt x="19608" y="0"/>
                    <a:pt x="1826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35"/>
            <p:cNvSpPr/>
            <p:nvPr/>
          </p:nvSpPr>
          <p:spPr>
            <a:xfrm>
              <a:off x="3852700" y="4326150"/>
              <a:ext cx="674575" cy="486350"/>
            </a:xfrm>
            <a:custGeom>
              <a:avLst/>
              <a:gdLst/>
              <a:ahLst/>
              <a:cxnLst/>
              <a:rect l="l" t="t" r="r" b="b"/>
              <a:pathLst>
                <a:path w="26983" h="19454" extrusionOk="0">
                  <a:moveTo>
                    <a:pt x="26332" y="13227"/>
                  </a:moveTo>
                  <a:lnTo>
                    <a:pt x="26337" y="13230"/>
                  </a:lnTo>
                  <a:lnTo>
                    <a:pt x="26337" y="13230"/>
                  </a:lnTo>
                  <a:cubicBezTo>
                    <a:pt x="26337" y="13230"/>
                    <a:pt x="26337" y="13230"/>
                    <a:pt x="26337" y="13230"/>
                  </a:cubicBezTo>
                  <a:lnTo>
                    <a:pt x="26337" y="13230"/>
                  </a:lnTo>
                  <a:lnTo>
                    <a:pt x="26332" y="13227"/>
                  </a:lnTo>
                  <a:close/>
                  <a:moveTo>
                    <a:pt x="18599" y="652"/>
                  </a:moveTo>
                  <a:cubicBezTo>
                    <a:pt x="18803" y="652"/>
                    <a:pt x="19210" y="814"/>
                    <a:pt x="19576" y="1059"/>
                  </a:cubicBezTo>
                  <a:cubicBezTo>
                    <a:pt x="20187" y="1466"/>
                    <a:pt x="20797" y="2035"/>
                    <a:pt x="21285" y="2564"/>
                  </a:cubicBezTo>
                  <a:cubicBezTo>
                    <a:pt x="21530" y="2809"/>
                    <a:pt x="21733" y="3012"/>
                    <a:pt x="21896" y="3175"/>
                  </a:cubicBezTo>
                  <a:cubicBezTo>
                    <a:pt x="21977" y="3256"/>
                    <a:pt x="22018" y="3338"/>
                    <a:pt x="22059" y="3378"/>
                  </a:cubicBezTo>
                  <a:lnTo>
                    <a:pt x="22099" y="3460"/>
                  </a:lnTo>
                  <a:lnTo>
                    <a:pt x="22181" y="3500"/>
                  </a:lnTo>
                  <a:cubicBezTo>
                    <a:pt x="22181" y="3500"/>
                    <a:pt x="22425" y="3704"/>
                    <a:pt x="22791" y="3989"/>
                  </a:cubicBezTo>
                  <a:cubicBezTo>
                    <a:pt x="23361" y="4436"/>
                    <a:pt x="24175" y="5128"/>
                    <a:pt x="24867" y="5779"/>
                  </a:cubicBezTo>
                  <a:cubicBezTo>
                    <a:pt x="25192" y="6146"/>
                    <a:pt x="25518" y="6471"/>
                    <a:pt x="25721" y="6756"/>
                  </a:cubicBezTo>
                  <a:cubicBezTo>
                    <a:pt x="25843" y="6878"/>
                    <a:pt x="25925" y="7000"/>
                    <a:pt x="25966" y="7082"/>
                  </a:cubicBezTo>
                  <a:cubicBezTo>
                    <a:pt x="26006" y="7204"/>
                    <a:pt x="26006" y="7285"/>
                    <a:pt x="26006" y="7285"/>
                  </a:cubicBezTo>
                  <a:lnTo>
                    <a:pt x="26016" y="7285"/>
                  </a:lnTo>
                  <a:cubicBezTo>
                    <a:pt x="25910" y="7421"/>
                    <a:pt x="25833" y="7492"/>
                    <a:pt x="25721" y="7529"/>
                  </a:cubicBezTo>
                  <a:cubicBezTo>
                    <a:pt x="25640" y="7570"/>
                    <a:pt x="25518" y="7570"/>
                    <a:pt x="25396" y="7570"/>
                  </a:cubicBezTo>
                  <a:cubicBezTo>
                    <a:pt x="25152" y="7570"/>
                    <a:pt x="24826" y="7489"/>
                    <a:pt x="24460" y="7489"/>
                  </a:cubicBezTo>
                  <a:cubicBezTo>
                    <a:pt x="24460" y="7489"/>
                    <a:pt x="24338" y="7448"/>
                    <a:pt x="24175" y="7407"/>
                  </a:cubicBezTo>
                  <a:cubicBezTo>
                    <a:pt x="23971" y="7326"/>
                    <a:pt x="23646" y="7163"/>
                    <a:pt x="23361" y="7041"/>
                  </a:cubicBezTo>
                  <a:cubicBezTo>
                    <a:pt x="23035" y="6919"/>
                    <a:pt x="22710" y="6797"/>
                    <a:pt x="22384" y="6797"/>
                  </a:cubicBezTo>
                  <a:cubicBezTo>
                    <a:pt x="22262" y="6797"/>
                    <a:pt x="22140" y="6797"/>
                    <a:pt x="21977" y="6838"/>
                  </a:cubicBezTo>
                  <a:cubicBezTo>
                    <a:pt x="21774" y="6919"/>
                    <a:pt x="21489" y="7082"/>
                    <a:pt x="21123" y="7326"/>
                  </a:cubicBezTo>
                  <a:cubicBezTo>
                    <a:pt x="20024" y="7936"/>
                    <a:pt x="18396" y="8995"/>
                    <a:pt x="18396" y="8995"/>
                  </a:cubicBezTo>
                  <a:cubicBezTo>
                    <a:pt x="18274" y="9076"/>
                    <a:pt x="18192" y="9239"/>
                    <a:pt x="18233" y="9361"/>
                  </a:cubicBezTo>
                  <a:cubicBezTo>
                    <a:pt x="18274" y="9524"/>
                    <a:pt x="18437" y="9605"/>
                    <a:pt x="18559" y="9605"/>
                  </a:cubicBezTo>
                  <a:lnTo>
                    <a:pt x="19128" y="9605"/>
                  </a:lnTo>
                  <a:cubicBezTo>
                    <a:pt x="19617" y="9605"/>
                    <a:pt x="20390" y="9646"/>
                    <a:pt x="21123" y="9686"/>
                  </a:cubicBezTo>
                  <a:cubicBezTo>
                    <a:pt x="21448" y="9727"/>
                    <a:pt x="21814" y="9768"/>
                    <a:pt x="22099" y="9808"/>
                  </a:cubicBezTo>
                  <a:cubicBezTo>
                    <a:pt x="22425" y="9849"/>
                    <a:pt x="22669" y="9931"/>
                    <a:pt x="22791" y="9971"/>
                  </a:cubicBezTo>
                  <a:cubicBezTo>
                    <a:pt x="22913" y="10053"/>
                    <a:pt x="23280" y="10256"/>
                    <a:pt x="23646" y="10541"/>
                  </a:cubicBezTo>
                  <a:cubicBezTo>
                    <a:pt x="24216" y="10989"/>
                    <a:pt x="24907" y="11599"/>
                    <a:pt x="25436" y="12169"/>
                  </a:cubicBezTo>
                  <a:cubicBezTo>
                    <a:pt x="25721" y="12454"/>
                    <a:pt x="25966" y="12698"/>
                    <a:pt x="26128" y="12942"/>
                  </a:cubicBezTo>
                  <a:cubicBezTo>
                    <a:pt x="26210" y="13024"/>
                    <a:pt x="26250" y="13146"/>
                    <a:pt x="26291" y="13186"/>
                  </a:cubicBezTo>
                  <a:lnTo>
                    <a:pt x="26311" y="13245"/>
                  </a:lnTo>
                  <a:lnTo>
                    <a:pt x="26311" y="13245"/>
                  </a:lnTo>
                  <a:cubicBezTo>
                    <a:pt x="26097" y="13370"/>
                    <a:pt x="25990" y="13441"/>
                    <a:pt x="25884" y="13512"/>
                  </a:cubicBezTo>
                  <a:cubicBezTo>
                    <a:pt x="25762" y="13553"/>
                    <a:pt x="25721" y="13553"/>
                    <a:pt x="25599" y="13553"/>
                  </a:cubicBezTo>
                  <a:cubicBezTo>
                    <a:pt x="25518" y="13553"/>
                    <a:pt x="25396" y="13553"/>
                    <a:pt x="25192" y="13512"/>
                  </a:cubicBezTo>
                  <a:cubicBezTo>
                    <a:pt x="25070" y="13512"/>
                    <a:pt x="24785" y="13431"/>
                    <a:pt x="24541" y="13308"/>
                  </a:cubicBezTo>
                  <a:cubicBezTo>
                    <a:pt x="24134" y="13105"/>
                    <a:pt x="23646" y="12861"/>
                    <a:pt x="23320" y="12657"/>
                  </a:cubicBezTo>
                  <a:cubicBezTo>
                    <a:pt x="23117" y="12535"/>
                    <a:pt x="22954" y="12454"/>
                    <a:pt x="22873" y="12372"/>
                  </a:cubicBezTo>
                  <a:cubicBezTo>
                    <a:pt x="22750" y="12291"/>
                    <a:pt x="22710" y="12250"/>
                    <a:pt x="22710" y="12250"/>
                  </a:cubicBezTo>
                  <a:cubicBezTo>
                    <a:pt x="22628" y="12210"/>
                    <a:pt x="22547" y="12210"/>
                    <a:pt x="22466" y="12210"/>
                  </a:cubicBezTo>
                  <a:lnTo>
                    <a:pt x="18925" y="12861"/>
                  </a:lnTo>
                  <a:cubicBezTo>
                    <a:pt x="18803" y="12901"/>
                    <a:pt x="18681" y="12983"/>
                    <a:pt x="18640" y="13105"/>
                  </a:cubicBezTo>
                  <a:cubicBezTo>
                    <a:pt x="18599" y="13227"/>
                    <a:pt x="18640" y="13349"/>
                    <a:pt x="18721" y="13431"/>
                  </a:cubicBezTo>
                  <a:cubicBezTo>
                    <a:pt x="18721" y="13431"/>
                    <a:pt x="19251" y="14000"/>
                    <a:pt x="19861" y="14611"/>
                  </a:cubicBezTo>
                  <a:cubicBezTo>
                    <a:pt x="20471" y="15262"/>
                    <a:pt x="21163" y="15954"/>
                    <a:pt x="21530" y="16239"/>
                  </a:cubicBezTo>
                  <a:cubicBezTo>
                    <a:pt x="21692" y="16361"/>
                    <a:pt x="21896" y="16483"/>
                    <a:pt x="22181" y="16605"/>
                  </a:cubicBezTo>
                  <a:cubicBezTo>
                    <a:pt x="22547" y="16808"/>
                    <a:pt x="22995" y="17012"/>
                    <a:pt x="23280" y="17215"/>
                  </a:cubicBezTo>
                  <a:cubicBezTo>
                    <a:pt x="23442" y="17337"/>
                    <a:pt x="23605" y="17419"/>
                    <a:pt x="23646" y="17500"/>
                  </a:cubicBezTo>
                  <a:lnTo>
                    <a:pt x="23722" y="17576"/>
                  </a:lnTo>
                  <a:lnTo>
                    <a:pt x="23722" y="17576"/>
                  </a:lnTo>
                  <a:cubicBezTo>
                    <a:pt x="23714" y="17588"/>
                    <a:pt x="23694" y="17598"/>
                    <a:pt x="23646" y="17622"/>
                  </a:cubicBezTo>
                  <a:cubicBezTo>
                    <a:pt x="23280" y="17867"/>
                    <a:pt x="22995" y="17948"/>
                    <a:pt x="22710" y="17948"/>
                  </a:cubicBezTo>
                  <a:cubicBezTo>
                    <a:pt x="22466" y="17948"/>
                    <a:pt x="22221" y="17907"/>
                    <a:pt x="21896" y="17744"/>
                  </a:cubicBezTo>
                  <a:cubicBezTo>
                    <a:pt x="21611" y="17622"/>
                    <a:pt x="21285" y="17419"/>
                    <a:pt x="20878" y="17134"/>
                  </a:cubicBezTo>
                  <a:cubicBezTo>
                    <a:pt x="20187" y="16646"/>
                    <a:pt x="19128" y="16076"/>
                    <a:pt x="18152" y="15587"/>
                  </a:cubicBezTo>
                  <a:cubicBezTo>
                    <a:pt x="17704" y="15343"/>
                    <a:pt x="17216" y="15140"/>
                    <a:pt x="16849" y="14977"/>
                  </a:cubicBezTo>
                  <a:cubicBezTo>
                    <a:pt x="16646" y="14896"/>
                    <a:pt x="16483" y="14814"/>
                    <a:pt x="16361" y="14774"/>
                  </a:cubicBezTo>
                  <a:cubicBezTo>
                    <a:pt x="16198" y="14733"/>
                    <a:pt x="16076" y="14692"/>
                    <a:pt x="15954" y="14692"/>
                  </a:cubicBezTo>
                  <a:cubicBezTo>
                    <a:pt x="15791" y="14692"/>
                    <a:pt x="15669" y="14774"/>
                    <a:pt x="15547" y="14814"/>
                  </a:cubicBezTo>
                  <a:cubicBezTo>
                    <a:pt x="15344" y="14936"/>
                    <a:pt x="15140" y="15099"/>
                    <a:pt x="14855" y="15303"/>
                  </a:cubicBezTo>
                  <a:cubicBezTo>
                    <a:pt x="14123" y="15913"/>
                    <a:pt x="12983" y="16849"/>
                    <a:pt x="11518" y="17337"/>
                  </a:cubicBezTo>
                  <a:cubicBezTo>
                    <a:pt x="10379" y="17744"/>
                    <a:pt x="8913" y="17907"/>
                    <a:pt x="7733" y="18029"/>
                  </a:cubicBezTo>
                  <a:cubicBezTo>
                    <a:pt x="7163" y="18070"/>
                    <a:pt x="6675" y="18111"/>
                    <a:pt x="6309" y="18111"/>
                  </a:cubicBezTo>
                  <a:lnTo>
                    <a:pt x="5698" y="18111"/>
                  </a:lnTo>
                  <a:cubicBezTo>
                    <a:pt x="5617" y="18111"/>
                    <a:pt x="5536" y="18151"/>
                    <a:pt x="5454" y="18233"/>
                  </a:cubicBezTo>
                  <a:lnTo>
                    <a:pt x="5088" y="18599"/>
                  </a:lnTo>
                  <a:lnTo>
                    <a:pt x="1384" y="14163"/>
                  </a:lnTo>
                  <a:lnTo>
                    <a:pt x="1344" y="14122"/>
                  </a:lnTo>
                  <a:lnTo>
                    <a:pt x="815" y="13715"/>
                  </a:lnTo>
                  <a:lnTo>
                    <a:pt x="2239" y="12291"/>
                  </a:lnTo>
                  <a:lnTo>
                    <a:pt x="2239" y="12291"/>
                  </a:lnTo>
                  <a:lnTo>
                    <a:pt x="2239" y="12291"/>
                  </a:lnTo>
                  <a:cubicBezTo>
                    <a:pt x="2280" y="12250"/>
                    <a:pt x="5698" y="9402"/>
                    <a:pt x="7326" y="6431"/>
                  </a:cubicBezTo>
                  <a:cubicBezTo>
                    <a:pt x="8018" y="5169"/>
                    <a:pt x="8588" y="4314"/>
                    <a:pt x="9117" y="3785"/>
                  </a:cubicBezTo>
                  <a:cubicBezTo>
                    <a:pt x="9605" y="3297"/>
                    <a:pt x="10012" y="3134"/>
                    <a:pt x="10419" y="3134"/>
                  </a:cubicBezTo>
                  <a:cubicBezTo>
                    <a:pt x="10541" y="3134"/>
                    <a:pt x="10623" y="3134"/>
                    <a:pt x="10745" y="3175"/>
                  </a:cubicBezTo>
                  <a:cubicBezTo>
                    <a:pt x="11966" y="3419"/>
                    <a:pt x="12902" y="3419"/>
                    <a:pt x="12942" y="3419"/>
                  </a:cubicBezTo>
                  <a:lnTo>
                    <a:pt x="13105" y="3378"/>
                  </a:lnTo>
                  <a:cubicBezTo>
                    <a:pt x="13105" y="3378"/>
                    <a:pt x="13349" y="3256"/>
                    <a:pt x="13756" y="3012"/>
                  </a:cubicBezTo>
                  <a:cubicBezTo>
                    <a:pt x="14408" y="2646"/>
                    <a:pt x="15344" y="2117"/>
                    <a:pt x="16280" y="1628"/>
                  </a:cubicBezTo>
                  <a:cubicBezTo>
                    <a:pt x="17175" y="1140"/>
                    <a:pt x="18111" y="733"/>
                    <a:pt x="18518" y="692"/>
                  </a:cubicBezTo>
                  <a:lnTo>
                    <a:pt x="18599" y="652"/>
                  </a:lnTo>
                  <a:close/>
                  <a:moveTo>
                    <a:pt x="18355" y="0"/>
                  </a:moveTo>
                  <a:cubicBezTo>
                    <a:pt x="17989" y="82"/>
                    <a:pt x="17460" y="285"/>
                    <a:pt x="16890" y="570"/>
                  </a:cubicBezTo>
                  <a:cubicBezTo>
                    <a:pt x="15315" y="1303"/>
                    <a:pt x="13246" y="2530"/>
                    <a:pt x="12818" y="2768"/>
                  </a:cubicBezTo>
                  <a:lnTo>
                    <a:pt x="12780" y="2768"/>
                  </a:lnTo>
                  <a:cubicBezTo>
                    <a:pt x="12495" y="2727"/>
                    <a:pt x="11762" y="2686"/>
                    <a:pt x="10908" y="2524"/>
                  </a:cubicBezTo>
                  <a:cubicBezTo>
                    <a:pt x="10745" y="2483"/>
                    <a:pt x="10582" y="2442"/>
                    <a:pt x="10419" y="2442"/>
                  </a:cubicBezTo>
                  <a:cubicBezTo>
                    <a:pt x="9809" y="2442"/>
                    <a:pt x="9198" y="2727"/>
                    <a:pt x="8629" y="3338"/>
                  </a:cubicBezTo>
                  <a:cubicBezTo>
                    <a:pt x="8018" y="3907"/>
                    <a:pt x="7448" y="4803"/>
                    <a:pt x="6716" y="6105"/>
                  </a:cubicBezTo>
                  <a:cubicBezTo>
                    <a:pt x="5983" y="7489"/>
                    <a:pt x="4722" y="8913"/>
                    <a:pt x="3704" y="9971"/>
                  </a:cubicBezTo>
                  <a:cubicBezTo>
                    <a:pt x="3175" y="10500"/>
                    <a:pt x="2687" y="10948"/>
                    <a:pt x="2361" y="11274"/>
                  </a:cubicBezTo>
                  <a:cubicBezTo>
                    <a:pt x="2198" y="11436"/>
                    <a:pt x="2076" y="11558"/>
                    <a:pt x="1954" y="11640"/>
                  </a:cubicBezTo>
                  <a:cubicBezTo>
                    <a:pt x="1873" y="11721"/>
                    <a:pt x="1832" y="11762"/>
                    <a:pt x="1832" y="11762"/>
                  </a:cubicBezTo>
                  <a:lnTo>
                    <a:pt x="1791" y="11803"/>
                  </a:lnTo>
                  <a:lnTo>
                    <a:pt x="82" y="13471"/>
                  </a:lnTo>
                  <a:cubicBezTo>
                    <a:pt x="41" y="13553"/>
                    <a:pt x="1" y="13634"/>
                    <a:pt x="1" y="13756"/>
                  </a:cubicBezTo>
                  <a:cubicBezTo>
                    <a:pt x="1" y="13838"/>
                    <a:pt x="41" y="13919"/>
                    <a:pt x="123" y="14000"/>
                  </a:cubicBezTo>
                  <a:lnTo>
                    <a:pt x="896" y="14611"/>
                  </a:lnTo>
                  <a:lnTo>
                    <a:pt x="4803" y="19332"/>
                  </a:lnTo>
                  <a:cubicBezTo>
                    <a:pt x="4844" y="19413"/>
                    <a:pt x="4925" y="19454"/>
                    <a:pt x="5047" y="19454"/>
                  </a:cubicBezTo>
                  <a:cubicBezTo>
                    <a:pt x="5129" y="19454"/>
                    <a:pt x="5210" y="19413"/>
                    <a:pt x="5291" y="19332"/>
                  </a:cubicBezTo>
                  <a:lnTo>
                    <a:pt x="5822" y="18801"/>
                  </a:lnTo>
                  <a:lnTo>
                    <a:pt x="5822" y="18801"/>
                  </a:lnTo>
                  <a:cubicBezTo>
                    <a:pt x="6107" y="18797"/>
                    <a:pt x="6862" y="18776"/>
                    <a:pt x="7815" y="18680"/>
                  </a:cubicBezTo>
                  <a:cubicBezTo>
                    <a:pt x="8995" y="18599"/>
                    <a:pt x="10501" y="18396"/>
                    <a:pt x="11722" y="17989"/>
                  </a:cubicBezTo>
                  <a:cubicBezTo>
                    <a:pt x="12942" y="17582"/>
                    <a:pt x="13960" y="16890"/>
                    <a:pt x="14692" y="16320"/>
                  </a:cubicBezTo>
                  <a:cubicBezTo>
                    <a:pt x="15059" y="16035"/>
                    <a:pt x="15344" y="15791"/>
                    <a:pt x="15588" y="15628"/>
                  </a:cubicBezTo>
                  <a:cubicBezTo>
                    <a:pt x="15710" y="15506"/>
                    <a:pt x="15791" y="15465"/>
                    <a:pt x="15873" y="15425"/>
                  </a:cubicBezTo>
                  <a:lnTo>
                    <a:pt x="15954" y="15384"/>
                  </a:lnTo>
                  <a:cubicBezTo>
                    <a:pt x="16035" y="15384"/>
                    <a:pt x="16361" y="15506"/>
                    <a:pt x="16687" y="15628"/>
                  </a:cubicBezTo>
                  <a:cubicBezTo>
                    <a:pt x="17785" y="16076"/>
                    <a:pt x="19576" y="17053"/>
                    <a:pt x="20471" y="17663"/>
                  </a:cubicBezTo>
                  <a:cubicBezTo>
                    <a:pt x="20878" y="17989"/>
                    <a:pt x="21285" y="18192"/>
                    <a:pt x="21611" y="18355"/>
                  </a:cubicBezTo>
                  <a:cubicBezTo>
                    <a:pt x="21977" y="18518"/>
                    <a:pt x="22343" y="18640"/>
                    <a:pt x="22710" y="18640"/>
                  </a:cubicBezTo>
                  <a:cubicBezTo>
                    <a:pt x="23157" y="18640"/>
                    <a:pt x="23564" y="18477"/>
                    <a:pt x="24012" y="18233"/>
                  </a:cubicBezTo>
                  <a:cubicBezTo>
                    <a:pt x="24134" y="18151"/>
                    <a:pt x="24216" y="18070"/>
                    <a:pt x="24297" y="17948"/>
                  </a:cubicBezTo>
                  <a:cubicBezTo>
                    <a:pt x="24378" y="17867"/>
                    <a:pt x="24419" y="17704"/>
                    <a:pt x="24419" y="17582"/>
                  </a:cubicBezTo>
                  <a:cubicBezTo>
                    <a:pt x="24419" y="17419"/>
                    <a:pt x="24338" y="17297"/>
                    <a:pt x="24297" y="17175"/>
                  </a:cubicBezTo>
                  <a:cubicBezTo>
                    <a:pt x="24134" y="16971"/>
                    <a:pt x="23971" y="16849"/>
                    <a:pt x="23727" y="16686"/>
                  </a:cubicBezTo>
                  <a:cubicBezTo>
                    <a:pt x="23442" y="16483"/>
                    <a:pt x="23035" y="16320"/>
                    <a:pt x="22710" y="16157"/>
                  </a:cubicBezTo>
                  <a:cubicBezTo>
                    <a:pt x="22384" y="15954"/>
                    <a:pt x="22059" y="15791"/>
                    <a:pt x="21937" y="15710"/>
                  </a:cubicBezTo>
                  <a:cubicBezTo>
                    <a:pt x="21652" y="15465"/>
                    <a:pt x="20960" y="14774"/>
                    <a:pt x="20349" y="14163"/>
                  </a:cubicBezTo>
                  <a:cubicBezTo>
                    <a:pt x="20094" y="13891"/>
                    <a:pt x="19853" y="13640"/>
                    <a:pt x="19659" y="13440"/>
                  </a:cubicBezTo>
                  <a:lnTo>
                    <a:pt x="19659" y="13440"/>
                  </a:lnTo>
                  <a:lnTo>
                    <a:pt x="22486" y="12920"/>
                  </a:lnTo>
                  <a:lnTo>
                    <a:pt x="22486" y="12920"/>
                  </a:lnTo>
                  <a:cubicBezTo>
                    <a:pt x="22662" y="13041"/>
                    <a:pt x="22985" y="13256"/>
                    <a:pt x="23361" y="13471"/>
                  </a:cubicBezTo>
                  <a:cubicBezTo>
                    <a:pt x="23646" y="13593"/>
                    <a:pt x="23971" y="13756"/>
                    <a:pt x="24256" y="13919"/>
                  </a:cubicBezTo>
                  <a:cubicBezTo>
                    <a:pt x="24541" y="14041"/>
                    <a:pt x="24826" y="14163"/>
                    <a:pt x="25070" y="14204"/>
                  </a:cubicBezTo>
                  <a:cubicBezTo>
                    <a:pt x="25274" y="14244"/>
                    <a:pt x="25436" y="14244"/>
                    <a:pt x="25599" y="14244"/>
                  </a:cubicBezTo>
                  <a:cubicBezTo>
                    <a:pt x="25843" y="14244"/>
                    <a:pt x="26047" y="14204"/>
                    <a:pt x="26210" y="14082"/>
                  </a:cubicBezTo>
                  <a:cubicBezTo>
                    <a:pt x="26372" y="14000"/>
                    <a:pt x="26535" y="13919"/>
                    <a:pt x="26739" y="13756"/>
                  </a:cubicBezTo>
                  <a:cubicBezTo>
                    <a:pt x="26820" y="13715"/>
                    <a:pt x="26902" y="13634"/>
                    <a:pt x="26942" y="13553"/>
                  </a:cubicBezTo>
                  <a:cubicBezTo>
                    <a:pt x="26983" y="13471"/>
                    <a:pt x="26983" y="13390"/>
                    <a:pt x="26983" y="13308"/>
                  </a:cubicBezTo>
                  <a:cubicBezTo>
                    <a:pt x="26983" y="13105"/>
                    <a:pt x="26942" y="12942"/>
                    <a:pt x="26820" y="12779"/>
                  </a:cubicBezTo>
                  <a:cubicBezTo>
                    <a:pt x="26657" y="12494"/>
                    <a:pt x="26413" y="12169"/>
                    <a:pt x="26088" y="11843"/>
                  </a:cubicBezTo>
                  <a:cubicBezTo>
                    <a:pt x="25599" y="11314"/>
                    <a:pt x="24989" y="10785"/>
                    <a:pt x="24460" y="10338"/>
                  </a:cubicBezTo>
                  <a:cubicBezTo>
                    <a:pt x="24175" y="10093"/>
                    <a:pt x="23890" y="9890"/>
                    <a:pt x="23646" y="9727"/>
                  </a:cubicBezTo>
                  <a:cubicBezTo>
                    <a:pt x="23402" y="9564"/>
                    <a:pt x="23198" y="9442"/>
                    <a:pt x="23035" y="9361"/>
                  </a:cubicBezTo>
                  <a:cubicBezTo>
                    <a:pt x="22750" y="9239"/>
                    <a:pt x="22343" y="9157"/>
                    <a:pt x="21896" y="9117"/>
                  </a:cubicBezTo>
                  <a:cubicBezTo>
                    <a:pt x="21202" y="9015"/>
                    <a:pt x="20376" y="8964"/>
                    <a:pt x="19719" y="8938"/>
                  </a:cubicBezTo>
                  <a:lnTo>
                    <a:pt x="19719" y="8938"/>
                  </a:lnTo>
                  <a:cubicBezTo>
                    <a:pt x="19893" y="8826"/>
                    <a:pt x="20079" y="8707"/>
                    <a:pt x="20268" y="8588"/>
                  </a:cubicBezTo>
                  <a:cubicBezTo>
                    <a:pt x="20675" y="8343"/>
                    <a:pt x="21082" y="8099"/>
                    <a:pt x="21448" y="7896"/>
                  </a:cubicBezTo>
                  <a:cubicBezTo>
                    <a:pt x="21814" y="7692"/>
                    <a:pt x="22099" y="7529"/>
                    <a:pt x="22262" y="7489"/>
                  </a:cubicBezTo>
                  <a:cubicBezTo>
                    <a:pt x="22262" y="7489"/>
                    <a:pt x="22303" y="7448"/>
                    <a:pt x="22384" y="7448"/>
                  </a:cubicBezTo>
                  <a:cubicBezTo>
                    <a:pt x="22588" y="7448"/>
                    <a:pt x="22995" y="7611"/>
                    <a:pt x="23361" y="7774"/>
                  </a:cubicBezTo>
                  <a:cubicBezTo>
                    <a:pt x="23564" y="7855"/>
                    <a:pt x="23727" y="7977"/>
                    <a:pt x="23931" y="8018"/>
                  </a:cubicBezTo>
                  <a:cubicBezTo>
                    <a:pt x="24093" y="8099"/>
                    <a:pt x="24297" y="8140"/>
                    <a:pt x="24460" y="8181"/>
                  </a:cubicBezTo>
                  <a:cubicBezTo>
                    <a:pt x="24489" y="8175"/>
                    <a:pt x="24520" y="8172"/>
                    <a:pt x="24554" y="8172"/>
                  </a:cubicBezTo>
                  <a:cubicBezTo>
                    <a:pt x="24758" y="8172"/>
                    <a:pt x="25047" y="8262"/>
                    <a:pt x="25396" y="8262"/>
                  </a:cubicBezTo>
                  <a:cubicBezTo>
                    <a:pt x="25599" y="8262"/>
                    <a:pt x="25803" y="8221"/>
                    <a:pt x="26047" y="8140"/>
                  </a:cubicBezTo>
                  <a:cubicBezTo>
                    <a:pt x="26250" y="8018"/>
                    <a:pt x="26454" y="7855"/>
                    <a:pt x="26617" y="7611"/>
                  </a:cubicBezTo>
                  <a:cubicBezTo>
                    <a:pt x="26657" y="7529"/>
                    <a:pt x="26698" y="7407"/>
                    <a:pt x="26698" y="7285"/>
                  </a:cubicBezTo>
                  <a:cubicBezTo>
                    <a:pt x="26698" y="7041"/>
                    <a:pt x="26617" y="6838"/>
                    <a:pt x="26495" y="6634"/>
                  </a:cubicBezTo>
                  <a:cubicBezTo>
                    <a:pt x="26250" y="6268"/>
                    <a:pt x="25925" y="5902"/>
                    <a:pt x="25518" y="5495"/>
                  </a:cubicBezTo>
                  <a:cubicBezTo>
                    <a:pt x="24370" y="4347"/>
                    <a:pt x="22792" y="3128"/>
                    <a:pt x="22606" y="2985"/>
                  </a:cubicBezTo>
                  <a:lnTo>
                    <a:pt x="22606" y="2985"/>
                  </a:lnTo>
                  <a:cubicBezTo>
                    <a:pt x="22489" y="2847"/>
                    <a:pt x="21931" y="2197"/>
                    <a:pt x="21245" y="1547"/>
                  </a:cubicBezTo>
                  <a:cubicBezTo>
                    <a:pt x="20838" y="1140"/>
                    <a:pt x="20390" y="774"/>
                    <a:pt x="19942" y="489"/>
                  </a:cubicBezTo>
                  <a:cubicBezTo>
                    <a:pt x="19495" y="204"/>
                    <a:pt x="19047" y="0"/>
                    <a:pt x="18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35"/>
            <p:cNvSpPr/>
            <p:nvPr/>
          </p:nvSpPr>
          <p:spPr>
            <a:xfrm>
              <a:off x="4208800" y="4389225"/>
              <a:ext cx="212675" cy="101775"/>
            </a:xfrm>
            <a:custGeom>
              <a:avLst/>
              <a:gdLst/>
              <a:ahLst/>
              <a:cxnLst/>
              <a:rect l="l" t="t" r="r" b="b"/>
              <a:pathLst>
                <a:path w="8507" h="4071" extrusionOk="0">
                  <a:moveTo>
                    <a:pt x="6756" y="1"/>
                  </a:moveTo>
                  <a:cubicBezTo>
                    <a:pt x="6512" y="1"/>
                    <a:pt x="6268" y="41"/>
                    <a:pt x="6024" y="123"/>
                  </a:cubicBezTo>
                  <a:cubicBezTo>
                    <a:pt x="5617" y="367"/>
                    <a:pt x="4152" y="1181"/>
                    <a:pt x="2809" y="1954"/>
                  </a:cubicBezTo>
                  <a:cubicBezTo>
                    <a:pt x="1466" y="2727"/>
                    <a:pt x="204" y="3419"/>
                    <a:pt x="204" y="3419"/>
                  </a:cubicBezTo>
                  <a:cubicBezTo>
                    <a:pt x="41" y="3541"/>
                    <a:pt x="1" y="3745"/>
                    <a:pt x="82" y="3908"/>
                  </a:cubicBezTo>
                  <a:cubicBezTo>
                    <a:pt x="164" y="4016"/>
                    <a:pt x="281" y="4070"/>
                    <a:pt x="399" y="4070"/>
                  </a:cubicBezTo>
                  <a:cubicBezTo>
                    <a:pt x="457" y="4070"/>
                    <a:pt x="516" y="4057"/>
                    <a:pt x="571" y="4030"/>
                  </a:cubicBezTo>
                  <a:cubicBezTo>
                    <a:pt x="571" y="4030"/>
                    <a:pt x="855" y="3826"/>
                    <a:pt x="1344" y="3582"/>
                  </a:cubicBezTo>
                  <a:cubicBezTo>
                    <a:pt x="2076" y="3134"/>
                    <a:pt x="3175" y="2524"/>
                    <a:pt x="4152" y="1954"/>
                  </a:cubicBezTo>
                  <a:cubicBezTo>
                    <a:pt x="5169" y="1384"/>
                    <a:pt x="6024" y="896"/>
                    <a:pt x="6309" y="733"/>
                  </a:cubicBezTo>
                  <a:cubicBezTo>
                    <a:pt x="6431" y="693"/>
                    <a:pt x="6594" y="652"/>
                    <a:pt x="6756" y="652"/>
                  </a:cubicBezTo>
                  <a:cubicBezTo>
                    <a:pt x="7041" y="652"/>
                    <a:pt x="7326" y="733"/>
                    <a:pt x="7570" y="815"/>
                  </a:cubicBezTo>
                  <a:cubicBezTo>
                    <a:pt x="7693" y="855"/>
                    <a:pt x="7815" y="937"/>
                    <a:pt x="7855" y="937"/>
                  </a:cubicBezTo>
                  <a:lnTo>
                    <a:pt x="7937" y="977"/>
                  </a:lnTo>
                  <a:lnTo>
                    <a:pt x="7977" y="1018"/>
                  </a:lnTo>
                  <a:cubicBezTo>
                    <a:pt x="8021" y="1040"/>
                    <a:pt x="8068" y="1050"/>
                    <a:pt x="8114" y="1050"/>
                  </a:cubicBezTo>
                  <a:cubicBezTo>
                    <a:pt x="8240" y="1050"/>
                    <a:pt x="8365" y="974"/>
                    <a:pt x="8425" y="855"/>
                  </a:cubicBezTo>
                  <a:cubicBezTo>
                    <a:pt x="8506" y="693"/>
                    <a:pt x="8466" y="489"/>
                    <a:pt x="8303" y="408"/>
                  </a:cubicBezTo>
                  <a:cubicBezTo>
                    <a:pt x="8262" y="408"/>
                    <a:pt x="7570" y="1"/>
                    <a:pt x="67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35"/>
            <p:cNvSpPr/>
            <p:nvPr/>
          </p:nvSpPr>
          <p:spPr>
            <a:xfrm>
              <a:off x="4107075" y="4395325"/>
              <a:ext cx="78350" cy="56000"/>
            </a:xfrm>
            <a:custGeom>
              <a:avLst/>
              <a:gdLst/>
              <a:ahLst/>
              <a:cxnLst/>
              <a:rect l="l" t="t" r="r" b="b"/>
              <a:pathLst>
                <a:path w="3134" h="2240" extrusionOk="0">
                  <a:moveTo>
                    <a:pt x="2736" y="1"/>
                  </a:moveTo>
                  <a:cubicBezTo>
                    <a:pt x="2677" y="1"/>
                    <a:pt x="2618" y="14"/>
                    <a:pt x="2564" y="42"/>
                  </a:cubicBezTo>
                  <a:lnTo>
                    <a:pt x="204" y="1629"/>
                  </a:lnTo>
                  <a:cubicBezTo>
                    <a:pt x="41" y="1710"/>
                    <a:pt x="0" y="1954"/>
                    <a:pt x="122" y="2076"/>
                  </a:cubicBezTo>
                  <a:cubicBezTo>
                    <a:pt x="176" y="2185"/>
                    <a:pt x="285" y="2239"/>
                    <a:pt x="399" y="2239"/>
                  </a:cubicBezTo>
                  <a:cubicBezTo>
                    <a:pt x="457" y="2239"/>
                    <a:pt x="516" y="2226"/>
                    <a:pt x="570" y="2199"/>
                  </a:cubicBezTo>
                  <a:lnTo>
                    <a:pt x="2930" y="611"/>
                  </a:lnTo>
                  <a:cubicBezTo>
                    <a:pt x="3093" y="530"/>
                    <a:pt x="3134" y="286"/>
                    <a:pt x="3052" y="164"/>
                  </a:cubicBezTo>
                  <a:cubicBezTo>
                    <a:pt x="2971" y="55"/>
                    <a:pt x="2853" y="1"/>
                    <a:pt x="27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35"/>
            <p:cNvSpPr/>
            <p:nvPr/>
          </p:nvSpPr>
          <p:spPr>
            <a:xfrm>
              <a:off x="3132375" y="4321475"/>
              <a:ext cx="590625" cy="357750"/>
            </a:xfrm>
            <a:custGeom>
              <a:avLst/>
              <a:gdLst/>
              <a:ahLst/>
              <a:cxnLst/>
              <a:rect l="l" t="t" r="r" b="b"/>
              <a:pathLst>
                <a:path w="23625" h="14310" extrusionOk="0">
                  <a:moveTo>
                    <a:pt x="14225" y="1"/>
                  </a:moveTo>
                  <a:cubicBezTo>
                    <a:pt x="14163" y="1"/>
                    <a:pt x="14101" y="8"/>
                    <a:pt x="14041" y="25"/>
                  </a:cubicBezTo>
                  <a:cubicBezTo>
                    <a:pt x="12983" y="269"/>
                    <a:pt x="12209" y="1042"/>
                    <a:pt x="12209" y="1042"/>
                  </a:cubicBezTo>
                  <a:cubicBezTo>
                    <a:pt x="12209" y="1042"/>
                    <a:pt x="11762" y="795"/>
                    <a:pt x="11144" y="795"/>
                  </a:cubicBezTo>
                  <a:cubicBezTo>
                    <a:pt x="10757" y="795"/>
                    <a:pt x="10303" y="892"/>
                    <a:pt x="9849" y="1205"/>
                  </a:cubicBezTo>
                  <a:cubicBezTo>
                    <a:pt x="8669" y="1978"/>
                    <a:pt x="7489" y="2222"/>
                    <a:pt x="6186" y="3280"/>
                  </a:cubicBezTo>
                  <a:cubicBezTo>
                    <a:pt x="4884" y="4339"/>
                    <a:pt x="1058" y="6821"/>
                    <a:pt x="529" y="7757"/>
                  </a:cubicBezTo>
                  <a:cubicBezTo>
                    <a:pt x="0" y="8652"/>
                    <a:pt x="7244" y="14309"/>
                    <a:pt x="7244" y="14309"/>
                  </a:cubicBezTo>
                  <a:cubicBezTo>
                    <a:pt x="7244" y="14309"/>
                    <a:pt x="15872" y="14187"/>
                    <a:pt x="17215" y="13373"/>
                  </a:cubicBezTo>
                  <a:cubicBezTo>
                    <a:pt x="18517" y="12600"/>
                    <a:pt x="21651" y="10362"/>
                    <a:pt x="21814" y="9466"/>
                  </a:cubicBezTo>
                  <a:cubicBezTo>
                    <a:pt x="21903" y="8786"/>
                    <a:pt x="21497" y="8320"/>
                    <a:pt x="20768" y="8320"/>
                  </a:cubicBezTo>
                  <a:cubicBezTo>
                    <a:pt x="20494" y="8320"/>
                    <a:pt x="20175" y="8386"/>
                    <a:pt x="19820" y="8530"/>
                  </a:cubicBezTo>
                  <a:cubicBezTo>
                    <a:pt x="18517" y="9059"/>
                    <a:pt x="15099" y="10362"/>
                    <a:pt x="14570" y="10362"/>
                  </a:cubicBezTo>
                  <a:cubicBezTo>
                    <a:pt x="14041" y="10362"/>
                    <a:pt x="11802" y="9589"/>
                    <a:pt x="11802" y="9589"/>
                  </a:cubicBezTo>
                  <a:cubicBezTo>
                    <a:pt x="11802" y="9589"/>
                    <a:pt x="15628" y="6170"/>
                    <a:pt x="17215" y="5275"/>
                  </a:cubicBezTo>
                  <a:cubicBezTo>
                    <a:pt x="17887" y="4868"/>
                    <a:pt x="18589" y="4715"/>
                    <a:pt x="19245" y="4715"/>
                  </a:cubicBezTo>
                  <a:cubicBezTo>
                    <a:pt x="20100" y="4715"/>
                    <a:pt x="20877" y="4975"/>
                    <a:pt x="21407" y="5275"/>
                  </a:cubicBezTo>
                  <a:cubicBezTo>
                    <a:pt x="21515" y="5334"/>
                    <a:pt x="21632" y="5361"/>
                    <a:pt x="21752" y="5361"/>
                  </a:cubicBezTo>
                  <a:cubicBezTo>
                    <a:pt x="22618" y="5361"/>
                    <a:pt x="23624" y="3945"/>
                    <a:pt x="22587" y="3158"/>
                  </a:cubicBezTo>
                  <a:cubicBezTo>
                    <a:pt x="21503" y="2298"/>
                    <a:pt x="19971" y="1679"/>
                    <a:pt x="18719" y="1679"/>
                  </a:cubicBezTo>
                  <a:cubicBezTo>
                    <a:pt x="18609" y="1679"/>
                    <a:pt x="18501" y="1683"/>
                    <a:pt x="18395" y="1693"/>
                  </a:cubicBezTo>
                  <a:cubicBezTo>
                    <a:pt x="17052" y="1856"/>
                    <a:pt x="16564" y="2100"/>
                    <a:pt x="16564" y="2100"/>
                  </a:cubicBezTo>
                  <a:cubicBezTo>
                    <a:pt x="16564" y="2100"/>
                    <a:pt x="15261" y="1"/>
                    <a:pt x="142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35"/>
            <p:cNvSpPr/>
            <p:nvPr/>
          </p:nvSpPr>
          <p:spPr>
            <a:xfrm>
              <a:off x="3136450" y="4312925"/>
              <a:ext cx="579950" cy="374425"/>
            </a:xfrm>
            <a:custGeom>
              <a:avLst/>
              <a:gdLst/>
              <a:ahLst/>
              <a:cxnLst/>
              <a:rect l="l" t="t" r="r" b="b"/>
              <a:pathLst>
                <a:path w="23198" h="14977" extrusionOk="0">
                  <a:moveTo>
                    <a:pt x="14041" y="652"/>
                  </a:moveTo>
                  <a:cubicBezTo>
                    <a:pt x="14203" y="652"/>
                    <a:pt x="14407" y="733"/>
                    <a:pt x="14651" y="936"/>
                  </a:cubicBezTo>
                  <a:cubicBezTo>
                    <a:pt x="15017" y="1181"/>
                    <a:pt x="15384" y="1628"/>
                    <a:pt x="15628" y="1995"/>
                  </a:cubicBezTo>
                  <a:cubicBezTo>
                    <a:pt x="15791" y="2157"/>
                    <a:pt x="15913" y="2320"/>
                    <a:pt x="15953" y="2442"/>
                  </a:cubicBezTo>
                  <a:lnTo>
                    <a:pt x="16075" y="2564"/>
                  </a:lnTo>
                  <a:lnTo>
                    <a:pt x="16075" y="2605"/>
                  </a:lnTo>
                  <a:cubicBezTo>
                    <a:pt x="16165" y="2724"/>
                    <a:pt x="16276" y="2800"/>
                    <a:pt x="16393" y="2800"/>
                  </a:cubicBezTo>
                  <a:cubicBezTo>
                    <a:pt x="16436" y="2800"/>
                    <a:pt x="16479" y="2790"/>
                    <a:pt x="16523" y="2768"/>
                  </a:cubicBezTo>
                  <a:cubicBezTo>
                    <a:pt x="16564" y="2727"/>
                    <a:pt x="17052" y="2524"/>
                    <a:pt x="18232" y="2402"/>
                  </a:cubicBezTo>
                  <a:cubicBezTo>
                    <a:pt x="18354" y="2361"/>
                    <a:pt x="18477" y="2361"/>
                    <a:pt x="18558" y="2361"/>
                  </a:cubicBezTo>
                  <a:cubicBezTo>
                    <a:pt x="19697" y="2361"/>
                    <a:pt x="21203" y="2971"/>
                    <a:pt x="22221" y="3785"/>
                  </a:cubicBezTo>
                  <a:cubicBezTo>
                    <a:pt x="22465" y="3948"/>
                    <a:pt x="22506" y="4152"/>
                    <a:pt x="22506" y="4355"/>
                  </a:cubicBezTo>
                  <a:cubicBezTo>
                    <a:pt x="22546" y="4558"/>
                    <a:pt x="22424" y="4843"/>
                    <a:pt x="22221" y="5047"/>
                  </a:cubicBezTo>
                  <a:cubicBezTo>
                    <a:pt x="22017" y="5250"/>
                    <a:pt x="21773" y="5372"/>
                    <a:pt x="21610" y="5372"/>
                  </a:cubicBezTo>
                  <a:cubicBezTo>
                    <a:pt x="21529" y="5372"/>
                    <a:pt x="21488" y="5332"/>
                    <a:pt x="21407" y="5291"/>
                  </a:cubicBezTo>
                  <a:cubicBezTo>
                    <a:pt x="20837" y="4965"/>
                    <a:pt x="20023" y="4721"/>
                    <a:pt x="19087" y="4721"/>
                  </a:cubicBezTo>
                  <a:cubicBezTo>
                    <a:pt x="18395" y="4721"/>
                    <a:pt x="17622" y="4884"/>
                    <a:pt x="16849" y="5291"/>
                  </a:cubicBezTo>
                  <a:cubicBezTo>
                    <a:pt x="16035" y="5779"/>
                    <a:pt x="14692" y="6878"/>
                    <a:pt x="13552" y="7855"/>
                  </a:cubicBezTo>
                  <a:cubicBezTo>
                    <a:pt x="12372" y="8832"/>
                    <a:pt x="11436" y="9686"/>
                    <a:pt x="11436" y="9686"/>
                  </a:cubicBezTo>
                  <a:cubicBezTo>
                    <a:pt x="11355" y="9768"/>
                    <a:pt x="11314" y="9890"/>
                    <a:pt x="11314" y="10012"/>
                  </a:cubicBezTo>
                  <a:cubicBezTo>
                    <a:pt x="11355" y="10093"/>
                    <a:pt x="11436" y="10215"/>
                    <a:pt x="11558" y="10256"/>
                  </a:cubicBezTo>
                  <a:cubicBezTo>
                    <a:pt x="11558" y="10256"/>
                    <a:pt x="12087" y="10460"/>
                    <a:pt x="12738" y="10663"/>
                  </a:cubicBezTo>
                  <a:cubicBezTo>
                    <a:pt x="13064" y="10744"/>
                    <a:pt x="13389" y="10826"/>
                    <a:pt x="13674" y="10907"/>
                  </a:cubicBezTo>
                  <a:cubicBezTo>
                    <a:pt x="13959" y="10989"/>
                    <a:pt x="14203" y="11070"/>
                    <a:pt x="14407" y="11070"/>
                  </a:cubicBezTo>
                  <a:cubicBezTo>
                    <a:pt x="14529" y="11070"/>
                    <a:pt x="14651" y="11029"/>
                    <a:pt x="14814" y="10989"/>
                  </a:cubicBezTo>
                  <a:cubicBezTo>
                    <a:pt x="15343" y="10867"/>
                    <a:pt x="16320" y="10500"/>
                    <a:pt x="17256" y="10175"/>
                  </a:cubicBezTo>
                  <a:cubicBezTo>
                    <a:pt x="18232" y="9808"/>
                    <a:pt x="19209" y="9442"/>
                    <a:pt x="19779" y="9198"/>
                  </a:cubicBezTo>
                  <a:cubicBezTo>
                    <a:pt x="20104" y="9076"/>
                    <a:pt x="20389" y="8994"/>
                    <a:pt x="20593" y="8994"/>
                  </a:cubicBezTo>
                  <a:cubicBezTo>
                    <a:pt x="20878" y="8994"/>
                    <a:pt x="21040" y="9076"/>
                    <a:pt x="21163" y="9157"/>
                  </a:cubicBezTo>
                  <a:cubicBezTo>
                    <a:pt x="21244" y="9279"/>
                    <a:pt x="21285" y="9401"/>
                    <a:pt x="21325" y="9605"/>
                  </a:cubicBezTo>
                  <a:lnTo>
                    <a:pt x="21285" y="9768"/>
                  </a:lnTo>
                  <a:cubicBezTo>
                    <a:pt x="21285" y="9768"/>
                    <a:pt x="21244" y="9890"/>
                    <a:pt x="21163" y="10012"/>
                  </a:cubicBezTo>
                  <a:cubicBezTo>
                    <a:pt x="20878" y="10460"/>
                    <a:pt x="20064" y="11192"/>
                    <a:pt x="19209" y="11843"/>
                  </a:cubicBezTo>
                  <a:cubicBezTo>
                    <a:pt x="18354" y="12494"/>
                    <a:pt x="17418" y="13105"/>
                    <a:pt x="16849" y="13430"/>
                  </a:cubicBezTo>
                  <a:cubicBezTo>
                    <a:pt x="16767" y="13512"/>
                    <a:pt x="16523" y="13593"/>
                    <a:pt x="16157" y="13675"/>
                  </a:cubicBezTo>
                  <a:cubicBezTo>
                    <a:pt x="14936" y="13919"/>
                    <a:pt x="12657" y="14082"/>
                    <a:pt x="10663" y="14204"/>
                  </a:cubicBezTo>
                  <a:cubicBezTo>
                    <a:pt x="9686" y="14244"/>
                    <a:pt x="8791" y="14285"/>
                    <a:pt x="8139" y="14285"/>
                  </a:cubicBezTo>
                  <a:cubicBezTo>
                    <a:pt x="7739" y="14310"/>
                    <a:pt x="7416" y="14320"/>
                    <a:pt x="7226" y="14323"/>
                  </a:cubicBezTo>
                  <a:lnTo>
                    <a:pt x="7226" y="14323"/>
                  </a:lnTo>
                  <a:cubicBezTo>
                    <a:pt x="7086" y="14220"/>
                    <a:pt x="6707" y="13937"/>
                    <a:pt x="6227" y="13553"/>
                  </a:cubicBezTo>
                  <a:cubicBezTo>
                    <a:pt x="5291" y="12779"/>
                    <a:pt x="3866" y="11599"/>
                    <a:pt x="2686" y="10541"/>
                  </a:cubicBezTo>
                  <a:cubicBezTo>
                    <a:pt x="2116" y="9971"/>
                    <a:pt x="1587" y="9442"/>
                    <a:pt x="1221" y="9035"/>
                  </a:cubicBezTo>
                  <a:cubicBezTo>
                    <a:pt x="1017" y="8791"/>
                    <a:pt x="895" y="8628"/>
                    <a:pt x="814" y="8465"/>
                  </a:cubicBezTo>
                  <a:cubicBezTo>
                    <a:pt x="733" y="8384"/>
                    <a:pt x="733" y="8343"/>
                    <a:pt x="692" y="8262"/>
                  </a:cubicBezTo>
                  <a:lnTo>
                    <a:pt x="692" y="8221"/>
                  </a:lnTo>
                  <a:lnTo>
                    <a:pt x="674" y="8221"/>
                  </a:lnTo>
                  <a:cubicBezTo>
                    <a:pt x="784" y="8048"/>
                    <a:pt x="1093" y="7745"/>
                    <a:pt x="1506" y="7407"/>
                  </a:cubicBezTo>
                  <a:cubicBezTo>
                    <a:pt x="2157" y="6838"/>
                    <a:pt x="3093" y="6186"/>
                    <a:pt x="3988" y="5535"/>
                  </a:cubicBezTo>
                  <a:cubicBezTo>
                    <a:pt x="4884" y="4884"/>
                    <a:pt x="5698" y="4314"/>
                    <a:pt x="6227" y="3907"/>
                  </a:cubicBezTo>
                  <a:cubicBezTo>
                    <a:pt x="7488" y="2890"/>
                    <a:pt x="8628" y="2646"/>
                    <a:pt x="9889" y="1791"/>
                  </a:cubicBezTo>
                  <a:cubicBezTo>
                    <a:pt x="10256" y="1547"/>
                    <a:pt x="10622" y="1465"/>
                    <a:pt x="10948" y="1465"/>
                  </a:cubicBezTo>
                  <a:cubicBezTo>
                    <a:pt x="11232" y="1465"/>
                    <a:pt x="11477" y="1547"/>
                    <a:pt x="11639" y="1588"/>
                  </a:cubicBezTo>
                  <a:cubicBezTo>
                    <a:pt x="11721" y="1628"/>
                    <a:pt x="11802" y="1628"/>
                    <a:pt x="11843" y="1669"/>
                  </a:cubicBezTo>
                  <a:lnTo>
                    <a:pt x="11884" y="1669"/>
                  </a:lnTo>
                  <a:lnTo>
                    <a:pt x="11884" y="1710"/>
                  </a:lnTo>
                  <a:cubicBezTo>
                    <a:pt x="11928" y="1725"/>
                    <a:pt x="11978" y="1734"/>
                    <a:pt x="12030" y="1734"/>
                  </a:cubicBezTo>
                  <a:cubicBezTo>
                    <a:pt x="12119" y="1734"/>
                    <a:pt x="12213" y="1706"/>
                    <a:pt x="12291" y="1628"/>
                  </a:cubicBezTo>
                  <a:cubicBezTo>
                    <a:pt x="12372" y="1547"/>
                    <a:pt x="13105" y="896"/>
                    <a:pt x="13959" y="692"/>
                  </a:cubicBezTo>
                  <a:lnTo>
                    <a:pt x="14041" y="652"/>
                  </a:lnTo>
                  <a:close/>
                  <a:moveTo>
                    <a:pt x="13796" y="0"/>
                  </a:moveTo>
                  <a:cubicBezTo>
                    <a:pt x="12945" y="244"/>
                    <a:pt x="12275" y="760"/>
                    <a:pt x="11974" y="1005"/>
                  </a:cubicBezTo>
                  <a:lnTo>
                    <a:pt x="11974" y="1005"/>
                  </a:lnTo>
                  <a:cubicBezTo>
                    <a:pt x="11756" y="922"/>
                    <a:pt x="11398" y="814"/>
                    <a:pt x="10948" y="814"/>
                  </a:cubicBezTo>
                  <a:cubicBezTo>
                    <a:pt x="10500" y="814"/>
                    <a:pt x="10012" y="896"/>
                    <a:pt x="9482" y="1262"/>
                  </a:cubicBezTo>
                  <a:cubicBezTo>
                    <a:pt x="8384" y="1995"/>
                    <a:pt x="7163" y="2279"/>
                    <a:pt x="5820" y="3378"/>
                  </a:cubicBezTo>
                  <a:cubicBezTo>
                    <a:pt x="5169" y="3867"/>
                    <a:pt x="3866" y="4762"/>
                    <a:pt x="2686" y="5617"/>
                  </a:cubicBezTo>
                  <a:cubicBezTo>
                    <a:pt x="2116" y="6064"/>
                    <a:pt x="1547" y="6512"/>
                    <a:pt x="1058" y="6878"/>
                  </a:cubicBezTo>
                  <a:cubicBezTo>
                    <a:pt x="610" y="7285"/>
                    <a:pt x="244" y="7611"/>
                    <a:pt x="81" y="7936"/>
                  </a:cubicBezTo>
                  <a:cubicBezTo>
                    <a:pt x="41" y="8018"/>
                    <a:pt x="0" y="8099"/>
                    <a:pt x="0" y="8221"/>
                  </a:cubicBezTo>
                  <a:cubicBezTo>
                    <a:pt x="0" y="8343"/>
                    <a:pt x="41" y="8506"/>
                    <a:pt x="122" y="8628"/>
                  </a:cubicBezTo>
                  <a:cubicBezTo>
                    <a:pt x="326" y="9076"/>
                    <a:pt x="855" y="9686"/>
                    <a:pt x="1547" y="10337"/>
                  </a:cubicBezTo>
                  <a:cubicBezTo>
                    <a:pt x="3541" y="12332"/>
                    <a:pt x="6837" y="14896"/>
                    <a:pt x="6837" y="14936"/>
                  </a:cubicBezTo>
                  <a:cubicBezTo>
                    <a:pt x="6919" y="14977"/>
                    <a:pt x="7000" y="14977"/>
                    <a:pt x="7081" y="14977"/>
                  </a:cubicBezTo>
                  <a:cubicBezTo>
                    <a:pt x="7081" y="14977"/>
                    <a:pt x="9238" y="14977"/>
                    <a:pt x="11558" y="14814"/>
                  </a:cubicBezTo>
                  <a:cubicBezTo>
                    <a:pt x="12738" y="14773"/>
                    <a:pt x="13959" y="14651"/>
                    <a:pt x="14977" y="14529"/>
                  </a:cubicBezTo>
                  <a:cubicBezTo>
                    <a:pt x="15465" y="14489"/>
                    <a:pt x="15913" y="14407"/>
                    <a:pt x="16320" y="14326"/>
                  </a:cubicBezTo>
                  <a:cubicBezTo>
                    <a:pt x="16686" y="14244"/>
                    <a:pt x="16971" y="14163"/>
                    <a:pt x="17215" y="14041"/>
                  </a:cubicBezTo>
                  <a:cubicBezTo>
                    <a:pt x="17866" y="13634"/>
                    <a:pt x="19006" y="12861"/>
                    <a:pt x="19982" y="12087"/>
                  </a:cubicBezTo>
                  <a:cubicBezTo>
                    <a:pt x="20471" y="11680"/>
                    <a:pt x="20918" y="11274"/>
                    <a:pt x="21285" y="10907"/>
                  </a:cubicBezTo>
                  <a:cubicBezTo>
                    <a:pt x="21447" y="10744"/>
                    <a:pt x="21610" y="10541"/>
                    <a:pt x="21732" y="10378"/>
                  </a:cubicBezTo>
                  <a:cubicBezTo>
                    <a:pt x="21854" y="10215"/>
                    <a:pt x="21936" y="10053"/>
                    <a:pt x="21976" y="9849"/>
                  </a:cubicBezTo>
                  <a:cubicBezTo>
                    <a:pt x="21976" y="9768"/>
                    <a:pt x="21976" y="9686"/>
                    <a:pt x="21976" y="9605"/>
                  </a:cubicBezTo>
                  <a:cubicBezTo>
                    <a:pt x="21976" y="9239"/>
                    <a:pt x="21854" y="8913"/>
                    <a:pt x="21610" y="8669"/>
                  </a:cubicBezTo>
                  <a:cubicBezTo>
                    <a:pt x="21366" y="8425"/>
                    <a:pt x="21000" y="8343"/>
                    <a:pt x="20593" y="8343"/>
                  </a:cubicBezTo>
                  <a:cubicBezTo>
                    <a:pt x="20267" y="8343"/>
                    <a:pt x="19942" y="8425"/>
                    <a:pt x="19535" y="8547"/>
                  </a:cubicBezTo>
                  <a:cubicBezTo>
                    <a:pt x="18883" y="8832"/>
                    <a:pt x="17703" y="9279"/>
                    <a:pt x="16645" y="9686"/>
                  </a:cubicBezTo>
                  <a:cubicBezTo>
                    <a:pt x="16075" y="9890"/>
                    <a:pt x="15587" y="10053"/>
                    <a:pt x="15180" y="10175"/>
                  </a:cubicBezTo>
                  <a:cubicBezTo>
                    <a:pt x="14977" y="10256"/>
                    <a:pt x="14773" y="10297"/>
                    <a:pt x="14651" y="10337"/>
                  </a:cubicBezTo>
                  <a:cubicBezTo>
                    <a:pt x="14529" y="10378"/>
                    <a:pt x="14407" y="10378"/>
                    <a:pt x="14407" y="10378"/>
                  </a:cubicBezTo>
                  <a:cubicBezTo>
                    <a:pt x="14366" y="10378"/>
                    <a:pt x="14122" y="10337"/>
                    <a:pt x="13837" y="10256"/>
                  </a:cubicBezTo>
                  <a:cubicBezTo>
                    <a:pt x="13430" y="10175"/>
                    <a:pt x="12901" y="10012"/>
                    <a:pt x="12494" y="9849"/>
                  </a:cubicBezTo>
                  <a:cubicBezTo>
                    <a:pt x="12435" y="9831"/>
                    <a:pt x="12378" y="9814"/>
                    <a:pt x="12323" y="9796"/>
                  </a:cubicBezTo>
                  <a:lnTo>
                    <a:pt x="12323" y="9796"/>
                  </a:lnTo>
                  <a:cubicBezTo>
                    <a:pt x="12376" y="9750"/>
                    <a:pt x="12434" y="9699"/>
                    <a:pt x="12494" y="9646"/>
                  </a:cubicBezTo>
                  <a:cubicBezTo>
                    <a:pt x="13064" y="9117"/>
                    <a:pt x="13959" y="8384"/>
                    <a:pt x="14854" y="7651"/>
                  </a:cubicBezTo>
                  <a:cubicBezTo>
                    <a:pt x="15750" y="6919"/>
                    <a:pt x="16645" y="6227"/>
                    <a:pt x="17215" y="5901"/>
                  </a:cubicBezTo>
                  <a:cubicBezTo>
                    <a:pt x="17825" y="5535"/>
                    <a:pt x="18477" y="5372"/>
                    <a:pt x="19087" y="5372"/>
                  </a:cubicBezTo>
                  <a:cubicBezTo>
                    <a:pt x="19860" y="5372"/>
                    <a:pt x="20593" y="5617"/>
                    <a:pt x="21081" y="5901"/>
                  </a:cubicBezTo>
                  <a:cubicBezTo>
                    <a:pt x="21244" y="5983"/>
                    <a:pt x="21447" y="6024"/>
                    <a:pt x="21610" y="6024"/>
                  </a:cubicBezTo>
                  <a:cubicBezTo>
                    <a:pt x="22058" y="6024"/>
                    <a:pt x="22424" y="5820"/>
                    <a:pt x="22709" y="5495"/>
                  </a:cubicBezTo>
                  <a:cubicBezTo>
                    <a:pt x="22994" y="5210"/>
                    <a:pt x="23197" y="4803"/>
                    <a:pt x="23197" y="4355"/>
                  </a:cubicBezTo>
                  <a:cubicBezTo>
                    <a:pt x="23197" y="3948"/>
                    <a:pt x="23035" y="3541"/>
                    <a:pt x="22628" y="3215"/>
                  </a:cubicBezTo>
                  <a:cubicBezTo>
                    <a:pt x="21488" y="2361"/>
                    <a:pt x="19942" y="1710"/>
                    <a:pt x="18558" y="1710"/>
                  </a:cubicBezTo>
                  <a:lnTo>
                    <a:pt x="18192" y="1710"/>
                  </a:lnTo>
                  <a:cubicBezTo>
                    <a:pt x="17337" y="1787"/>
                    <a:pt x="16796" y="1931"/>
                    <a:pt x="16504" y="2036"/>
                  </a:cubicBezTo>
                  <a:lnTo>
                    <a:pt x="16504" y="2036"/>
                  </a:lnTo>
                  <a:cubicBezTo>
                    <a:pt x="16359" y="1821"/>
                    <a:pt x="16137" y="1493"/>
                    <a:pt x="15872" y="1181"/>
                  </a:cubicBezTo>
                  <a:cubicBezTo>
                    <a:pt x="15628" y="896"/>
                    <a:pt x="15343" y="611"/>
                    <a:pt x="15058" y="367"/>
                  </a:cubicBezTo>
                  <a:cubicBezTo>
                    <a:pt x="14773" y="163"/>
                    <a:pt x="14448" y="0"/>
                    <a:pt x="140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35"/>
            <p:cNvSpPr/>
            <p:nvPr/>
          </p:nvSpPr>
          <p:spPr>
            <a:xfrm>
              <a:off x="3444725" y="4365825"/>
              <a:ext cx="110925" cy="69225"/>
            </a:xfrm>
            <a:custGeom>
              <a:avLst/>
              <a:gdLst/>
              <a:ahLst/>
              <a:cxnLst/>
              <a:rect l="l" t="t" r="r" b="b"/>
              <a:pathLst>
                <a:path w="4437" h="2769" extrusionOk="0">
                  <a:moveTo>
                    <a:pt x="4038" y="1"/>
                  </a:moveTo>
                  <a:cubicBezTo>
                    <a:pt x="3980" y="1"/>
                    <a:pt x="3921" y="14"/>
                    <a:pt x="3866" y="41"/>
                  </a:cubicBezTo>
                  <a:lnTo>
                    <a:pt x="204" y="2158"/>
                  </a:lnTo>
                  <a:cubicBezTo>
                    <a:pt x="41" y="2239"/>
                    <a:pt x="0" y="2442"/>
                    <a:pt x="82" y="2605"/>
                  </a:cubicBezTo>
                  <a:cubicBezTo>
                    <a:pt x="136" y="2714"/>
                    <a:pt x="244" y="2768"/>
                    <a:pt x="359" y="2768"/>
                  </a:cubicBezTo>
                  <a:cubicBezTo>
                    <a:pt x="416" y="2768"/>
                    <a:pt x="475" y="2754"/>
                    <a:pt x="529" y="2727"/>
                  </a:cubicBezTo>
                  <a:lnTo>
                    <a:pt x="4233" y="611"/>
                  </a:lnTo>
                  <a:cubicBezTo>
                    <a:pt x="4396" y="530"/>
                    <a:pt x="4436" y="326"/>
                    <a:pt x="4355" y="163"/>
                  </a:cubicBezTo>
                  <a:cubicBezTo>
                    <a:pt x="4273" y="55"/>
                    <a:pt x="4156" y="1"/>
                    <a:pt x="40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35"/>
            <p:cNvSpPr/>
            <p:nvPr/>
          </p:nvSpPr>
          <p:spPr>
            <a:xfrm>
              <a:off x="3362300" y="4339625"/>
              <a:ext cx="85500" cy="62600"/>
            </a:xfrm>
            <a:custGeom>
              <a:avLst/>
              <a:gdLst/>
              <a:ahLst/>
              <a:cxnLst/>
              <a:rect l="l" t="t" r="r" b="b"/>
              <a:pathLst>
                <a:path w="3420" h="2504" extrusionOk="0">
                  <a:moveTo>
                    <a:pt x="3013" y="1"/>
                  </a:moveTo>
                  <a:cubicBezTo>
                    <a:pt x="2944" y="1"/>
                    <a:pt x="2873" y="24"/>
                    <a:pt x="2809" y="72"/>
                  </a:cubicBezTo>
                  <a:lnTo>
                    <a:pt x="204" y="1903"/>
                  </a:lnTo>
                  <a:cubicBezTo>
                    <a:pt x="41" y="1985"/>
                    <a:pt x="1" y="2188"/>
                    <a:pt x="123" y="2351"/>
                  </a:cubicBezTo>
                  <a:cubicBezTo>
                    <a:pt x="172" y="2450"/>
                    <a:pt x="281" y="2503"/>
                    <a:pt x="387" y="2503"/>
                  </a:cubicBezTo>
                  <a:cubicBezTo>
                    <a:pt x="455" y="2503"/>
                    <a:pt x="522" y="2481"/>
                    <a:pt x="571" y="2432"/>
                  </a:cubicBezTo>
                  <a:lnTo>
                    <a:pt x="3216" y="601"/>
                  </a:lnTo>
                  <a:cubicBezTo>
                    <a:pt x="3379" y="520"/>
                    <a:pt x="3419" y="275"/>
                    <a:pt x="3297" y="153"/>
                  </a:cubicBezTo>
                  <a:cubicBezTo>
                    <a:pt x="3223" y="55"/>
                    <a:pt x="3120" y="1"/>
                    <a:pt x="30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35"/>
            <p:cNvSpPr/>
            <p:nvPr/>
          </p:nvSpPr>
          <p:spPr>
            <a:xfrm>
              <a:off x="2535150" y="3264975"/>
              <a:ext cx="1519025" cy="2054400"/>
            </a:xfrm>
            <a:custGeom>
              <a:avLst/>
              <a:gdLst/>
              <a:ahLst/>
              <a:cxnLst/>
              <a:rect l="l" t="t" r="r" b="b"/>
              <a:pathLst>
                <a:path w="60761" h="82176" extrusionOk="0">
                  <a:moveTo>
                    <a:pt x="12494" y="0"/>
                  </a:moveTo>
                  <a:lnTo>
                    <a:pt x="6064" y="11680"/>
                  </a:lnTo>
                  <a:cubicBezTo>
                    <a:pt x="6064" y="11680"/>
                    <a:pt x="2360" y="16686"/>
                    <a:pt x="1180" y="20593"/>
                  </a:cubicBezTo>
                  <a:cubicBezTo>
                    <a:pt x="0" y="24541"/>
                    <a:pt x="1465" y="30198"/>
                    <a:pt x="1831" y="31500"/>
                  </a:cubicBezTo>
                  <a:cubicBezTo>
                    <a:pt x="2238" y="32802"/>
                    <a:pt x="23238" y="74151"/>
                    <a:pt x="25476" y="78220"/>
                  </a:cubicBezTo>
                  <a:cubicBezTo>
                    <a:pt x="27137" y="81239"/>
                    <a:pt x="28931" y="82175"/>
                    <a:pt x="30495" y="82175"/>
                  </a:cubicBezTo>
                  <a:cubicBezTo>
                    <a:pt x="31039" y="82175"/>
                    <a:pt x="31556" y="82062"/>
                    <a:pt x="32029" y="81883"/>
                  </a:cubicBezTo>
                  <a:cubicBezTo>
                    <a:pt x="33860" y="81232"/>
                    <a:pt x="54982" y="66133"/>
                    <a:pt x="55796" y="65360"/>
                  </a:cubicBezTo>
                  <a:cubicBezTo>
                    <a:pt x="56569" y="64587"/>
                    <a:pt x="60110" y="61575"/>
                    <a:pt x="60110" y="61575"/>
                  </a:cubicBezTo>
                  <a:cubicBezTo>
                    <a:pt x="60110" y="61575"/>
                    <a:pt x="60761" y="57343"/>
                    <a:pt x="57871" y="55145"/>
                  </a:cubicBezTo>
                  <a:cubicBezTo>
                    <a:pt x="56465" y="54056"/>
                    <a:pt x="55406" y="53776"/>
                    <a:pt x="54689" y="53776"/>
                  </a:cubicBezTo>
                  <a:cubicBezTo>
                    <a:pt x="53933" y="53776"/>
                    <a:pt x="53557" y="54087"/>
                    <a:pt x="53557" y="54087"/>
                  </a:cubicBezTo>
                  <a:lnTo>
                    <a:pt x="35203" y="59052"/>
                  </a:lnTo>
                  <a:cubicBezTo>
                    <a:pt x="35203" y="59052"/>
                    <a:pt x="24825" y="23360"/>
                    <a:pt x="23645" y="16523"/>
                  </a:cubicBezTo>
                  <a:cubicBezTo>
                    <a:pt x="22465" y="9727"/>
                    <a:pt x="24296" y="10093"/>
                    <a:pt x="20633" y="6430"/>
                  </a:cubicBezTo>
                  <a:cubicBezTo>
                    <a:pt x="16930" y="2768"/>
                    <a:pt x="12494" y="0"/>
                    <a:pt x="124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35"/>
            <p:cNvSpPr/>
            <p:nvPr/>
          </p:nvSpPr>
          <p:spPr>
            <a:xfrm>
              <a:off x="2553450" y="3316850"/>
              <a:ext cx="1490550" cy="2002325"/>
            </a:xfrm>
            <a:custGeom>
              <a:avLst/>
              <a:gdLst/>
              <a:ahLst/>
              <a:cxnLst/>
              <a:rect l="l" t="t" r="r" b="b"/>
              <a:pathLst>
                <a:path w="59622" h="80093" extrusionOk="0">
                  <a:moveTo>
                    <a:pt x="10623" y="1"/>
                  </a:moveTo>
                  <a:lnTo>
                    <a:pt x="5332" y="9605"/>
                  </a:lnTo>
                  <a:cubicBezTo>
                    <a:pt x="5332" y="9605"/>
                    <a:pt x="1628" y="14611"/>
                    <a:pt x="448" y="18518"/>
                  </a:cubicBezTo>
                  <a:cubicBezTo>
                    <a:pt x="123" y="19658"/>
                    <a:pt x="1" y="20878"/>
                    <a:pt x="1" y="22099"/>
                  </a:cubicBezTo>
                  <a:cubicBezTo>
                    <a:pt x="1" y="25314"/>
                    <a:pt x="815" y="28489"/>
                    <a:pt x="1099" y="29425"/>
                  </a:cubicBezTo>
                  <a:cubicBezTo>
                    <a:pt x="1222" y="29750"/>
                    <a:pt x="2442" y="32233"/>
                    <a:pt x="4274" y="35936"/>
                  </a:cubicBezTo>
                  <a:cubicBezTo>
                    <a:pt x="4477" y="36303"/>
                    <a:pt x="4640" y="36710"/>
                    <a:pt x="4844" y="37076"/>
                  </a:cubicBezTo>
                  <a:cubicBezTo>
                    <a:pt x="5088" y="37524"/>
                    <a:pt x="5291" y="38012"/>
                    <a:pt x="5535" y="38460"/>
                  </a:cubicBezTo>
                  <a:cubicBezTo>
                    <a:pt x="5576" y="38582"/>
                    <a:pt x="5658" y="38663"/>
                    <a:pt x="5698" y="38785"/>
                  </a:cubicBezTo>
                  <a:cubicBezTo>
                    <a:pt x="7977" y="43384"/>
                    <a:pt x="10907" y="49082"/>
                    <a:pt x="13716" y="54698"/>
                  </a:cubicBezTo>
                  <a:lnTo>
                    <a:pt x="13878" y="54576"/>
                  </a:lnTo>
                  <a:cubicBezTo>
                    <a:pt x="13878" y="54576"/>
                    <a:pt x="14163" y="55308"/>
                    <a:pt x="14652" y="56489"/>
                  </a:cubicBezTo>
                  <a:cubicBezTo>
                    <a:pt x="19291" y="65645"/>
                    <a:pt x="23605" y="74029"/>
                    <a:pt x="24663" y="76023"/>
                  </a:cubicBezTo>
                  <a:cubicBezTo>
                    <a:pt x="26006" y="77855"/>
                    <a:pt x="27308" y="79279"/>
                    <a:pt x="28448" y="79889"/>
                  </a:cubicBezTo>
                  <a:cubicBezTo>
                    <a:pt x="28936" y="80052"/>
                    <a:pt x="29343" y="80093"/>
                    <a:pt x="29791" y="80093"/>
                  </a:cubicBezTo>
                  <a:cubicBezTo>
                    <a:pt x="29994" y="80093"/>
                    <a:pt x="30198" y="80093"/>
                    <a:pt x="30361" y="80052"/>
                  </a:cubicBezTo>
                  <a:cubicBezTo>
                    <a:pt x="30401" y="80052"/>
                    <a:pt x="30442" y="80052"/>
                    <a:pt x="30442" y="80012"/>
                  </a:cubicBezTo>
                  <a:cubicBezTo>
                    <a:pt x="35814" y="76634"/>
                    <a:pt x="54372" y="63977"/>
                    <a:pt x="55064" y="63285"/>
                  </a:cubicBezTo>
                  <a:cubicBezTo>
                    <a:pt x="55308" y="63041"/>
                    <a:pt x="55878" y="62512"/>
                    <a:pt x="56529" y="61942"/>
                  </a:cubicBezTo>
                  <a:cubicBezTo>
                    <a:pt x="56773" y="61738"/>
                    <a:pt x="57058" y="61494"/>
                    <a:pt x="57302" y="61250"/>
                  </a:cubicBezTo>
                  <a:cubicBezTo>
                    <a:pt x="57750" y="60884"/>
                    <a:pt x="58157" y="60558"/>
                    <a:pt x="58482" y="60273"/>
                  </a:cubicBezTo>
                  <a:cubicBezTo>
                    <a:pt x="58849" y="59948"/>
                    <a:pt x="59133" y="59704"/>
                    <a:pt x="59296" y="59582"/>
                  </a:cubicBezTo>
                  <a:cubicBezTo>
                    <a:pt x="59337" y="59500"/>
                    <a:pt x="59378" y="59500"/>
                    <a:pt x="59378" y="59500"/>
                  </a:cubicBezTo>
                  <a:cubicBezTo>
                    <a:pt x="59378" y="59459"/>
                    <a:pt x="59622" y="58035"/>
                    <a:pt x="59215" y="56407"/>
                  </a:cubicBezTo>
                  <a:cubicBezTo>
                    <a:pt x="51849" y="59337"/>
                    <a:pt x="36709" y="65401"/>
                    <a:pt x="35814" y="66297"/>
                  </a:cubicBezTo>
                  <a:cubicBezTo>
                    <a:pt x="35570" y="66541"/>
                    <a:pt x="35407" y="66622"/>
                    <a:pt x="35285" y="66622"/>
                  </a:cubicBezTo>
                  <a:cubicBezTo>
                    <a:pt x="34837" y="66622"/>
                    <a:pt x="35244" y="64954"/>
                    <a:pt x="35244" y="63081"/>
                  </a:cubicBezTo>
                  <a:cubicBezTo>
                    <a:pt x="35244" y="62715"/>
                    <a:pt x="35163" y="62552"/>
                    <a:pt x="35000" y="62552"/>
                  </a:cubicBezTo>
                  <a:cubicBezTo>
                    <a:pt x="34227" y="62552"/>
                    <a:pt x="31622" y="67395"/>
                    <a:pt x="31134" y="68616"/>
                  </a:cubicBezTo>
                  <a:cubicBezTo>
                    <a:pt x="31052" y="68779"/>
                    <a:pt x="30971" y="68861"/>
                    <a:pt x="30890" y="68861"/>
                  </a:cubicBezTo>
                  <a:cubicBezTo>
                    <a:pt x="30239" y="68861"/>
                    <a:pt x="29180" y="64221"/>
                    <a:pt x="28773" y="62186"/>
                  </a:cubicBezTo>
                  <a:cubicBezTo>
                    <a:pt x="28366" y="59907"/>
                    <a:pt x="21489" y="42285"/>
                    <a:pt x="19413" y="34105"/>
                  </a:cubicBezTo>
                  <a:cubicBezTo>
                    <a:pt x="17378" y="25884"/>
                    <a:pt x="13756" y="6105"/>
                    <a:pt x="11518" y="1629"/>
                  </a:cubicBezTo>
                  <a:cubicBezTo>
                    <a:pt x="11274" y="1100"/>
                    <a:pt x="10948" y="571"/>
                    <a:pt x="10623" y="1"/>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35"/>
            <p:cNvSpPr/>
            <p:nvPr/>
          </p:nvSpPr>
          <p:spPr>
            <a:xfrm>
              <a:off x="2545325" y="3256325"/>
              <a:ext cx="1502750" cy="2072025"/>
            </a:xfrm>
            <a:custGeom>
              <a:avLst/>
              <a:gdLst/>
              <a:ahLst/>
              <a:cxnLst/>
              <a:rect l="l" t="t" r="r" b="b"/>
              <a:pathLst>
                <a:path w="60110" h="82881" extrusionOk="0">
                  <a:moveTo>
                    <a:pt x="12072" y="1"/>
                  </a:moveTo>
                  <a:cubicBezTo>
                    <a:pt x="11960" y="1"/>
                    <a:pt x="11855" y="63"/>
                    <a:pt x="11802" y="143"/>
                  </a:cubicBezTo>
                  <a:cubicBezTo>
                    <a:pt x="11680" y="306"/>
                    <a:pt x="11721" y="509"/>
                    <a:pt x="11884" y="631"/>
                  </a:cubicBezTo>
                  <a:cubicBezTo>
                    <a:pt x="11884" y="631"/>
                    <a:pt x="11965" y="672"/>
                    <a:pt x="12087" y="753"/>
                  </a:cubicBezTo>
                  <a:cubicBezTo>
                    <a:pt x="12982" y="1323"/>
                    <a:pt x="16767" y="3846"/>
                    <a:pt x="19982" y="7021"/>
                  </a:cubicBezTo>
                  <a:cubicBezTo>
                    <a:pt x="20878" y="7916"/>
                    <a:pt x="21447" y="8567"/>
                    <a:pt x="21773" y="9137"/>
                  </a:cubicBezTo>
                  <a:cubicBezTo>
                    <a:pt x="22017" y="9544"/>
                    <a:pt x="22180" y="9910"/>
                    <a:pt x="22261" y="10276"/>
                  </a:cubicBezTo>
                  <a:cubicBezTo>
                    <a:pt x="22506" y="11457"/>
                    <a:pt x="22221" y="13084"/>
                    <a:pt x="22912" y="16951"/>
                  </a:cubicBezTo>
                  <a:cubicBezTo>
                    <a:pt x="23197" y="18660"/>
                    <a:pt x="24052" y="22201"/>
                    <a:pt x="25192" y="26515"/>
                  </a:cubicBezTo>
                  <a:cubicBezTo>
                    <a:pt x="28610" y="39416"/>
                    <a:pt x="34470" y="59520"/>
                    <a:pt x="34470" y="59520"/>
                  </a:cubicBezTo>
                  <a:cubicBezTo>
                    <a:pt x="34502" y="59647"/>
                    <a:pt x="34608" y="59749"/>
                    <a:pt x="34750" y="59749"/>
                  </a:cubicBezTo>
                  <a:cubicBezTo>
                    <a:pt x="34790" y="59749"/>
                    <a:pt x="34833" y="59741"/>
                    <a:pt x="34877" y="59723"/>
                  </a:cubicBezTo>
                  <a:lnTo>
                    <a:pt x="53232" y="54758"/>
                  </a:lnTo>
                  <a:lnTo>
                    <a:pt x="53354" y="54677"/>
                  </a:lnTo>
                  <a:cubicBezTo>
                    <a:pt x="53395" y="54677"/>
                    <a:pt x="53720" y="54433"/>
                    <a:pt x="54290" y="54433"/>
                  </a:cubicBezTo>
                  <a:cubicBezTo>
                    <a:pt x="54941" y="54433"/>
                    <a:pt x="55918" y="54677"/>
                    <a:pt x="57261" y="55735"/>
                  </a:cubicBezTo>
                  <a:cubicBezTo>
                    <a:pt x="58197" y="56468"/>
                    <a:pt x="58726" y="57404"/>
                    <a:pt x="59051" y="58340"/>
                  </a:cubicBezTo>
                  <a:cubicBezTo>
                    <a:pt x="59377" y="59276"/>
                    <a:pt x="59418" y="60212"/>
                    <a:pt x="59418" y="60863"/>
                  </a:cubicBezTo>
                  <a:cubicBezTo>
                    <a:pt x="59418" y="61148"/>
                    <a:pt x="59418" y="61433"/>
                    <a:pt x="59418" y="61596"/>
                  </a:cubicBezTo>
                  <a:cubicBezTo>
                    <a:pt x="59418" y="61642"/>
                    <a:pt x="59404" y="61689"/>
                    <a:pt x="59393" y="61728"/>
                  </a:cubicBezTo>
                  <a:lnTo>
                    <a:pt x="59393" y="61728"/>
                  </a:lnTo>
                  <a:cubicBezTo>
                    <a:pt x="59128" y="61957"/>
                    <a:pt x="58403" y="62585"/>
                    <a:pt x="57627" y="63264"/>
                  </a:cubicBezTo>
                  <a:cubicBezTo>
                    <a:pt x="56650" y="64119"/>
                    <a:pt x="55552" y="65055"/>
                    <a:pt x="55145" y="65462"/>
                  </a:cubicBezTo>
                  <a:cubicBezTo>
                    <a:pt x="55104" y="65502"/>
                    <a:pt x="54982" y="65584"/>
                    <a:pt x="54778" y="65747"/>
                  </a:cubicBezTo>
                  <a:cubicBezTo>
                    <a:pt x="53313" y="66886"/>
                    <a:pt x="47901" y="70793"/>
                    <a:pt x="42651" y="74497"/>
                  </a:cubicBezTo>
                  <a:cubicBezTo>
                    <a:pt x="40005" y="76328"/>
                    <a:pt x="37441" y="78119"/>
                    <a:pt x="35406" y="79502"/>
                  </a:cubicBezTo>
                  <a:cubicBezTo>
                    <a:pt x="34389" y="80194"/>
                    <a:pt x="33494" y="80764"/>
                    <a:pt x="32843" y="81171"/>
                  </a:cubicBezTo>
                  <a:cubicBezTo>
                    <a:pt x="32476" y="81374"/>
                    <a:pt x="32191" y="81578"/>
                    <a:pt x="31988" y="81700"/>
                  </a:cubicBezTo>
                  <a:cubicBezTo>
                    <a:pt x="31744" y="81822"/>
                    <a:pt x="31581" y="81903"/>
                    <a:pt x="31500" y="81944"/>
                  </a:cubicBezTo>
                  <a:cubicBezTo>
                    <a:pt x="31093" y="82066"/>
                    <a:pt x="30604" y="82188"/>
                    <a:pt x="30116" y="82188"/>
                  </a:cubicBezTo>
                  <a:cubicBezTo>
                    <a:pt x="29383" y="82188"/>
                    <a:pt x="28610" y="81985"/>
                    <a:pt x="27796" y="81415"/>
                  </a:cubicBezTo>
                  <a:cubicBezTo>
                    <a:pt x="27023" y="80845"/>
                    <a:pt x="26168" y="79909"/>
                    <a:pt x="25354" y="78404"/>
                  </a:cubicBezTo>
                  <a:cubicBezTo>
                    <a:pt x="24255" y="76369"/>
                    <a:pt x="18436" y="65014"/>
                    <a:pt x="12860" y="54026"/>
                  </a:cubicBezTo>
                  <a:cubicBezTo>
                    <a:pt x="10093" y="48532"/>
                    <a:pt x="7366" y="43119"/>
                    <a:pt x="5291" y="38968"/>
                  </a:cubicBezTo>
                  <a:cubicBezTo>
                    <a:pt x="4273" y="36933"/>
                    <a:pt x="3378" y="35183"/>
                    <a:pt x="2767" y="33921"/>
                  </a:cubicBezTo>
                  <a:cubicBezTo>
                    <a:pt x="2483" y="33270"/>
                    <a:pt x="2238" y="32782"/>
                    <a:pt x="2035" y="32416"/>
                  </a:cubicBezTo>
                  <a:cubicBezTo>
                    <a:pt x="1953" y="32212"/>
                    <a:pt x="1913" y="32049"/>
                    <a:pt x="1831" y="31968"/>
                  </a:cubicBezTo>
                  <a:cubicBezTo>
                    <a:pt x="1791" y="31846"/>
                    <a:pt x="1750" y="31765"/>
                    <a:pt x="1750" y="31765"/>
                  </a:cubicBezTo>
                  <a:cubicBezTo>
                    <a:pt x="1506" y="30828"/>
                    <a:pt x="651" y="27654"/>
                    <a:pt x="651" y="24520"/>
                  </a:cubicBezTo>
                  <a:cubicBezTo>
                    <a:pt x="651" y="23299"/>
                    <a:pt x="773" y="22119"/>
                    <a:pt x="1099" y="21061"/>
                  </a:cubicBezTo>
                  <a:cubicBezTo>
                    <a:pt x="1669" y="19148"/>
                    <a:pt x="2890" y="16910"/>
                    <a:pt x="3948" y="15201"/>
                  </a:cubicBezTo>
                  <a:cubicBezTo>
                    <a:pt x="4477" y="14346"/>
                    <a:pt x="4965" y="13573"/>
                    <a:pt x="5331" y="13044"/>
                  </a:cubicBezTo>
                  <a:cubicBezTo>
                    <a:pt x="5494" y="12800"/>
                    <a:pt x="5657" y="12596"/>
                    <a:pt x="5779" y="12433"/>
                  </a:cubicBezTo>
                  <a:cubicBezTo>
                    <a:pt x="5860" y="12311"/>
                    <a:pt x="5901" y="12230"/>
                    <a:pt x="5901" y="12230"/>
                  </a:cubicBezTo>
                  <a:cubicBezTo>
                    <a:pt x="6023" y="12067"/>
                    <a:pt x="5983" y="11864"/>
                    <a:pt x="5860" y="11741"/>
                  </a:cubicBezTo>
                  <a:cubicBezTo>
                    <a:pt x="5793" y="11708"/>
                    <a:pt x="5719" y="11688"/>
                    <a:pt x="5646" y="11688"/>
                  </a:cubicBezTo>
                  <a:cubicBezTo>
                    <a:pt x="5543" y="11688"/>
                    <a:pt x="5444" y="11728"/>
                    <a:pt x="5372" y="11823"/>
                  </a:cubicBezTo>
                  <a:cubicBezTo>
                    <a:pt x="5372" y="11823"/>
                    <a:pt x="1669" y="16829"/>
                    <a:pt x="448" y="20858"/>
                  </a:cubicBezTo>
                  <a:cubicBezTo>
                    <a:pt x="122" y="21997"/>
                    <a:pt x="0" y="23259"/>
                    <a:pt x="0" y="24520"/>
                  </a:cubicBezTo>
                  <a:cubicBezTo>
                    <a:pt x="0" y="27776"/>
                    <a:pt x="814" y="30991"/>
                    <a:pt x="1099" y="31927"/>
                  </a:cubicBezTo>
                  <a:cubicBezTo>
                    <a:pt x="1140" y="32009"/>
                    <a:pt x="1180" y="32090"/>
                    <a:pt x="1221" y="32212"/>
                  </a:cubicBezTo>
                  <a:cubicBezTo>
                    <a:pt x="1628" y="33148"/>
                    <a:pt x="3174" y="36241"/>
                    <a:pt x="5291" y="40474"/>
                  </a:cubicBezTo>
                  <a:cubicBezTo>
                    <a:pt x="11599" y="53131"/>
                    <a:pt x="23157" y="75758"/>
                    <a:pt x="24785" y="78729"/>
                  </a:cubicBezTo>
                  <a:cubicBezTo>
                    <a:pt x="25598" y="80276"/>
                    <a:pt x="26494" y="81293"/>
                    <a:pt x="27430" y="81944"/>
                  </a:cubicBezTo>
                  <a:cubicBezTo>
                    <a:pt x="28325" y="82595"/>
                    <a:pt x="29261" y="82880"/>
                    <a:pt x="30116" y="82880"/>
                  </a:cubicBezTo>
                  <a:cubicBezTo>
                    <a:pt x="30686" y="82880"/>
                    <a:pt x="31255" y="82758"/>
                    <a:pt x="31744" y="82555"/>
                  </a:cubicBezTo>
                  <a:cubicBezTo>
                    <a:pt x="31907" y="82514"/>
                    <a:pt x="32110" y="82392"/>
                    <a:pt x="32354" y="82270"/>
                  </a:cubicBezTo>
                  <a:cubicBezTo>
                    <a:pt x="33331" y="81700"/>
                    <a:pt x="35203" y="80438"/>
                    <a:pt x="37523" y="78892"/>
                  </a:cubicBezTo>
                  <a:cubicBezTo>
                    <a:pt x="40982" y="76531"/>
                    <a:pt x="45337" y="73438"/>
                    <a:pt x="48918" y="70875"/>
                  </a:cubicBezTo>
                  <a:cubicBezTo>
                    <a:pt x="50709" y="69572"/>
                    <a:pt x="52296" y="68433"/>
                    <a:pt x="53517" y="67578"/>
                  </a:cubicBezTo>
                  <a:cubicBezTo>
                    <a:pt x="54086" y="67130"/>
                    <a:pt x="54575" y="66764"/>
                    <a:pt x="54941" y="66520"/>
                  </a:cubicBezTo>
                  <a:cubicBezTo>
                    <a:pt x="55104" y="66357"/>
                    <a:pt x="55267" y="66235"/>
                    <a:pt x="55389" y="66154"/>
                  </a:cubicBezTo>
                  <a:cubicBezTo>
                    <a:pt x="55470" y="66072"/>
                    <a:pt x="55552" y="65991"/>
                    <a:pt x="55633" y="65950"/>
                  </a:cubicBezTo>
                  <a:cubicBezTo>
                    <a:pt x="55999" y="65584"/>
                    <a:pt x="57098" y="64607"/>
                    <a:pt x="58075" y="63753"/>
                  </a:cubicBezTo>
                  <a:cubicBezTo>
                    <a:pt x="59051" y="62898"/>
                    <a:pt x="59947" y="62165"/>
                    <a:pt x="59947" y="62165"/>
                  </a:cubicBezTo>
                  <a:cubicBezTo>
                    <a:pt x="59988" y="62125"/>
                    <a:pt x="60028" y="62043"/>
                    <a:pt x="60028" y="61962"/>
                  </a:cubicBezTo>
                  <a:cubicBezTo>
                    <a:pt x="60069" y="61962"/>
                    <a:pt x="60110" y="61514"/>
                    <a:pt x="60110" y="60863"/>
                  </a:cubicBezTo>
                  <a:cubicBezTo>
                    <a:pt x="60110" y="60130"/>
                    <a:pt x="60028" y="59154"/>
                    <a:pt x="59703" y="58096"/>
                  </a:cubicBezTo>
                  <a:cubicBezTo>
                    <a:pt x="59336" y="57078"/>
                    <a:pt x="58726" y="56020"/>
                    <a:pt x="57708" y="55206"/>
                  </a:cubicBezTo>
                  <a:cubicBezTo>
                    <a:pt x="56243" y="54107"/>
                    <a:pt x="55104" y="53782"/>
                    <a:pt x="54290" y="53782"/>
                  </a:cubicBezTo>
                  <a:cubicBezTo>
                    <a:pt x="53490" y="53782"/>
                    <a:pt x="53047" y="54067"/>
                    <a:pt x="52960" y="54137"/>
                  </a:cubicBezTo>
                  <a:lnTo>
                    <a:pt x="52960" y="54137"/>
                  </a:lnTo>
                  <a:lnTo>
                    <a:pt x="35024" y="58978"/>
                  </a:lnTo>
                  <a:lnTo>
                    <a:pt x="35024" y="58978"/>
                  </a:lnTo>
                  <a:cubicBezTo>
                    <a:pt x="34948" y="58714"/>
                    <a:pt x="34829" y="58302"/>
                    <a:pt x="34674" y="57770"/>
                  </a:cubicBezTo>
                  <a:cubicBezTo>
                    <a:pt x="33657" y="54311"/>
                    <a:pt x="31133" y="45561"/>
                    <a:pt x="28732" y="36933"/>
                  </a:cubicBezTo>
                  <a:cubicBezTo>
                    <a:pt x="26331" y="28305"/>
                    <a:pt x="24052" y="19759"/>
                    <a:pt x="23564" y="16829"/>
                  </a:cubicBezTo>
                  <a:cubicBezTo>
                    <a:pt x="22994" y="13451"/>
                    <a:pt x="23157" y="11904"/>
                    <a:pt x="22994" y="10602"/>
                  </a:cubicBezTo>
                  <a:cubicBezTo>
                    <a:pt x="22912" y="9991"/>
                    <a:pt x="22750" y="9381"/>
                    <a:pt x="22343" y="8771"/>
                  </a:cubicBezTo>
                  <a:cubicBezTo>
                    <a:pt x="21976" y="8160"/>
                    <a:pt x="21366" y="7468"/>
                    <a:pt x="20430" y="6532"/>
                  </a:cubicBezTo>
                  <a:cubicBezTo>
                    <a:pt x="16727" y="2829"/>
                    <a:pt x="12250" y="61"/>
                    <a:pt x="12250" y="61"/>
                  </a:cubicBezTo>
                  <a:cubicBezTo>
                    <a:pt x="12193" y="19"/>
                    <a:pt x="12131" y="1"/>
                    <a:pt x="12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35"/>
            <p:cNvSpPr/>
            <p:nvPr/>
          </p:nvSpPr>
          <p:spPr>
            <a:xfrm>
              <a:off x="3802850" y="4638300"/>
              <a:ext cx="175025" cy="233225"/>
            </a:xfrm>
            <a:custGeom>
              <a:avLst/>
              <a:gdLst/>
              <a:ahLst/>
              <a:cxnLst/>
              <a:rect l="l" t="t" r="r" b="b"/>
              <a:pathLst>
                <a:path w="7001" h="9329" extrusionOk="0">
                  <a:moveTo>
                    <a:pt x="331" y="1"/>
                  </a:moveTo>
                  <a:cubicBezTo>
                    <a:pt x="164" y="1"/>
                    <a:pt x="36" y="116"/>
                    <a:pt x="1" y="293"/>
                  </a:cubicBezTo>
                  <a:cubicBezTo>
                    <a:pt x="1" y="456"/>
                    <a:pt x="123" y="619"/>
                    <a:pt x="326" y="660"/>
                  </a:cubicBezTo>
                  <a:cubicBezTo>
                    <a:pt x="448" y="700"/>
                    <a:pt x="1913" y="904"/>
                    <a:pt x="3297" y="2084"/>
                  </a:cubicBezTo>
                  <a:cubicBezTo>
                    <a:pt x="4721" y="3224"/>
                    <a:pt x="6146" y="5258"/>
                    <a:pt x="6309" y="9003"/>
                  </a:cubicBezTo>
                  <a:cubicBezTo>
                    <a:pt x="6309" y="9206"/>
                    <a:pt x="6471" y="9328"/>
                    <a:pt x="6675" y="9328"/>
                  </a:cubicBezTo>
                  <a:cubicBezTo>
                    <a:pt x="6838" y="9328"/>
                    <a:pt x="7001" y="9165"/>
                    <a:pt x="7001" y="8962"/>
                  </a:cubicBezTo>
                  <a:cubicBezTo>
                    <a:pt x="6838" y="4933"/>
                    <a:pt x="5210" y="2654"/>
                    <a:pt x="3582" y="1433"/>
                  </a:cubicBezTo>
                  <a:cubicBezTo>
                    <a:pt x="1995" y="212"/>
                    <a:pt x="448" y="8"/>
                    <a:pt x="408" y="8"/>
                  </a:cubicBezTo>
                  <a:cubicBezTo>
                    <a:pt x="381" y="3"/>
                    <a:pt x="356" y="1"/>
                    <a:pt x="3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35"/>
            <p:cNvSpPr/>
            <p:nvPr/>
          </p:nvSpPr>
          <p:spPr>
            <a:xfrm>
              <a:off x="975425" y="2808800"/>
              <a:ext cx="1312500" cy="2649775"/>
            </a:xfrm>
            <a:custGeom>
              <a:avLst/>
              <a:gdLst/>
              <a:ahLst/>
              <a:cxnLst/>
              <a:rect l="l" t="t" r="r" b="b"/>
              <a:pathLst>
                <a:path w="52500" h="105991" extrusionOk="0">
                  <a:moveTo>
                    <a:pt x="1258" y="1"/>
                  </a:moveTo>
                  <a:cubicBezTo>
                    <a:pt x="1053" y="1"/>
                    <a:pt x="936" y="15"/>
                    <a:pt x="936" y="15"/>
                  </a:cubicBezTo>
                  <a:lnTo>
                    <a:pt x="0" y="2579"/>
                  </a:lnTo>
                  <a:lnTo>
                    <a:pt x="15180" y="44009"/>
                  </a:lnTo>
                  <a:lnTo>
                    <a:pt x="49488" y="105990"/>
                  </a:lnTo>
                  <a:lnTo>
                    <a:pt x="52500" y="105990"/>
                  </a:lnTo>
                  <a:cubicBezTo>
                    <a:pt x="47860" y="97281"/>
                    <a:pt x="22140" y="49218"/>
                    <a:pt x="21244" y="47061"/>
                  </a:cubicBezTo>
                  <a:cubicBezTo>
                    <a:pt x="20308" y="44660"/>
                    <a:pt x="18843" y="44660"/>
                    <a:pt x="18355" y="43683"/>
                  </a:cubicBezTo>
                  <a:cubicBezTo>
                    <a:pt x="17907" y="42747"/>
                    <a:pt x="18518" y="38555"/>
                    <a:pt x="18355" y="35869"/>
                  </a:cubicBezTo>
                  <a:cubicBezTo>
                    <a:pt x="18233" y="33142"/>
                    <a:pt x="9401" y="7869"/>
                    <a:pt x="7000" y="3718"/>
                  </a:cubicBezTo>
                  <a:cubicBezTo>
                    <a:pt x="5059" y="304"/>
                    <a:pt x="2208" y="1"/>
                    <a:pt x="125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35"/>
            <p:cNvSpPr/>
            <p:nvPr/>
          </p:nvSpPr>
          <p:spPr>
            <a:xfrm>
              <a:off x="966275" y="2801025"/>
              <a:ext cx="1330800" cy="2666700"/>
            </a:xfrm>
            <a:custGeom>
              <a:avLst/>
              <a:gdLst/>
              <a:ahLst/>
              <a:cxnLst/>
              <a:rect l="l" t="t" r="r" b="b"/>
              <a:pathLst>
                <a:path w="53232" h="106668" extrusionOk="0">
                  <a:moveTo>
                    <a:pt x="1669" y="651"/>
                  </a:moveTo>
                  <a:cubicBezTo>
                    <a:pt x="2116" y="651"/>
                    <a:pt x="3012" y="733"/>
                    <a:pt x="4029" y="1221"/>
                  </a:cubicBezTo>
                  <a:cubicBezTo>
                    <a:pt x="5006" y="1669"/>
                    <a:pt x="6145" y="2564"/>
                    <a:pt x="7081" y="4192"/>
                  </a:cubicBezTo>
                  <a:cubicBezTo>
                    <a:pt x="7651" y="5169"/>
                    <a:pt x="8669" y="7570"/>
                    <a:pt x="9849" y="10541"/>
                  </a:cubicBezTo>
                  <a:cubicBezTo>
                    <a:pt x="11558" y="15018"/>
                    <a:pt x="13674" y="20959"/>
                    <a:pt x="15384" y="26006"/>
                  </a:cubicBezTo>
                  <a:cubicBezTo>
                    <a:pt x="16238" y="28529"/>
                    <a:pt x="16971" y="30849"/>
                    <a:pt x="17500" y="32639"/>
                  </a:cubicBezTo>
                  <a:cubicBezTo>
                    <a:pt x="17785" y="33535"/>
                    <a:pt x="17988" y="34308"/>
                    <a:pt x="18151" y="34919"/>
                  </a:cubicBezTo>
                  <a:cubicBezTo>
                    <a:pt x="18314" y="35529"/>
                    <a:pt x="18395" y="35977"/>
                    <a:pt x="18395" y="36180"/>
                  </a:cubicBezTo>
                  <a:cubicBezTo>
                    <a:pt x="18436" y="36506"/>
                    <a:pt x="18436" y="36831"/>
                    <a:pt x="18436" y="37157"/>
                  </a:cubicBezTo>
                  <a:cubicBezTo>
                    <a:pt x="18436" y="38948"/>
                    <a:pt x="18232" y="41064"/>
                    <a:pt x="18232" y="42529"/>
                  </a:cubicBezTo>
                  <a:cubicBezTo>
                    <a:pt x="18232" y="42854"/>
                    <a:pt x="18232" y="43180"/>
                    <a:pt x="18273" y="43465"/>
                  </a:cubicBezTo>
                  <a:cubicBezTo>
                    <a:pt x="18314" y="43709"/>
                    <a:pt x="18355" y="43953"/>
                    <a:pt x="18436" y="44157"/>
                  </a:cubicBezTo>
                  <a:cubicBezTo>
                    <a:pt x="18599" y="44442"/>
                    <a:pt x="18802" y="44686"/>
                    <a:pt x="19046" y="44849"/>
                  </a:cubicBezTo>
                  <a:cubicBezTo>
                    <a:pt x="19413" y="45134"/>
                    <a:pt x="19779" y="45378"/>
                    <a:pt x="20186" y="45744"/>
                  </a:cubicBezTo>
                  <a:cubicBezTo>
                    <a:pt x="20552" y="46110"/>
                    <a:pt x="20959" y="46639"/>
                    <a:pt x="21285" y="47494"/>
                  </a:cubicBezTo>
                  <a:cubicBezTo>
                    <a:pt x="21366" y="47657"/>
                    <a:pt x="21529" y="47942"/>
                    <a:pt x="21773" y="48430"/>
                  </a:cubicBezTo>
                  <a:cubicBezTo>
                    <a:pt x="25248" y="55420"/>
                    <a:pt x="47383" y="96750"/>
                    <a:pt x="52319" y="105976"/>
                  </a:cubicBezTo>
                  <a:lnTo>
                    <a:pt x="50049" y="105976"/>
                  </a:lnTo>
                  <a:lnTo>
                    <a:pt x="15872" y="44197"/>
                  </a:lnTo>
                  <a:lnTo>
                    <a:pt x="692" y="2890"/>
                  </a:lnTo>
                  <a:lnTo>
                    <a:pt x="1547" y="659"/>
                  </a:lnTo>
                  <a:lnTo>
                    <a:pt x="1547" y="659"/>
                  </a:lnTo>
                  <a:cubicBezTo>
                    <a:pt x="1584" y="654"/>
                    <a:pt x="1625" y="651"/>
                    <a:pt x="1669" y="651"/>
                  </a:cubicBezTo>
                  <a:close/>
                  <a:moveTo>
                    <a:pt x="1262" y="0"/>
                  </a:moveTo>
                  <a:cubicBezTo>
                    <a:pt x="1140" y="41"/>
                    <a:pt x="1018" y="122"/>
                    <a:pt x="977" y="204"/>
                  </a:cubicBezTo>
                  <a:lnTo>
                    <a:pt x="41" y="2768"/>
                  </a:lnTo>
                  <a:cubicBezTo>
                    <a:pt x="0" y="2849"/>
                    <a:pt x="0" y="2931"/>
                    <a:pt x="41" y="3012"/>
                  </a:cubicBezTo>
                  <a:lnTo>
                    <a:pt x="15221" y="44442"/>
                  </a:lnTo>
                  <a:lnTo>
                    <a:pt x="15262" y="44482"/>
                  </a:lnTo>
                  <a:lnTo>
                    <a:pt x="49529" y="106464"/>
                  </a:lnTo>
                  <a:cubicBezTo>
                    <a:pt x="49610" y="106586"/>
                    <a:pt x="49732" y="106668"/>
                    <a:pt x="49854" y="106668"/>
                  </a:cubicBezTo>
                  <a:lnTo>
                    <a:pt x="52866" y="106668"/>
                  </a:lnTo>
                  <a:cubicBezTo>
                    <a:pt x="52988" y="106668"/>
                    <a:pt x="53110" y="106586"/>
                    <a:pt x="53191" y="106464"/>
                  </a:cubicBezTo>
                  <a:cubicBezTo>
                    <a:pt x="53232" y="106383"/>
                    <a:pt x="53232" y="106261"/>
                    <a:pt x="53191" y="106139"/>
                  </a:cubicBezTo>
                  <a:cubicBezTo>
                    <a:pt x="50872" y="101784"/>
                    <a:pt x="43261" y="87621"/>
                    <a:pt x="36139" y="74232"/>
                  </a:cubicBezTo>
                  <a:cubicBezTo>
                    <a:pt x="32558" y="67558"/>
                    <a:pt x="29139" y="61046"/>
                    <a:pt x="26535" y="56122"/>
                  </a:cubicBezTo>
                  <a:cubicBezTo>
                    <a:pt x="25232" y="53639"/>
                    <a:pt x="24134" y="51564"/>
                    <a:pt x="23320" y="50017"/>
                  </a:cubicBezTo>
                  <a:cubicBezTo>
                    <a:pt x="22913" y="49244"/>
                    <a:pt x="22587" y="48593"/>
                    <a:pt x="22384" y="48145"/>
                  </a:cubicBezTo>
                  <a:cubicBezTo>
                    <a:pt x="22139" y="47657"/>
                    <a:pt x="21977" y="47331"/>
                    <a:pt x="21936" y="47250"/>
                  </a:cubicBezTo>
                  <a:cubicBezTo>
                    <a:pt x="21448" y="45988"/>
                    <a:pt x="20796" y="45296"/>
                    <a:pt x="20227" y="44889"/>
                  </a:cubicBezTo>
                  <a:cubicBezTo>
                    <a:pt x="19942" y="44645"/>
                    <a:pt x="19657" y="44482"/>
                    <a:pt x="19453" y="44320"/>
                  </a:cubicBezTo>
                  <a:cubicBezTo>
                    <a:pt x="19250" y="44157"/>
                    <a:pt x="19128" y="44035"/>
                    <a:pt x="19046" y="43831"/>
                  </a:cubicBezTo>
                  <a:cubicBezTo>
                    <a:pt x="19006" y="43791"/>
                    <a:pt x="18965" y="43628"/>
                    <a:pt x="18924" y="43384"/>
                  </a:cubicBezTo>
                  <a:cubicBezTo>
                    <a:pt x="18924" y="43139"/>
                    <a:pt x="18884" y="42854"/>
                    <a:pt x="18884" y="42529"/>
                  </a:cubicBezTo>
                  <a:cubicBezTo>
                    <a:pt x="18884" y="41105"/>
                    <a:pt x="19087" y="38988"/>
                    <a:pt x="19087" y="37157"/>
                  </a:cubicBezTo>
                  <a:cubicBezTo>
                    <a:pt x="19087" y="36831"/>
                    <a:pt x="19087" y="36465"/>
                    <a:pt x="19087" y="36139"/>
                  </a:cubicBezTo>
                  <a:cubicBezTo>
                    <a:pt x="19046" y="35732"/>
                    <a:pt x="18884" y="35041"/>
                    <a:pt x="18639" y="34105"/>
                  </a:cubicBezTo>
                  <a:cubicBezTo>
                    <a:pt x="17703" y="30727"/>
                    <a:pt x="15506" y="24093"/>
                    <a:pt x="13267" y="17826"/>
                  </a:cubicBezTo>
                  <a:cubicBezTo>
                    <a:pt x="12128" y="14692"/>
                    <a:pt x="11029" y="11680"/>
                    <a:pt x="10052" y="9198"/>
                  </a:cubicBezTo>
                  <a:cubicBezTo>
                    <a:pt x="9035" y="6715"/>
                    <a:pt x="8221" y="4803"/>
                    <a:pt x="7692" y="3867"/>
                  </a:cubicBezTo>
                  <a:cubicBezTo>
                    <a:pt x="6674" y="2117"/>
                    <a:pt x="5413" y="1140"/>
                    <a:pt x="4314" y="611"/>
                  </a:cubicBezTo>
                  <a:cubicBezTo>
                    <a:pt x="3175" y="82"/>
                    <a:pt x="2198" y="0"/>
                    <a:pt x="16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35"/>
            <p:cNvSpPr/>
            <p:nvPr/>
          </p:nvSpPr>
          <p:spPr>
            <a:xfrm>
              <a:off x="474850" y="2774800"/>
              <a:ext cx="1737800" cy="2683775"/>
            </a:xfrm>
            <a:custGeom>
              <a:avLst/>
              <a:gdLst/>
              <a:ahLst/>
              <a:cxnLst/>
              <a:rect l="l" t="t" r="r" b="b"/>
              <a:pathLst>
                <a:path w="69512" h="107351" extrusionOk="0">
                  <a:moveTo>
                    <a:pt x="12680" y="0"/>
                  </a:moveTo>
                  <a:cubicBezTo>
                    <a:pt x="9524" y="0"/>
                    <a:pt x="6256" y="324"/>
                    <a:pt x="4314" y="927"/>
                  </a:cubicBezTo>
                  <a:cubicBezTo>
                    <a:pt x="163" y="2189"/>
                    <a:pt x="0" y="2677"/>
                    <a:pt x="163" y="5404"/>
                  </a:cubicBezTo>
                  <a:cubicBezTo>
                    <a:pt x="326" y="8090"/>
                    <a:pt x="3663" y="33404"/>
                    <a:pt x="9931" y="47933"/>
                  </a:cubicBezTo>
                  <a:cubicBezTo>
                    <a:pt x="16239" y="62502"/>
                    <a:pt x="34186" y="103362"/>
                    <a:pt x="35692" y="107350"/>
                  </a:cubicBezTo>
                  <a:lnTo>
                    <a:pt x="69511" y="107350"/>
                  </a:lnTo>
                  <a:cubicBezTo>
                    <a:pt x="65523" y="100228"/>
                    <a:pt x="41918" y="57578"/>
                    <a:pt x="36953" y="44107"/>
                  </a:cubicBezTo>
                  <a:cubicBezTo>
                    <a:pt x="31541" y="29375"/>
                    <a:pt x="23035" y="3166"/>
                    <a:pt x="20959" y="1375"/>
                  </a:cubicBezTo>
                  <a:cubicBezTo>
                    <a:pt x="19845" y="435"/>
                    <a:pt x="16338" y="0"/>
                    <a:pt x="126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35"/>
            <p:cNvSpPr/>
            <p:nvPr/>
          </p:nvSpPr>
          <p:spPr>
            <a:xfrm>
              <a:off x="469775" y="2766425"/>
              <a:ext cx="1751000" cy="2701300"/>
            </a:xfrm>
            <a:custGeom>
              <a:avLst/>
              <a:gdLst/>
              <a:ahLst/>
              <a:cxnLst/>
              <a:rect l="l" t="t" r="r" b="b"/>
              <a:pathLst>
                <a:path w="70040" h="108052" extrusionOk="0">
                  <a:moveTo>
                    <a:pt x="12820" y="692"/>
                  </a:moveTo>
                  <a:cubicBezTo>
                    <a:pt x="14651" y="692"/>
                    <a:pt x="16442" y="774"/>
                    <a:pt x="17907" y="1018"/>
                  </a:cubicBezTo>
                  <a:cubicBezTo>
                    <a:pt x="18639" y="1140"/>
                    <a:pt x="19290" y="1262"/>
                    <a:pt x="19819" y="1425"/>
                  </a:cubicBezTo>
                  <a:cubicBezTo>
                    <a:pt x="20349" y="1588"/>
                    <a:pt x="20715" y="1791"/>
                    <a:pt x="20959" y="1995"/>
                  </a:cubicBezTo>
                  <a:cubicBezTo>
                    <a:pt x="21040" y="2035"/>
                    <a:pt x="21162" y="2239"/>
                    <a:pt x="21325" y="2524"/>
                  </a:cubicBezTo>
                  <a:cubicBezTo>
                    <a:pt x="21976" y="3541"/>
                    <a:pt x="22953" y="5861"/>
                    <a:pt x="24133" y="8954"/>
                  </a:cubicBezTo>
                  <a:cubicBezTo>
                    <a:pt x="27674" y="18152"/>
                    <a:pt x="33005" y="34186"/>
                    <a:pt x="36831" y="44564"/>
                  </a:cubicBezTo>
                  <a:cubicBezTo>
                    <a:pt x="39354" y="51320"/>
                    <a:pt x="46476" y="65360"/>
                    <a:pt x="53517" y="78587"/>
                  </a:cubicBezTo>
                  <a:cubicBezTo>
                    <a:pt x="60228" y="91267"/>
                    <a:pt x="66826" y="103237"/>
                    <a:pt x="69117" y="107360"/>
                  </a:cubicBezTo>
                  <a:lnTo>
                    <a:pt x="36104" y="107360"/>
                  </a:lnTo>
                  <a:cubicBezTo>
                    <a:pt x="35648" y="106153"/>
                    <a:pt x="34312" y="102978"/>
                    <a:pt x="32436" y="98651"/>
                  </a:cubicBezTo>
                  <a:cubicBezTo>
                    <a:pt x="26453" y="84773"/>
                    <a:pt x="15180" y="59093"/>
                    <a:pt x="10459" y="48145"/>
                  </a:cubicBezTo>
                  <a:cubicBezTo>
                    <a:pt x="7325" y="40901"/>
                    <a:pt x="4924" y="30971"/>
                    <a:pt x="3296" y="22506"/>
                  </a:cubicBezTo>
                  <a:cubicBezTo>
                    <a:pt x="2483" y="18274"/>
                    <a:pt x="1872" y="14407"/>
                    <a:pt x="1424" y="11437"/>
                  </a:cubicBezTo>
                  <a:cubicBezTo>
                    <a:pt x="977" y="8466"/>
                    <a:pt x="773" y="6349"/>
                    <a:pt x="733" y="5698"/>
                  </a:cubicBezTo>
                  <a:cubicBezTo>
                    <a:pt x="692" y="5332"/>
                    <a:pt x="692" y="5006"/>
                    <a:pt x="692" y="4721"/>
                  </a:cubicBezTo>
                  <a:cubicBezTo>
                    <a:pt x="692" y="4274"/>
                    <a:pt x="733" y="3908"/>
                    <a:pt x="814" y="3663"/>
                  </a:cubicBezTo>
                  <a:cubicBezTo>
                    <a:pt x="936" y="3256"/>
                    <a:pt x="1221" y="2971"/>
                    <a:pt x="1791" y="2646"/>
                  </a:cubicBezTo>
                  <a:cubicBezTo>
                    <a:pt x="2401" y="2320"/>
                    <a:pt x="3296" y="1995"/>
                    <a:pt x="4639" y="1588"/>
                  </a:cubicBezTo>
                  <a:cubicBezTo>
                    <a:pt x="6471" y="1018"/>
                    <a:pt x="9727" y="692"/>
                    <a:pt x="12820" y="692"/>
                  </a:cubicBezTo>
                  <a:close/>
                  <a:moveTo>
                    <a:pt x="12820" y="1"/>
                  </a:moveTo>
                  <a:cubicBezTo>
                    <a:pt x="9645" y="1"/>
                    <a:pt x="6430" y="326"/>
                    <a:pt x="4436" y="937"/>
                  </a:cubicBezTo>
                  <a:cubicBezTo>
                    <a:pt x="2645" y="1466"/>
                    <a:pt x="1546" y="1873"/>
                    <a:pt x="895" y="2442"/>
                  </a:cubicBezTo>
                  <a:cubicBezTo>
                    <a:pt x="529" y="2727"/>
                    <a:pt x="285" y="3053"/>
                    <a:pt x="163" y="3419"/>
                  </a:cubicBezTo>
                  <a:cubicBezTo>
                    <a:pt x="41" y="3826"/>
                    <a:pt x="0" y="4233"/>
                    <a:pt x="0" y="4721"/>
                  </a:cubicBezTo>
                  <a:cubicBezTo>
                    <a:pt x="0" y="5006"/>
                    <a:pt x="0" y="5373"/>
                    <a:pt x="41" y="5739"/>
                  </a:cubicBezTo>
                  <a:cubicBezTo>
                    <a:pt x="81" y="6431"/>
                    <a:pt x="326" y="8547"/>
                    <a:pt x="733" y="11518"/>
                  </a:cubicBezTo>
                  <a:cubicBezTo>
                    <a:pt x="2035" y="20471"/>
                    <a:pt x="5087" y="37442"/>
                    <a:pt x="9849" y="48390"/>
                  </a:cubicBezTo>
                  <a:cubicBezTo>
                    <a:pt x="12982" y="55715"/>
                    <a:pt x="19046" y="69552"/>
                    <a:pt x="24500" y="82087"/>
                  </a:cubicBezTo>
                  <a:cubicBezTo>
                    <a:pt x="27226" y="88354"/>
                    <a:pt x="29831" y="94296"/>
                    <a:pt x="31825" y="98895"/>
                  </a:cubicBezTo>
                  <a:cubicBezTo>
                    <a:pt x="33779" y="103534"/>
                    <a:pt x="35203" y="106831"/>
                    <a:pt x="35569" y="107808"/>
                  </a:cubicBezTo>
                  <a:cubicBezTo>
                    <a:pt x="35610" y="107930"/>
                    <a:pt x="35732" y="108052"/>
                    <a:pt x="35895" y="108052"/>
                  </a:cubicBezTo>
                  <a:lnTo>
                    <a:pt x="69714" y="108052"/>
                  </a:lnTo>
                  <a:cubicBezTo>
                    <a:pt x="69795" y="108052"/>
                    <a:pt x="69918" y="107970"/>
                    <a:pt x="69999" y="107848"/>
                  </a:cubicBezTo>
                  <a:cubicBezTo>
                    <a:pt x="70040" y="107767"/>
                    <a:pt x="70040" y="107645"/>
                    <a:pt x="69999" y="107523"/>
                  </a:cubicBezTo>
                  <a:cubicBezTo>
                    <a:pt x="68005" y="103941"/>
                    <a:pt x="61127" y="91488"/>
                    <a:pt x="54086" y="78261"/>
                  </a:cubicBezTo>
                  <a:cubicBezTo>
                    <a:pt x="47087" y="65035"/>
                    <a:pt x="39965" y="50994"/>
                    <a:pt x="37482" y="44320"/>
                  </a:cubicBezTo>
                  <a:cubicBezTo>
                    <a:pt x="34755" y="36954"/>
                    <a:pt x="31296" y="26739"/>
                    <a:pt x="28244" y="18111"/>
                  </a:cubicBezTo>
                  <a:cubicBezTo>
                    <a:pt x="26697" y="13797"/>
                    <a:pt x="25273" y="9890"/>
                    <a:pt x="24093" y="6960"/>
                  </a:cubicBezTo>
                  <a:cubicBezTo>
                    <a:pt x="23523" y="5454"/>
                    <a:pt x="22994" y="4233"/>
                    <a:pt x="22546" y="3297"/>
                  </a:cubicBezTo>
                  <a:cubicBezTo>
                    <a:pt x="22302" y="2849"/>
                    <a:pt x="22099" y="2483"/>
                    <a:pt x="21936" y="2158"/>
                  </a:cubicBezTo>
                  <a:cubicBezTo>
                    <a:pt x="21732" y="1832"/>
                    <a:pt x="21569" y="1628"/>
                    <a:pt x="21407" y="1466"/>
                  </a:cubicBezTo>
                  <a:cubicBezTo>
                    <a:pt x="21040" y="1181"/>
                    <a:pt x="20593" y="977"/>
                    <a:pt x="20023" y="774"/>
                  </a:cubicBezTo>
                  <a:cubicBezTo>
                    <a:pt x="18314" y="245"/>
                    <a:pt x="15587" y="1"/>
                    <a:pt x="128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35"/>
            <p:cNvSpPr/>
            <p:nvPr/>
          </p:nvSpPr>
          <p:spPr>
            <a:xfrm>
              <a:off x="1026300" y="5458550"/>
              <a:ext cx="6114750" cy="25"/>
            </a:xfrm>
            <a:custGeom>
              <a:avLst/>
              <a:gdLst/>
              <a:ahLst/>
              <a:cxnLst/>
              <a:rect l="l" t="t" r="r" b="b"/>
              <a:pathLst>
                <a:path w="244590" h="1" extrusionOk="0">
                  <a:moveTo>
                    <a:pt x="0" y="0"/>
                  </a:moveTo>
                  <a:lnTo>
                    <a:pt x="244590" y="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35"/>
            <p:cNvSpPr/>
            <p:nvPr/>
          </p:nvSpPr>
          <p:spPr>
            <a:xfrm>
              <a:off x="1017150" y="5450400"/>
              <a:ext cx="6132050" cy="17325"/>
            </a:xfrm>
            <a:custGeom>
              <a:avLst/>
              <a:gdLst/>
              <a:ahLst/>
              <a:cxnLst/>
              <a:rect l="l" t="t" r="r" b="b"/>
              <a:pathLst>
                <a:path w="245282" h="693" extrusionOk="0">
                  <a:moveTo>
                    <a:pt x="366" y="1"/>
                  </a:moveTo>
                  <a:cubicBezTo>
                    <a:pt x="163" y="1"/>
                    <a:pt x="0" y="164"/>
                    <a:pt x="0" y="326"/>
                  </a:cubicBezTo>
                  <a:cubicBezTo>
                    <a:pt x="0" y="530"/>
                    <a:pt x="163" y="693"/>
                    <a:pt x="366" y="693"/>
                  </a:cubicBezTo>
                  <a:lnTo>
                    <a:pt x="244956" y="693"/>
                  </a:lnTo>
                  <a:cubicBezTo>
                    <a:pt x="245159" y="693"/>
                    <a:pt x="245281" y="530"/>
                    <a:pt x="245281" y="326"/>
                  </a:cubicBezTo>
                  <a:cubicBezTo>
                    <a:pt x="245281" y="164"/>
                    <a:pt x="245159" y="1"/>
                    <a:pt x="2449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84" name="Google Shape;1884;p35"/>
          <p:cNvSpPr txBox="1">
            <a:spLocks noGrp="1"/>
          </p:cNvSpPr>
          <p:nvPr>
            <p:ph type="ctrTitle"/>
          </p:nvPr>
        </p:nvSpPr>
        <p:spPr>
          <a:xfrm>
            <a:off x="4051186" y="1433291"/>
            <a:ext cx="4790286" cy="1879639"/>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GB" sz="5000" dirty="0">
                <a:solidFill>
                  <a:schemeClr val="accent3">
                    <a:lumMod val="10000"/>
                  </a:schemeClr>
                </a:solidFill>
              </a:rPr>
              <a:t>DYNAMIC  PROGRAMMING</a:t>
            </a:r>
            <a:endParaRPr sz="5000" dirty="0">
              <a:solidFill>
                <a:schemeClr val="accent3">
                  <a:lumMod val="10000"/>
                </a:schemeClr>
              </a:solidFill>
            </a:endParaRPr>
          </a:p>
        </p:txBody>
      </p:sp>
      <p:sp>
        <p:nvSpPr>
          <p:cNvPr id="1885" name="Google Shape;1885;p35"/>
          <p:cNvSpPr txBox="1">
            <a:spLocks noGrp="1"/>
          </p:cNvSpPr>
          <p:nvPr>
            <p:ph type="subTitle" idx="1"/>
          </p:nvPr>
        </p:nvSpPr>
        <p:spPr>
          <a:xfrm>
            <a:off x="5218776" y="3870402"/>
            <a:ext cx="3823917" cy="1061823"/>
          </a:xfrm>
          <a:prstGeom prst="rect">
            <a:avLst/>
          </a:prstGeom>
        </p:spPr>
        <p:txBody>
          <a:bodyPr spcFirstLastPara="1" wrap="square" lIns="91425" tIns="91425" rIns="91425" bIns="91425" anchor="t" anchorCtr="0">
            <a:noAutofit/>
          </a:bodyPr>
          <a:lstStyle/>
          <a:p>
            <a:pPr algn="ctr"/>
            <a:r>
              <a:rPr lang="en-US" sz="1400" dirty="0" err="1">
                <a:solidFill>
                  <a:schemeClr val="tx1">
                    <a:lumMod val="50000"/>
                  </a:schemeClr>
                </a:solidFill>
              </a:rPr>
              <a:t>Kelompok</a:t>
            </a:r>
            <a:r>
              <a:rPr lang="en-US" sz="1400" dirty="0">
                <a:solidFill>
                  <a:schemeClr val="tx1">
                    <a:lumMod val="50000"/>
                  </a:schemeClr>
                </a:solidFill>
              </a:rPr>
              <a:t>: 7</a:t>
            </a:r>
          </a:p>
          <a:p>
            <a:pPr algn="ctr"/>
            <a:endParaRPr lang="en-US" sz="1400" dirty="0">
              <a:solidFill>
                <a:schemeClr val="tx1">
                  <a:lumMod val="50000"/>
                </a:schemeClr>
              </a:solidFill>
            </a:endParaRPr>
          </a:p>
          <a:p>
            <a:pPr algn="ctr"/>
            <a:r>
              <a:rPr lang="en-US" sz="1400" dirty="0" err="1">
                <a:solidFill>
                  <a:schemeClr val="tx1">
                    <a:lumMod val="50000"/>
                  </a:schemeClr>
                </a:solidFill>
              </a:rPr>
              <a:t>Asep</a:t>
            </a:r>
            <a:r>
              <a:rPr lang="en-US" sz="1400" dirty="0">
                <a:solidFill>
                  <a:schemeClr val="tx1">
                    <a:lumMod val="50000"/>
                  </a:schemeClr>
                </a:solidFill>
              </a:rPr>
              <a:t> Ridwan </a:t>
            </a:r>
            <a:r>
              <a:rPr lang="en-US" sz="1400" dirty="0" err="1">
                <a:solidFill>
                  <a:schemeClr val="tx1">
                    <a:lumMod val="50000"/>
                  </a:schemeClr>
                </a:solidFill>
              </a:rPr>
              <a:t>Hidayat</a:t>
            </a:r>
            <a:r>
              <a:rPr lang="en-US" sz="1400" dirty="0">
                <a:solidFill>
                  <a:schemeClr val="tx1">
                    <a:lumMod val="50000"/>
                  </a:schemeClr>
                </a:solidFill>
              </a:rPr>
              <a:t> – </a:t>
            </a:r>
            <a:r>
              <a:rPr lang="en-US" sz="1400" dirty="0" err="1">
                <a:solidFill>
                  <a:schemeClr val="tx1">
                    <a:lumMod val="50000"/>
                  </a:schemeClr>
                </a:solidFill>
              </a:rPr>
              <a:t>Rizki</a:t>
            </a:r>
            <a:r>
              <a:rPr lang="en-US" sz="1400" dirty="0">
                <a:solidFill>
                  <a:schemeClr val="tx1">
                    <a:lumMod val="50000"/>
                  </a:schemeClr>
                </a:solidFill>
              </a:rPr>
              <a:t> </a:t>
            </a:r>
            <a:r>
              <a:rPr lang="en-US" sz="1400" dirty="0" err="1">
                <a:solidFill>
                  <a:schemeClr val="tx1">
                    <a:lumMod val="50000"/>
                  </a:schemeClr>
                </a:solidFill>
              </a:rPr>
              <a:t>Satriawan</a:t>
            </a:r>
            <a:r>
              <a:rPr lang="en-US" sz="1400" dirty="0">
                <a:solidFill>
                  <a:schemeClr val="tx1">
                    <a:lumMod val="50000"/>
                  </a:schemeClr>
                </a:solidFill>
              </a:rPr>
              <a:t> </a:t>
            </a:r>
            <a:r>
              <a:rPr lang="en-US" sz="1400" dirty="0" err="1">
                <a:solidFill>
                  <a:schemeClr val="tx1">
                    <a:lumMod val="50000"/>
                  </a:schemeClr>
                </a:solidFill>
              </a:rPr>
              <a:t>Sudarsono</a:t>
            </a:r>
            <a:r>
              <a:rPr lang="en-US" sz="1400" dirty="0">
                <a:solidFill>
                  <a:schemeClr val="tx1">
                    <a:lumMod val="50000"/>
                  </a:schemeClr>
                </a:solidFill>
              </a:rPr>
              <a:t> – Imam Satria </a:t>
            </a:r>
            <a:r>
              <a:rPr lang="en-US" sz="1400" dirty="0" err="1">
                <a:solidFill>
                  <a:schemeClr val="tx1">
                    <a:lumMod val="50000"/>
                  </a:schemeClr>
                </a:solidFill>
              </a:rPr>
              <a:t>Hanggara</a:t>
            </a:r>
            <a:endParaRPr lang="en-US" sz="1400" dirty="0">
              <a:solidFill>
                <a:schemeClr val="tx1">
                  <a:lumMod val="50000"/>
                </a:schemeClr>
              </a:solidFill>
            </a:endParaRPr>
          </a:p>
          <a:p>
            <a:pPr marL="0" lvl="0" indent="0" algn="l" rtl="0">
              <a:spcBef>
                <a:spcPts val="0"/>
              </a:spcBef>
              <a:spcAft>
                <a:spcPts val="0"/>
              </a:spcAft>
              <a:buClr>
                <a:schemeClr val="dk1"/>
              </a:buClr>
              <a:buSzPts val="1100"/>
              <a:buFont typeface="Arial" panose="020B0604020202020204"/>
              <a:buNone/>
            </a:pPr>
            <a:endParaRPr sz="1600" dirty="0">
              <a:solidFill>
                <a:schemeClr val="tx1">
                  <a:lumMod val="50000"/>
                </a:schemeClr>
              </a:solidFill>
            </a:endParaRPr>
          </a:p>
          <a:p>
            <a:pPr marL="0" lvl="0" indent="0" algn="l" rtl="0">
              <a:spcBef>
                <a:spcPts val="0"/>
              </a:spcBef>
              <a:spcAft>
                <a:spcPts val="0"/>
              </a:spcAft>
              <a:buNone/>
            </a:pPr>
            <a:endParaRPr sz="1600" dirty="0">
              <a:solidFill>
                <a:schemeClr val="tx1">
                  <a:lumMod val="50000"/>
                </a:schemeClr>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24509E-BB74-42FE-A9A8-F01572CD040C}"/>
              </a:ext>
            </a:extLst>
          </p:cNvPr>
          <p:cNvSpPr>
            <a:spLocks noGrp="1"/>
          </p:cNvSpPr>
          <p:nvPr>
            <p:ph type="title"/>
          </p:nvPr>
        </p:nvSpPr>
        <p:spPr/>
        <p:txBody>
          <a:bodyPr>
            <a:normAutofit fontScale="90000"/>
          </a:bodyPr>
          <a:lstStyle/>
          <a:p>
            <a:r>
              <a:rPr lang="en-US" dirty="0" err="1"/>
              <a:t>Algoritma</a:t>
            </a:r>
            <a:r>
              <a:rPr lang="en-US" dirty="0"/>
              <a:t> stack</a:t>
            </a:r>
          </a:p>
        </p:txBody>
      </p:sp>
      <p:sp>
        <p:nvSpPr>
          <p:cNvPr id="11" name="Slide Number Placeholder 10">
            <a:extLst>
              <a:ext uri="{FF2B5EF4-FFF2-40B4-BE49-F238E27FC236}">
                <a16:creationId xmlns:a16="http://schemas.microsoft.com/office/drawing/2014/main" id="{4F6BA4CE-8BD2-419E-A270-15A0EFE01D9F}"/>
              </a:ext>
            </a:extLst>
          </p:cNvPr>
          <p:cNvSpPr>
            <a:spLocks noGrp="1"/>
          </p:cNvSpPr>
          <p:nvPr>
            <p:ph type="sldNum" sz="quarter" idx="4"/>
          </p:nvPr>
        </p:nvSpPr>
        <p:spPr/>
        <p:txBody>
          <a:bodyPr/>
          <a:lstStyle/>
          <a:p>
            <a:fld id="{4FAB73BC-B049-4115-A692-8D63A059BFB8}" type="slidenum">
              <a:rPr lang="en-US" smtClean="0"/>
              <a:pPr/>
              <a:t>10</a:t>
            </a:fld>
            <a:endParaRPr lang="en-US" dirty="0"/>
          </a:p>
        </p:txBody>
      </p:sp>
      <p:sp>
        <p:nvSpPr>
          <p:cNvPr id="12" name="Text Placeholder 119">
            <a:extLst>
              <a:ext uri="{FF2B5EF4-FFF2-40B4-BE49-F238E27FC236}">
                <a16:creationId xmlns:a16="http://schemas.microsoft.com/office/drawing/2014/main" id="{C0F25050-A2F4-4F04-ACDB-1E69650344BA}"/>
              </a:ext>
              <a:ext uri="{C183D7F6-B498-43B3-948B-1728B52AA6E4}">
                <adec:decorative xmlns:adec="http://schemas.microsoft.com/office/drawing/2017/decorative" val="1"/>
              </a:ext>
            </a:extLst>
          </p:cNvPr>
          <p:cNvSpPr txBox="1">
            <a:spLocks/>
          </p:cNvSpPr>
          <p:nvPr/>
        </p:nvSpPr>
        <p:spPr>
          <a:xfrm>
            <a:off x="519795" y="4980979"/>
            <a:ext cx="130302" cy="114300"/>
          </a:xfrm>
          <a:prstGeom prst="rect">
            <a:avLst/>
          </a:prstGeom>
          <a:solidFill>
            <a:schemeClr val="accent2"/>
          </a:solidFill>
          <a:effectLst>
            <a:outerShdw blurRad="50800" dist="38100" dir="2700000" algn="tl" rotWithShape="0">
              <a:prstClr val="black">
                <a:alpha val="40000"/>
              </a:prstClr>
            </a:outerShdw>
          </a:effectLst>
        </p:spPr>
        <p:txBody>
          <a:bodyPr vert="horz" lIns="34290" tIns="34290" rIns="34290" bIns="34290" rtlCol="0">
            <a:normAutofit fontScale="25000" lnSpcReduction="20000"/>
          </a:bodyPr>
          <a:lstStyle>
            <a:lvl1pPr marL="0" indent="0" algn="l" defTabSz="914400" rtl="0" eaLnBrk="1" latinLnBrk="0" hangingPunct="1">
              <a:lnSpc>
                <a:spcPct val="90000"/>
              </a:lnSpc>
              <a:spcBef>
                <a:spcPts val="1200"/>
              </a:spcBef>
              <a:spcAft>
                <a:spcPts val="200"/>
              </a:spcAft>
              <a:buClr>
                <a:schemeClr val="accent1"/>
              </a:buClr>
              <a:buSzPct val="100000"/>
              <a:buFont typeface="Arial" panose="020B0604020202020204" pitchFamily="34" charset="0"/>
              <a:buNone/>
              <a:defRPr sz="2000" kern="1200">
                <a:solidFill>
                  <a:schemeClr val="tx1">
                    <a:alpha val="0"/>
                  </a:schemeClr>
                </a:solidFill>
                <a:latin typeface="+mn-lt"/>
                <a:ea typeface="+mn-ea"/>
                <a:cs typeface="+mn-cs"/>
              </a:defRPr>
            </a:lvl1pPr>
            <a:lvl2pPr marL="4572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800" kern="1200">
                <a:solidFill>
                  <a:schemeClr val="tx1"/>
                </a:solidFill>
                <a:latin typeface="+mn-lt"/>
                <a:ea typeface="+mn-ea"/>
                <a:cs typeface="+mn-cs"/>
              </a:defRPr>
            </a:lvl2pPr>
            <a:lvl3pPr marL="6858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600" kern="1200">
                <a:solidFill>
                  <a:schemeClr val="tx1"/>
                </a:solidFill>
                <a:latin typeface="+mn-lt"/>
                <a:ea typeface="+mn-ea"/>
                <a:cs typeface="+mn-cs"/>
              </a:defRPr>
            </a:lvl3pPr>
            <a:lvl4pPr marL="9144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kern="1200">
                <a:solidFill>
                  <a:schemeClr val="tx1"/>
                </a:solidFill>
                <a:latin typeface="+mn-lt"/>
                <a:ea typeface="+mn-ea"/>
                <a:cs typeface="+mn-cs"/>
              </a:defRPr>
            </a:lvl4pPr>
            <a:lvl5pPr marL="11430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endParaRPr lang="en-US" sz="1500" dirty="0"/>
          </a:p>
        </p:txBody>
      </p:sp>
      <p:sp>
        <p:nvSpPr>
          <p:cNvPr id="2" name="TextBox 1">
            <a:extLst>
              <a:ext uri="{FF2B5EF4-FFF2-40B4-BE49-F238E27FC236}">
                <a16:creationId xmlns:a16="http://schemas.microsoft.com/office/drawing/2014/main" id="{5D5DEC1E-7BF5-44F9-858C-0A3B5944835A}"/>
              </a:ext>
            </a:extLst>
          </p:cNvPr>
          <p:cNvSpPr txBox="1"/>
          <p:nvPr/>
        </p:nvSpPr>
        <p:spPr>
          <a:xfrm>
            <a:off x="471591" y="1599643"/>
            <a:ext cx="8103870" cy="3000821"/>
          </a:xfrm>
          <a:prstGeom prst="rect">
            <a:avLst/>
          </a:prstGeom>
          <a:solidFill>
            <a:schemeClr val="accent2"/>
          </a:solidFill>
        </p:spPr>
        <p:txBody>
          <a:bodyPr wrap="square" rtlCol="0">
            <a:spAutoFit/>
          </a:bodyPr>
          <a:lstStyle/>
          <a:p>
            <a:r>
              <a:rPr lang="en-US" sz="2100" dirty="0"/>
              <a:t>OPERASI DASAR DARI STACK:</a:t>
            </a:r>
          </a:p>
          <a:p>
            <a:pPr marL="257175" indent="-257175">
              <a:buFont typeface="+mj-lt"/>
              <a:buAutoNum type="arabicPeriod"/>
            </a:pPr>
            <a:r>
              <a:rPr lang="en-ID" sz="2100" dirty="0"/>
              <a:t>Pee(): </a:t>
            </a:r>
            <a:r>
              <a:rPr lang="en-ID" sz="2100" dirty="0" err="1"/>
              <a:t>inisialisasi</a:t>
            </a:r>
            <a:r>
              <a:rPr lang="en-ID" sz="2100" dirty="0"/>
              <a:t> data paling , </a:t>
            </a:r>
            <a:r>
              <a:rPr lang="en-ID" sz="2100" dirty="0" err="1"/>
              <a:t>tanpa</a:t>
            </a:r>
            <a:r>
              <a:rPr lang="en-ID" sz="2100" dirty="0"/>
              <a:t> </a:t>
            </a:r>
            <a:r>
              <a:rPr lang="en-ID" sz="2100" dirty="0" err="1"/>
              <a:t>menghapusnya</a:t>
            </a:r>
            <a:endParaRPr lang="en-ID" sz="2100" dirty="0"/>
          </a:p>
          <a:p>
            <a:pPr marL="257175" indent="-257175">
              <a:buFont typeface="+mj-lt"/>
              <a:buAutoNum type="arabicPeriod"/>
            </a:pPr>
            <a:r>
              <a:rPr lang="en-ID" sz="2100" dirty="0" err="1"/>
              <a:t>isFull</a:t>
            </a:r>
            <a:r>
              <a:rPr lang="en-ID" sz="2100" dirty="0"/>
              <a:t>(): </a:t>
            </a:r>
            <a:r>
              <a:rPr lang="en-ID" sz="2100" dirty="0" err="1"/>
              <a:t>memeriksa</a:t>
            </a:r>
            <a:r>
              <a:rPr lang="en-ID" sz="2100" dirty="0"/>
              <a:t> </a:t>
            </a:r>
            <a:r>
              <a:rPr lang="en-ID" sz="2100" dirty="0" err="1"/>
              <a:t>apakah</a:t>
            </a:r>
            <a:r>
              <a:rPr lang="en-ID" sz="2100" dirty="0"/>
              <a:t> stack </a:t>
            </a:r>
            <a:r>
              <a:rPr lang="en-ID" sz="2100" dirty="0" err="1"/>
              <a:t>penuh</a:t>
            </a:r>
            <a:r>
              <a:rPr lang="en-ID" sz="2100" dirty="0"/>
              <a:t>.</a:t>
            </a:r>
          </a:p>
          <a:p>
            <a:pPr marL="257175" indent="-257175">
              <a:buFont typeface="+mj-lt"/>
              <a:buAutoNum type="arabicPeriod"/>
            </a:pPr>
            <a:r>
              <a:rPr lang="en-ID" sz="2100" dirty="0" err="1"/>
              <a:t>isEmpty</a:t>
            </a:r>
            <a:r>
              <a:rPr lang="en-ID" sz="2100" dirty="0"/>
              <a:t>(): </a:t>
            </a:r>
            <a:r>
              <a:rPr lang="en-ID" sz="2100" dirty="0" err="1"/>
              <a:t>memeriksa</a:t>
            </a:r>
            <a:r>
              <a:rPr lang="en-ID" sz="2100" dirty="0"/>
              <a:t> </a:t>
            </a:r>
            <a:r>
              <a:rPr lang="en-ID" sz="2100" dirty="0" err="1"/>
              <a:t>apakah</a:t>
            </a:r>
            <a:r>
              <a:rPr lang="en-ID" sz="2100" dirty="0"/>
              <a:t> stack </a:t>
            </a:r>
            <a:r>
              <a:rPr lang="en-ID" sz="2100" dirty="0" err="1"/>
              <a:t>kosong</a:t>
            </a:r>
            <a:r>
              <a:rPr lang="en-ID" sz="2100" dirty="0"/>
              <a:t> , </a:t>
            </a:r>
            <a:r>
              <a:rPr lang="en-ID" sz="2100" dirty="0" err="1"/>
              <a:t>jika</a:t>
            </a:r>
            <a:r>
              <a:rPr lang="en-ID" sz="2100" dirty="0"/>
              <a:t> </a:t>
            </a:r>
            <a:r>
              <a:rPr lang="en-ID" sz="2100" dirty="0" err="1"/>
              <a:t>ya</a:t>
            </a:r>
            <a:r>
              <a:rPr lang="en-ID" sz="2100" dirty="0"/>
              <a:t> (top=-1)</a:t>
            </a:r>
          </a:p>
          <a:p>
            <a:pPr marL="257175" indent="-257175">
              <a:buFont typeface="+mj-lt"/>
              <a:buAutoNum type="arabicPeriod"/>
            </a:pPr>
            <a:r>
              <a:rPr lang="en-ID" sz="2100" dirty="0"/>
              <a:t>PUSH(): </a:t>
            </a:r>
            <a:r>
              <a:rPr lang="en-ID" sz="2100" dirty="0" err="1"/>
              <a:t>menambah</a:t>
            </a:r>
            <a:r>
              <a:rPr lang="en-ID" sz="2100" dirty="0"/>
              <a:t> data </a:t>
            </a:r>
            <a:r>
              <a:rPr lang="en-ID" sz="2100" dirty="0" err="1"/>
              <a:t>ke</a:t>
            </a:r>
            <a:r>
              <a:rPr lang="en-ID" sz="2100" dirty="0"/>
              <a:t> </a:t>
            </a:r>
            <a:r>
              <a:rPr lang="en-ID" sz="2100" dirty="0" err="1"/>
              <a:t>dalam</a:t>
            </a:r>
            <a:r>
              <a:rPr lang="en-ID" sz="2100" dirty="0"/>
              <a:t> stack </a:t>
            </a:r>
            <a:r>
              <a:rPr lang="en-ID" sz="2100" dirty="0" err="1"/>
              <a:t>untuk</a:t>
            </a:r>
            <a:r>
              <a:rPr lang="en-ID" sz="2100" dirty="0"/>
              <a:t> di </a:t>
            </a:r>
            <a:r>
              <a:rPr lang="en-ID" sz="2100" dirty="0" err="1"/>
              <a:t>simpan</a:t>
            </a:r>
            <a:r>
              <a:rPr lang="en-ID" sz="2100" dirty="0"/>
              <a:t> </a:t>
            </a:r>
            <a:r>
              <a:rPr lang="en-ID" sz="2100" dirty="0" err="1"/>
              <a:t>dipaling</a:t>
            </a:r>
            <a:r>
              <a:rPr lang="en-ID" sz="2100" dirty="0"/>
              <a:t> </a:t>
            </a:r>
            <a:r>
              <a:rPr lang="en-ID" sz="2100" dirty="0" err="1"/>
              <a:t>atas</a:t>
            </a:r>
            <a:r>
              <a:rPr lang="en-ID" sz="2100" dirty="0"/>
              <a:t>, strange[top]</a:t>
            </a:r>
          </a:p>
          <a:p>
            <a:pPr marL="257175" indent="-257175">
              <a:buFont typeface="+mj-lt"/>
              <a:buAutoNum type="arabicPeriod"/>
            </a:pPr>
            <a:r>
              <a:rPr lang="en-ID" sz="2100" dirty="0"/>
              <a:t>POP(): </a:t>
            </a:r>
            <a:r>
              <a:rPr lang="en-ID" sz="2100" dirty="0" err="1"/>
              <a:t>memeriksa</a:t>
            </a:r>
            <a:r>
              <a:rPr lang="en-ID" sz="2100" dirty="0"/>
              <a:t> data paling </a:t>
            </a:r>
            <a:r>
              <a:rPr lang="en-ID" sz="2100" dirty="0" err="1"/>
              <a:t>atas</a:t>
            </a:r>
            <a:r>
              <a:rPr lang="en-ID" sz="2100" dirty="0"/>
              <a:t>, dan </a:t>
            </a:r>
            <a:r>
              <a:rPr lang="en-ID" sz="2100" dirty="0" err="1"/>
              <a:t>turunkan</a:t>
            </a:r>
            <a:r>
              <a:rPr lang="en-ID" sz="2100" dirty="0"/>
              <a:t> 1 variable top</a:t>
            </a:r>
          </a:p>
          <a:p>
            <a:pPr marL="257175" indent="-257175">
              <a:buFont typeface="+mj-lt"/>
              <a:buAutoNum type="arabicPeriod"/>
            </a:pPr>
            <a:r>
              <a:rPr lang="en-ID" sz="2100" dirty="0"/>
              <a:t>PEEK(): </a:t>
            </a:r>
            <a:r>
              <a:rPr lang="en-ID" sz="2100" dirty="0" err="1"/>
              <a:t>memeriksa</a:t>
            </a:r>
            <a:r>
              <a:rPr lang="en-ID" sz="2100" dirty="0"/>
              <a:t> </a:t>
            </a:r>
            <a:r>
              <a:rPr lang="en-ID" sz="2100" dirty="0" err="1"/>
              <a:t>bahwa</a:t>
            </a:r>
            <a:r>
              <a:rPr lang="en-ID" sz="2100" dirty="0"/>
              <a:t> paling </a:t>
            </a:r>
            <a:r>
              <a:rPr lang="en-ID" sz="2100" dirty="0" err="1"/>
              <a:t>atas</a:t>
            </a:r>
            <a:r>
              <a:rPr lang="en-ID" sz="2100" dirty="0"/>
              <a:t> </a:t>
            </a:r>
            <a:r>
              <a:rPr lang="en-ID" sz="2100" dirty="0" err="1"/>
              <a:t>tidak</a:t>
            </a:r>
            <a:r>
              <a:rPr lang="en-ID" sz="2100" dirty="0"/>
              <a:t> </a:t>
            </a:r>
            <a:r>
              <a:rPr lang="en-ID" sz="2100" dirty="0" err="1"/>
              <a:t>kosong</a:t>
            </a:r>
            <a:r>
              <a:rPr lang="en-ID" sz="2100" dirty="0"/>
              <a:t>  dan </a:t>
            </a:r>
            <a:r>
              <a:rPr lang="en-ID" sz="2100" dirty="0" err="1"/>
              <a:t>ulangi</a:t>
            </a:r>
            <a:r>
              <a:rPr lang="en-ID" sz="2100" dirty="0"/>
              <a:t> storage[top]</a:t>
            </a:r>
          </a:p>
        </p:txBody>
      </p:sp>
    </p:spTree>
    <p:extLst>
      <p:ext uri="{BB962C8B-B14F-4D97-AF65-F5344CB8AC3E}">
        <p14:creationId xmlns:p14="http://schemas.microsoft.com/office/powerpoint/2010/main" val="18274989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24509E-BB74-42FE-A9A8-F01572CD040C}"/>
              </a:ext>
            </a:extLst>
          </p:cNvPr>
          <p:cNvSpPr>
            <a:spLocks noGrp="1"/>
          </p:cNvSpPr>
          <p:nvPr>
            <p:ph type="title"/>
          </p:nvPr>
        </p:nvSpPr>
        <p:spPr/>
        <p:txBody>
          <a:bodyPr>
            <a:normAutofit fontScale="90000"/>
          </a:bodyPr>
          <a:lstStyle/>
          <a:p>
            <a:r>
              <a:rPr lang="en-US" dirty="0" err="1"/>
              <a:t>Algoritma</a:t>
            </a:r>
            <a:r>
              <a:rPr lang="en-US" dirty="0"/>
              <a:t> stack</a:t>
            </a:r>
          </a:p>
        </p:txBody>
      </p:sp>
      <p:sp>
        <p:nvSpPr>
          <p:cNvPr id="11" name="Slide Number Placeholder 10">
            <a:extLst>
              <a:ext uri="{FF2B5EF4-FFF2-40B4-BE49-F238E27FC236}">
                <a16:creationId xmlns:a16="http://schemas.microsoft.com/office/drawing/2014/main" id="{4F6BA4CE-8BD2-419E-A270-15A0EFE01D9F}"/>
              </a:ext>
            </a:extLst>
          </p:cNvPr>
          <p:cNvSpPr>
            <a:spLocks noGrp="1"/>
          </p:cNvSpPr>
          <p:nvPr>
            <p:ph type="sldNum" sz="quarter" idx="4"/>
          </p:nvPr>
        </p:nvSpPr>
        <p:spPr/>
        <p:txBody>
          <a:bodyPr/>
          <a:lstStyle/>
          <a:p>
            <a:fld id="{4FAB73BC-B049-4115-A692-8D63A059BFB8}" type="slidenum">
              <a:rPr lang="en-US" smtClean="0"/>
              <a:pPr/>
              <a:t>11</a:t>
            </a:fld>
            <a:endParaRPr lang="en-US" dirty="0"/>
          </a:p>
        </p:txBody>
      </p:sp>
      <p:sp>
        <p:nvSpPr>
          <p:cNvPr id="12" name="Text Placeholder 119">
            <a:extLst>
              <a:ext uri="{FF2B5EF4-FFF2-40B4-BE49-F238E27FC236}">
                <a16:creationId xmlns:a16="http://schemas.microsoft.com/office/drawing/2014/main" id="{C0F25050-A2F4-4F04-ACDB-1E69650344BA}"/>
              </a:ext>
              <a:ext uri="{C183D7F6-B498-43B3-948B-1728B52AA6E4}">
                <adec:decorative xmlns:adec="http://schemas.microsoft.com/office/drawing/2017/decorative" val="1"/>
              </a:ext>
            </a:extLst>
          </p:cNvPr>
          <p:cNvSpPr txBox="1">
            <a:spLocks/>
          </p:cNvSpPr>
          <p:nvPr/>
        </p:nvSpPr>
        <p:spPr>
          <a:xfrm>
            <a:off x="519795" y="4980979"/>
            <a:ext cx="130302" cy="114300"/>
          </a:xfrm>
          <a:prstGeom prst="rect">
            <a:avLst/>
          </a:prstGeom>
          <a:solidFill>
            <a:schemeClr val="accent2"/>
          </a:solidFill>
          <a:effectLst>
            <a:outerShdw blurRad="50800" dist="38100" dir="2700000" algn="tl" rotWithShape="0">
              <a:prstClr val="black">
                <a:alpha val="40000"/>
              </a:prstClr>
            </a:outerShdw>
          </a:effectLst>
        </p:spPr>
        <p:txBody>
          <a:bodyPr vert="horz" lIns="34290" tIns="34290" rIns="34290" bIns="34290" rtlCol="0">
            <a:normAutofit fontScale="25000" lnSpcReduction="20000"/>
          </a:bodyPr>
          <a:lstStyle>
            <a:lvl1pPr marL="0" indent="0" algn="l" defTabSz="914400" rtl="0" eaLnBrk="1" latinLnBrk="0" hangingPunct="1">
              <a:lnSpc>
                <a:spcPct val="90000"/>
              </a:lnSpc>
              <a:spcBef>
                <a:spcPts val="1200"/>
              </a:spcBef>
              <a:spcAft>
                <a:spcPts val="200"/>
              </a:spcAft>
              <a:buClr>
                <a:schemeClr val="accent1"/>
              </a:buClr>
              <a:buSzPct val="100000"/>
              <a:buFont typeface="Arial" panose="020B0604020202020204" pitchFamily="34" charset="0"/>
              <a:buNone/>
              <a:defRPr sz="2000" kern="1200">
                <a:solidFill>
                  <a:schemeClr val="tx1">
                    <a:alpha val="0"/>
                  </a:schemeClr>
                </a:solidFill>
                <a:latin typeface="+mn-lt"/>
                <a:ea typeface="+mn-ea"/>
                <a:cs typeface="+mn-cs"/>
              </a:defRPr>
            </a:lvl1pPr>
            <a:lvl2pPr marL="4572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800" kern="1200">
                <a:solidFill>
                  <a:schemeClr val="tx1"/>
                </a:solidFill>
                <a:latin typeface="+mn-lt"/>
                <a:ea typeface="+mn-ea"/>
                <a:cs typeface="+mn-cs"/>
              </a:defRPr>
            </a:lvl2pPr>
            <a:lvl3pPr marL="6858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600" kern="1200">
                <a:solidFill>
                  <a:schemeClr val="tx1"/>
                </a:solidFill>
                <a:latin typeface="+mn-lt"/>
                <a:ea typeface="+mn-ea"/>
                <a:cs typeface="+mn-cs"/>
              </a:defRPr>
            </a:lvl3pPr>
            <a:lvl4pPr marL="9144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kern="1200">
                <a:solidFill>
                  <a:schemeClr val="tx1"/>
                </a:solidFill>
                <a:latin typeface="+mn-lt"/>
                <a:ea typeface="+mn-ea"/>
                <a:cs typeface="+mn-cs"/>
              </a:defRPr>
            </a:lvl4pPr>
            <a:lvl5pPr marL="11430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endParaRPr lang="en-US" sz="1500" dirty="0"/>
          </a:p>
        </p:txBody>
      </p:sp>
      <p:sp>
        <p:nvSpPr>
          <p:cNvPr id="2" name="TextBox 1">
            <a:extLst>
              <a:ext uri="{FF2B5EF4-FFF2-40B4-BE49-F238E27FC236}">
                <a16:creationId xmlns:a16="http://schemas.microsoft.com/office/drawing/2014/main" id="{5D5DEC1E-7BF5-44F9-858C-0A3B5944835A}"/>
              </a:ext>
            </a:extLst>
          </p:cNvPr>
          <p:cNvSpPr txBox="1"/>
          <p:nvPr/>
        </p:nvSpPr>
        <p:spPr>
          <a:xfrm>
            <a:off x="471591" y="1599643"/>
            <a:ext cx="8103870" cy="2354491"/>
          </a:xfrm>
          <a:prstGeom prst="rect">
            <a:avLst/>
          </a:prstGeom>
          <a:solidFill>
            <a:schemeClr val="accent2"/>
          </a:solidFill>
        </p:spPr>
        <p:txBody>
          <a:bodyPr wrap="square" rtlCol="0">
            <a:spAutoFit/>
          </a:bodyPr>
          <a:lstStyle/>
          <a:p>
            <a:r>
              <a:rPr lang="en-US" sz="2100" dirty="0"/>
              <a:t>Langkah </a:t>
            </a:r>
            <a:r>
              <a:rPr lang="en-US" sz="2100" dirty="0" err="1"/>
              <a:t>Operasi</a:t>
            </a:r>
            <a:r>
              <a:rPr lang="en-US" sz="2100" dirty="0"/>
              <a:t> Push() :</a:t>
            </a:r>
          </a:p>
          <a:p>
            <a:pPr marL="385763" indent="-385763">
              <a:buFont typeface="+mj-lt"/>
              <a:buAutoNum type="arabicPeriod"/>
            </a:pPr>
            <a:r>
              <a:rPr lang="en-US" sz="2100" dirty="0" err="1"/>
              <a:t>Memeriksa</a:t>
            </a:r>
            <a:r>
              <a:rPr lang="en-US" sz="2100" dirty="0"/>
              <a:t> </a:t>
            </a:r>
            <a:r>
              <a:rPr lang="en-US" sz="2100" dirty="0" err="1"/>
              <a:t>apakah</a:t>
            </a:r>
            <a:r>
              <a:rPr lang="en-US" sz="2100" dirty="0"/>
              <a:t> stack </a:t>
            </a:r>
            <a:r>
              <a:rPr lang="en-US" sz="2100" dirty="0" err="1"/>
              <a:t>penuh</a:t>
            </a:r>
            <a:endParaRPr lang="en-US" sz="2100" dirty="0"/>
          </a:p>
          <a:p>
            <a:pPr marL="385763" indent="-385763">
              <a:buFont typeface="+mj-lt"/>
              <a:buAutoNum type="arabicPeriod"/>
            </a:pPr>
            <a:r>
              <a:rPr lang="en-US" sz="2100" dirty="0"/>
              <a:t>Jika stack </a:t>
            </a:r>
            <a:r>
              <a:rPr lang="en-US" sz="2100" dirty="0" err="1"/>
              <a:t>penuh</a:t>
            </a:r>
            <a:r>
              <a:rPr lang="en-US" sz="2100" dirty="0"/>
              <a:t>, </a:t>
            </a:r>
            <a:r>
              <a:rPr lang="en-US" sz="2100" dirty="0" err="1"/>
              <a:t>maka</a:t>
            </a:r>
            <a:r>
              <a:rPr lang="en-US" sz="2100" dirty="0"/>
              <a:t> </a:t>
            </a:r>
            <a:r>
              <a:rPr lang="en-US" sz="2100" dirty="0" err="1"/>
              <a:t>kondisi</a:t>
            </a:r>
            <a:r>
              <a:rPr lang="en-US" sz="2100" dirty="0"/>
              <a:t> salah dan </a:t>
            </a:r>
            <a:r>
              <a:rPr lang="en-US" sz="2100" dirty="0" err="1"/>
              <a:t>keluar</a:t>
            </a:r>
            <a:r>
              <a:rPr lang="en-US" sz="2100" dirty="0"/>
              <a:t>.</a:t>
            </a:r>
          </a:p>
          <a:p>
            <a:pPr marL="385763" indent="-385763">
              <a:buFont typeface="+mj-lt"/>
              <a:buAutoNum type="arabicPeriod"/>
            </a:pPr>
            <a:r>
              <a:rPr lang="en-US" sz="2100" dirty="0"/>
              <a:t>Jika stack </a:t>
            </a:r>
            <a:r>
              <a:rPr lang="en-US" sz="2100" dirty="0" err="1"/>
              <a:t>tidak</a:t>
            </a:r>
            <a:r>
              <a:rPr lang="en-US" sz="2100" dirty="0"/>
              <a:t> </a:t>
            </a:r>
            <a:r>
              <a:rPr lang="en-US" sz="2100" dirty="0" err="1"/>
              <a:t>penuh</a:t>
            </a:r>
            <a:endParaRPr lang="en-US" sz="2100" dirty="0"/>
          </a:p>
          <a:p>
            <a:pPr marL="385763" indent="-385763">
              <a:buFont typeface="+mj-lt"/>
              <a:buAutoNum type="arabicPeriod"/>
            </a:pPr>
            <a:r>
              <a:rPr lang="en-US" sz="2100" dirty="0" err="1"/>
              <a:t>Tambahkan</a:t>
            </a:r>
            <a:r>
              <a:rPr lang="en-US" sz="2100" dirty="0"/>
              <a:t> </a:t>
            </a:r>
            <a:r>
              <a:rPr lang="en-US" sz="2100" dirty="0" err="1"/>
              <a:t>elemen</a:t>
            </a:r>
            <a:r>
              <a:rPr lang="en-US" sz="2100" dirty="0"/>
              <a:t> baru ke </a:t>
            </a:r>
            <a:r>
              <a:rPr lang="en-US" sz="2100" dirty="0" err="1"/>
              <a:t>posisi</a:t>
            </a:r>
            <a:r>
              <a:rPr lang="en-US" sz="2100" dirty="0"/>
              <a:t> </a:t>
            </a:r>
            <a:r>
              <a:rPr lang="en-US" sz="2100" dirty="0" err="1"/>
              <a:t>berikutnya</a:t>
            </a:r>
            <a:r>
              <a:rPr lang="en-US" sz="2100" dirty="0"/>
              <a:t> di atas stack.</a:t>
            </a:r>
          </a:p>
          <a:p>
            <a:pPr marL="385763" indent="-385763">
              <a:buFont typeface="+mj-lt"/>
              <a:buAutoNum type="arabicPeriod"/>
            </a:pPr>
            <a:r>
              <a:rPr lang="en-US" sz="2100" dirty="0"/>
              <a:t>Nilai </a:t>
            </a:r>
            <a:r>
              <a:rPr lang="en-US" sz="2100" dirty="0" err="1"/>
              <a:t>posisi</a:t>
            </a:r>
            <a:r>
              <a:rPr lang="en-US" sz="2100" dirty="0"/>
              <a:t> paling atas </a:t>
            </a:r>
            <a:r>
              <a:rPr lang="en-US" sz="2100" dirty="0" err="1"/>
              <a:t>ditambah</a:t>
            </a:r>
            <a:r>
              <a:rPr lang="en-US" sz="2100" dirty="0"/>
              <a:t> 1.</a:t>
            </a:r>
          </a:p>
          <a:p>
            <a:pPr marL="385763" indent="-385763">
              <a:buFont typeface="+mj-lt"/>
              <a:buAutoNum type="arabicPeriod"/>
            </a:pPr>
            <a:r>
              <a:rPr lang="en-US" sz="2100" dirty="0"/>
              <a:t>Return, </a:t>
            </a:r>
            <a:r>
              <a:rPr lang="en-US" sz="2100" dirty="0" err="1"/>
              <a:t>sukses</a:t>
            </a:r>
            <a:r>
              <a:rPr lang="en-US" sz="2100" dirty="0"/>
              <a:t>.</a:t>
            </a:r>
            <a:endParaRPr lang="en-ID" sz="2100" dirty="0"/>
          </a:p>
        </p:txBody>
      </p:sp>
    </p:spTree>
    <p:extLst>
      <p:ext uri="{BB962C8B-B14F-4D97-AF65-F5344CB8AC3E}">
        <p14:creationId xmlns:p14="http://schemas.microsoft.com/office/powerpoint/2010/main" val="2736814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24509E-BB74-42FE-A9A8-F01572CD040C}"/>
              </a:ext>
            </a:extLst>
          </p:cNvPr>
          <p:cNvSpPr>
            <a:spLocks noGrp="1"/>
          </p:cNvSpPr>
          <p:nvPr>
            <p:ph type="title"/>
          </p:nvPr>
        </p:nvSpPr>
        <p:spPr/>
        <p:txBody>
          <a:bodyPr>
            <a:normAutofit fontScale="90000"/>
          </a:bodyPr>
          <a:lstStyle/>
          <a:p>
            <a:r>
              <a:rPr lang="en-US" dirty="0" err="1"/>
              <a:t>Algoritma</a:t>
            </a:r>
            <a:r>
              <a:rPr lang="en-US" dirty="0"/>
              <a:t> stack</a:t>
            </a:r>
          </a:p>
        </p:txBody>
      </p:sp>
      <p:sp>
        <p:nvSpPr>
          <p:cNvPr id="11" name="Slide Number Placeholder 10">
            <a:extLst>
              <a:ext uri="{FF2B5EF4-FFF2-40B4-BE49-F238E27FC236}">
                <a16:creationId xmlns:a16="http://schemas.microsoft.com/office/drawing/2014/main" id="{4F6BA4CE-8BD2-419E-A270-15A0EFE01D9F}"/>
              </a:ext>
            </a:extLst>
          </p:cNvPr>
          <p:cNvSpPr>
            <a:spLocks noGrp="1"/>
          </p:cNvSpPr>
          <p:nvPr>
            <p:ph type="sldNum" sz="quarter" idx="4"/>
          </p:nvPr>
        </p:nvSpPr>
        <p:spPr/>
        <p:txBody>
          <a:bodyPr/>
          <a:lstStyle/>
          <a:p>
            <a:fld id="{4FAB73BC-B049-4115-A692-8D63A059BFB8}" type="slidenum">
              <a:rPr lang="en-US" smtClean="0"/>
              <a:pPr/>
              <a:t>12</a:t>
            </a:fld>
            <a:endParaRPr lang="en-US" dirty="0"/>
          </a:p>
        </p:txBody>
      </p:sp>
      <p:sp>
        <p:nvSpPr>
          <p:cNvPr id="12" name="Text Placeholder 119">
            <a:extLst>
              <a:ext uri="{FF2B5EF4-FFF2-40B4-BE49-F238E27FC236}">
                <a16:creationId xmlns:a16="http://schemas.microsoft.com/office/drawing/2014/main" id="{C0F25050-A2F4-4F04-ACDB-1E69650344BA}"/>
              </a:ext>
              <a:ext uri="{C183D7F6-B498-43B3-948B-1728B52AA6E4}">
                <adec:decorative xmlns:adec="http://schemas.microsoft.com/office/drawing/2017/decorative" val="1"/>
              </a:ext>
            </a:extLst>
          </p:cNvPr>
          <p:cNvSpPr txBox="1">
            <a:spLocks/>
          </p:cNvSpPr>
          <p:nvPr/>
        </p:nvSpPr>
        <p:spPr>
          <a:xfrm>
            <a:off x="519795" y="4980979"/>
            <a:ext cx="130302" cy="114300"/>
          </a:xfrm>
          <a:prstGeom prst="rect">
            <a:avLst/>
          </a:prstGeom>
          <a:solidFill>
            <a:schemeClr val="accent2"/>
          </a:solidFill>
          <a:effectLst>
            <a:outerShdw blurRad="50800" dist="38100" dir="2700000" algn="tl" rotWithShape="0">
              <a:prstClr val="black">
                <a:alpha val="40000"/>
              </a:prstClr>
            </a:outerShdw>
          </a:effectLst>
        </p:spPr>
        <p:txBody>
          <a:bodyPr vert="horz" lIns="34290" tIns="34290" rIns="34290" bIns="34290" rtlCol="0">
            <a:normAutofit fontScale="25000" lnSpcReduction="20000"/>
          </a:bodyPr>
          <a:lstStyle>
            <a:lvl1pPr marL="0" indent="0" algn="l" defTabSz="914400" rtl="0" eaLnBrk="1" latinLnBrk="0" hangingPunct="1">
              <a:lnSpc>
                <a:spcPct val="90000"/>
              </a:lnSpc>
              <a:spcBef>
                <a:spcPts val="1200"/>
              </a:spcBef>
              <a:spcAft>
                <a:spcPts val="200"/>
              </a:spcAft>
              <a:buClr>
                <a:schemeClr val="accent1"/>
              </a:buClr>
              <a:buSzPct val="100000"/>
              <a:buFont typeface="Arial" panose="020B0604020202020204" pitchFamily="34" charset="0"/>
              <a:buNone/>
              <a:defRPr sz="2000" kern="1200">
                <a:solidFill>
                  <a:schemeClr val="tx1">
                    <a:alpha val="0"/>
                  </a:schemeClr>
                </a:solidFill>
                <a:latin typeface="+mn-lt"/>
                <a:ea typeface="+mn-ea"/>
                <a:cs typeface="+mn-cs"/>
              </a:defRPr>
            </a:lvl1pPr>
            <a:lvl2pPr marL="4572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800" kern="1200">
                <a:solidFill>
                  <a:schemeClr val="tx1"/>
                </a:solidFill>
                <a:latin typeface="+mn-lt"/>
                <a:ea typeface="+mn-ea"/>
                <a:cs typeface="+mn-cs"/>
              </a:defRPr>
            </a:lvl2pPr>
            <a:lvl3pPr marL="6858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600" kern="1200">
                <a:solidFill>
                  <a:schemeClr val="tx1"/>
                </a:solidFill>
                <a:latin typeface="+mn-lt"/>
                <a:ea typeface="+mn-ea"/>
                <a:cs typeface="+mn-cs"/>
              </a:defRPr>
            </a:lvl3pPr>
            <a:lvl4pPr marL="9144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kern="1200">
                <a:solidFill>
                  <a:schemeClr val="tx1"/>
                </a:solidFill>
                <a:latin typeface="+mn-lt"/>
                <a:ea typeface="+mn-ea"/>
                <a:cs typeface="+mn-cs"/>
              </a:defRPr>
            </a:lvl4pPr>
            <a:lvl5pPr marL="11430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endParaRPr lang="en-US" sz="1500" dirty="0"/>
          </a:p>
        </p:txBody>
      </p:sp>
      <p:sp>
        <p:nvSpPr>
          <p:cNvPr id="2" name="TextBox 1">
            <a:extLst>
              <a:ext uri="{FF2B5EF4-FFF2-40B4-BE49-F238E27FC236}">
                <a16:creationId xmlns:a16="http://schemas.microsoft.com/office/drawing/2014/main" id="{5D5DEC1E-7BF5-44F9-858C-0A3B5944835A}"/>
              </a:ext>
            </a:extLst>
          </p:cNvPr>
          <p:cNvSpPr txBox="1"/>
          <p:nvPr/>
        </p:nvSpPr>
        <p:spPr>
          <a:xfrm>
            <a:off x="471591" y="1599642"/>
            <a:ext cx="8103870" cy="2031325"/>
          </a:xfrm>
          <a:prstGeom prst="rect">
            <a:avLst/>
          </a:prstGeom>
          <a:solidFill>
            <a:schemeClr val="accent2"/>
          </a:solidFill>
        </p:spPr>
        <p:txBody>
          <a:bodyPr wrap="square" rtlCol="0">
            <a:spAutoFit/>
          </a:bodyPr>
          <a:lstStyle/>
          <a:p>
            <a:r>
              <a:rPr lang="en-US" sz="2100" dirty="0"/>
              <a:t>LANGKAH OPERASI POP():</a:t>
            </a:r>
          </a:p>
          <a:p>
            <a:pPr marL="257175" indent="-257175">
              <a:buFont typeface="+mj-lt"/>
              <a:buAutoNum type="arabicPeriod"/>
            </a:pPr>
            <a:r>
              <a:rPr lang="en-ID" sz="2100" dirty="0" err="1"/>
              <a:t>Memeriksa</a:t>
            </a:r>
            <a:r>
              <a:rPr lang="en-ID" sz="2100" dirty="0"/>
              <a:t> </a:t>
            </a:r>
            <a:r>
              <a:rPr lang="en-ID" sz="2100" dirty="0" err="1"/>
              <a:t>apakah</a:t>
            </a:r>
            <a:r>
              <a:rPr lang="en-ID" sz="2100" dirty="0"/>
              <a:t> stack </a:t>
            </a:r>
            <a:r>
              <a:rPr lang="en-ID" sz="2100" dirty="0" err="1"/>
              <a:t>kosong</a:t>
            </a:r>
            <a:endParaRPr lang="en-ID" sz="2100" dirty="0"/>
          </a:p>
          <a:p>
            <a:pPr marL="257175" indent="-257175">
              <a:buFont typeface="+mj-lt"/>
              <a:buAutoNum type="arabicPeriod"/>
            </a:pPr>
            <a:r>
              <a:rPr lang="en-ID" sz="2100" dirty="0"/>
              <a:t>Jika stack </a:t>
            </a:r>
            <a:r>
              <a:rPr lang="en-ID" sz="2100" dirty="0" err="1"/>
              <a:t>kososng</a:t>
            </a:r>
            <a:r>
              <a:rPr lang="en-ID" sz="2100" dirty="0"/>
              <a:t>, </a:t>
            </a:r>
            <a:r>
              <a:rPr lang="en-ID" sz="2100" dirty="0" err="1"/>
              <a:t>maka</a:t>
            </a:r>
            <a:r>
              <a:rPr lang="en-ID" sz="2100" dirty="0"/>
              <a:t> </a:t>
            </a:r>
            <a:r>
              <a:rPr lang="en-ID" sz="2100" dirty="0" err="1"/>
              <a:t>kondisi</a:t>
            </a:r>
            <a:r>
              <a:rPr lang="en-ID" sz="2100" dirty="0"/>
              <a:t> salah dan </a:t>
            </a:r>
            <a:r>
              <a:rPr lang="en-ID" sz="2100" dirty="0" err="1"/>
              <a:t>keluar</a:t>
            </a:r>
            <a:endParaRPr lang="en-ID" sz="2100" dirty="0"/>
          </a:p>
          <a:p>
            <a:pPr marL="257175" indent="-257175">
              <a:buFont typeface="+mj-lt"/>
              <a:buAutoNum type="arabicPeriod"/>
            </a:pPr>
            <a:r>
              <a:rPr lang="en-ID" sz="2100" dirty="0"/>
              <a:t>Jika stack </a:t>
            </a:r>
            <a:r>
              <a:rPr lang="en-ID" sz="2100" dirty="0" err="1"/>
              <a:t>tidak</a:t>
            </a:r>
            <a:r>
              <a:rPr lang="en-ID" sz="2100" dirty="0"/>
              <a:t> </a:t>
            </a:r>
            <a:r>
              <a:rPr lang="en-ID" sz="2100" dirty="0" err="1"/>
              <a:t>kosong</a:t>
            </a:r>
            <a:r>
              <a:rPr lang="en-ID" sz="2100" dirty="0"/>
              <a:t>, </a:t>
            </a:r>
            <a:r>
              <a:rPr lang="en-ID" sz="2100" dirty="0" err="1"/>
              <a:t>akses</a:t>
            </a:r>
            <a:r>
              <a:rPr lang="en-ID" sz="2100" dirty="0"/>
              <a:t> data paling </a:t>
            </a:r>
            <a:r>
              <a:rPr lang="en-ID" sz="2100" dirty="0" err="1"/>
              <a:t>atas</a:t>
            </a:r>
            <a:r>
              <a:rPr lang="en-ID" sz="2100" dirty="0"/>
              <a:t> pada stack</a:t>
            </a:r>
          </a:p>
          <a:p>
            <a:pPr marL="257175" indent="-257175">
              <a:buFont typeface="+mj-lt"/>
              <a:buAutoNum type="arabicPeriod"/>
            </a:pPr>
            <a:r>
              <a:rPr lang="en-ID" sz="2100" dirty="0"/>
              <a:t>Nilai </a:t>
            </a:r>
            <a:r>
              <a:rPr lang="en-ID" sz="2100" dirty="0" err="1"/>
              <a:t>posisi</a:t>
            </a:r>
            <a:r>
              <a:rPr lang="en-ID" sz="2100" dirty="0"/>
              <a:t> paling </a:t>
            </a:r>
            <a:r>
              <a:rPr lang="en-ID" sz="2100" dirty="0" err="1"/>
              <a:t>atas</a:t>
            </a:r>
            <a:r>
              <a:rPr lang="en-ID" sz="2100" dirty="0"/>
              <a:t> </a:t>
            </a:r>
            <a:r>
              <a:rPr lang="en-ID" sz="2100" dirty="0" err="1"/>
              <a:t>kurangi</a:t>
            </a:r>
            <a:r>
              <a:rPr lang="en-ID" sz="2100" dirty="0"/>
              <a:t> 1</a:t>
            </a:r>
          </a:p>
          <a:p>
            <a:pPr marL="257175" indent="-257175">
              <a:buFont typeface="+mj-lt"/>
              <a:buAutoNum type="arabicPeriod"/>
            </a:pPr>
            <a:r>
              <a:rPr lang="en-ID" sz="2100" dirty="0"/>
              <a:t>Return, </a:t>
            </a:r>
            <a:r>
              <a:rPr lang="en-ID" sz="2100" dirty="0" err="1"/>
              <a:t>sukses</a:t>
            </a:r>
            <a:r>
              <a:rPr lang="en-ID" sz="2100" dirty="0"/>
              <a:t>.</a:t>
            </a:r>
          </a:p>
        </p:txBody>
      </p:sp>
    </p:spTree>
    <p:extLst>
      <p:ext uri="{BB962C8B-B14F-4D97-AF65-F5344CB8AC3E}">
        <p14:creationId xmlns:p14="http://schemas.microsoft.com/office/powerpoint/2010/main" val="36067007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24509E-BB74-42FE-A9A8-F01572CD040C}"/>
              </a:ext>
            </a:extLst>
          </p:cNvPr>
          <p:cNvSpPr>
            <a:spLocks noGrp="1"/>
          </p:cNvSpPr>
          <p:nvPr>
            <p:ph type="title"/>
          </p:nvPr>
        </p:nvSpPr>
        <p:spPr/>
        <p:txBody>
          <a:bodyPr>
            <a:normAutofit fontScale="90000"/>
          </a:bodyPr>
          <a:lstStyle/>
          <a:p>
            <a:r>
              <a:rPr lang="en-US" dirty="0" err="1"/>
              <a:t>Algoritma</a:t>
            </a:r>
            <a:r>
              <a:rPr lang="en-US" dirty="0"/>
              <a:t> stack</a:t>
            </a:r>
          </a:p>
        </p:txBody>
      </p:sp>
      <p:sp>
        <p:nvSpPr>
          <p:cNvPr id="11" name="Slide Number Placeholder 10">
            <a:extLst>
              <a:ext uri="{FF2B5EF4-FFF2-40B4-BE49-F238E27FC236}">
                <a16:creationId xmlns:a16="http://schemas.microsoft.com/office/drawing/2014/main" id="{4F6BA4CE-8BD2-419E-A270-15A0EFE01D9F}"/>
              </a:ext>
            </a:extLst>
          </p:cNvPr>
          <p:cNvSpPr>
            <a:spLocks noGrp="1"/>
          </p:cNvSpPr>
          <p:nvPr>
            <p:ph type="sldNum" sz="quarter" idx="4"/>
          </p:nvPr>
        </p:nvSpPr>
        <p:spPr/>
        <p:txBody>
          <a:bodyPr/>
          <a:lstStyle/>
          <a:p>
            <a:fld id="{4FAB73BC-B049-4115-A692-8D63A059BFB8}" type="slidenum">
              <a:rPr lang="en-US" smtClean="0"/>
              <a:pPr/>
              <a:t>13</a:t>
            </a:fld>
            <a:endParaRPr lang="en-US" dirty="0"/>
          </a:p>
        </p:txBody>
      </p:sp>
      <p:sp>
        <p:nvSpPr>
          <p:cNvPr id="12" name="Text Placeholder 119">
            <a:extLst>
              <a:ext uri="{FF2B5EF4-FFF2-40B4-BE49-F238E27FC236}">
                <a16:creationId xmlns:a16="http://schemas.microsoft.com/office/drawing/2014/main" id="{C0F25050-A2F4-4F04-ACDB-1E69650344BA}"/>
              </a:ext>
              <a:ext uri="{C183D7F6-B498-43B3-948B-1728B52AA6E4}">
                <adec:decorative xmlns:adec="http://schemas.microsoft.com/office/drawing/2017/decorative" val="1"/>
              </a:ext>
            </a:extLst>
          </p:cNvPr>
          <p:cNvSpPr txBox="1">
            <a:spLocks/>
          </p:cNvSpPr>
          <p:nvPr/>
        </p:nvSpPr>
        <p:spPr>
          <a:xfrm>
            <a:off x="519795" y="4980979"/>
            <a:ext cx="130302" cy="114300"/>
          </a:xfrm>
          <a:prstGeom prst="rect">
            <a:avLst/>
          </a:prstGeom>
          <a:solidFill>
            <a:schemeClr val="accent2"/>
          </a:solidFill>
          <a:effectLst>
            <a:outerShdw blurRad="50800" dist="38100" dir="2700000" algn="tl" rotWithShape="0">
              <a:prstClr val="black">
                <a:alpha val="40000"/>
              </a:prstClr>
            </a:outerShdw>
          </a:effectLst>
        </p:spPr>
        <p:txBody>
          <a:bodyPr vert="horz" lIns="34290" tIns="34290" rIns="34290" bIns="34290" rtlCol="0">
            <a:normAutofit fontScale="25000" lnSpcReduction="20000"/>
          </a:bodyPr>
          <a:lstStyle>
            <a:lvl1pPr marL="0" indent="0" algn="l" defTabSz="914400" rtl="0" eaLnBrk="1" latinLnBrk="0" hangingPunct="1">
              <a:lnSpc>
                <a:spcPct val="90000"/>
              </a:lnSpc>
              <a:spcBef>
                <a:spcPts val="1200"/>
              </a:spcBef>
              <a:spcAft>
                <a:spcPts val="200"/>
              </a:spcAft>
              <a:buClr>
                <a:schemeClr val="accent1"/>
              </a:buClr>
              <a:buSzPct val="100000"/>
              <a:buFont typeface="Arial" panose="020B0604020202020204" pitchFamily="34" charset="0"/>
              <a:buNone/>
              <a:defRPr sz="2000" kern="1200">
                <a:solidFill>
                  <a:schemeClr val="tx1">
                    <a:alpha val="0"/>
                  </a:schemeClr>
                </a:solidFill>
                <a:latin typeface="+mn-lt"/>
                <a:ea typeface="+mn-ea"/>
                <a:cs typeface="+mn-cs"/>
              </a:defRPr>
            </a:lvl1pPr>
            <a:lvl2pPr marL="4572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800" kern="1200">
                <a:solidFill>
                  <a:schemeClr val="tx1"/>
                </a:solidFill>
                <a:latin typeface="+mn-lt"/>
                <a:ea typeface="+mn-ea"/>
                <a:cs typeface="+mn-cs"/>
              </a:defRPr>
            </a:lvl2pPr>
            <a:lvl3pPr marL="6858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600" kern="1200">
                <a:solidFill>
                  <a:schemeClr val="tx1"/>
                </a:solidFill>
                <a:latin typeface="+mn-lt"/>
                <a:ea typeface="+mn-ea"/>
                <a:cs typeface="+mn-cs"/>
              </a:defRPr>
            </a:lvl3pPr>
            <a:lvl4pPr marL="9144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kern="1200">
                <a:solidFill>
                  <a:schemeClr val="tx1"/>
                </a:solidFill>
                <a:latin typeface="+mn-lt"/>
                <a:ea typeface="+mn-ea"/>
                <a:cs typeface="+mn-cs"/>
              </a:defRPr>
            </a:lvl4pPr>
            <a:lvl5pPr marL="11430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endParaRPr lang="en-US" sz="1500" dirty="0"/>
          </a:p>
        </p:txBody>
      </p:sp>
      <p:sp>
        <p:nvSpPr>
          <p:cNvPr id="2" name="TextBox 1">
            <a:extLst>
              <a:ext uri="{FF2B5EF4-FFF2-40B4-BE49-F238E27FC236}">
                <a16:creationId xmlns:a16="http://schemas.microsoft.com/office/drawing/2014/main" id="{5D5DEC1E-7BF5-44F9-858C-0A3B5944835A}"/>
              </a:ext>
            </a:extLst>
          </p:cNvPr>
          <p:cNvSpPr txBox="1"/>
          <p:nvPr/>
        </p:nvSpPr>
        <p:spPr>
          <a:xfrm>
            <a:off x="411480" y="1303756"/>
            <a:ext cx="8103870" cy="415498"/>
          </a:xfrm>
          <a:prstGeom prst="rect">
            <a:avLst/>
          </a:prstGeom>
          <a:solidFill>
            <a:schemeClr val="accent2"/>
          </a:solidFill>
        </p:spPr>
        <p:txBody>
          <a:bodyPr wrap="square" rtlCol="0">
            <a:spAutoFit/>
          </a:bodyPr>
          <a:lstStyle/>
          <a:p>
            <a:r>
              <a:rPr lang="en-US" sz="2100" dirty="0"/>
              <a:t>IMPLEMENTASI STACK MENGGUNAKAN ARRAY:</a:t>
            </a:r>
          </a:p>
        </p:txBody>
      </p:sp>
      <p:pic>
        <p:nvPicPr>
          <p:cNvPr id="5" name="Picture 4">
            <a:hlinkClick r:id="rId3" action="ppaction://hlinkfile"/>
            <a:extLst>
              <a:ext uri="{FF2B5EF4-FFF2-40B4-BE49-F238E27FC236}">
                <a16:creationId xmlns:a16="http://schemas.microsoft.com/office/drawing/2014/main" id="{17C9E400-2D9F-4208-8EB8-36B4CA5C08B8}"/>
              </a:ext>
            </a:extLst>
          </p:cNvPr>
          <p:cNvPicPr>
            <a:picLocks noChangeAspect="1"/>
          </p:cNvPicPr>
          <p:nvPr/>
        </p:nvPicPr>
        <p:blipFill>
          <a:blip r:embed="rId4"/>
          <a:stretch>
            <a:fillRect/>
          </a:stretch>
        </p:blipFill>
        <p:spPr>
          <a:xfrm>
            <a:off x="2637039" y="2137109"/>
            <a:ext cx="3869922" cy="2176832"/>
          </a:xfrm>
          <a:prstGeom prst="rect">
            <a:avLst/>
          </a:prstGeom>
        </p:spPr>
      </p:pic>
    </p:spTree>
    <p:extLst>
      <p:ext uri="{BB962C8B-B14F-4D97-AF65-F5344CB8AC3E}">
        <p14:creationId xmlns:p14="http://schemas.microsoft.com/office/powerpoint/2010/main" val="7859290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24509E-BB74-42FE-A9A8-F01572CD040C}"/>
              </a:ext>
            </a:extLst>
          </p:cNvPr>
          <p:cNvSpPr>
            <a:spLocks noGrp="1"/>
          </p:cNvSpPr>
          <p:nvPr>
            <p:ph type="title"/>
          </p:nvPr>
        </p:nvSpPr>
        <p:spPr/>
        <p:txBody>
          <a:bodyPr>
            <a:normAutofit fontScale="90000"/>
          </a:bodyPr>
          <a:lstStyle/>
          <a:p>
            <a:r>
              <a:rPr lang="en-US" dirty="0" err="1"/>
              <a:t>Algoritma</a:t>
            </a:r>
            <a:r>
              <a:rPr lang="en-US" dirty="0"/>
              <a:t> stack</a:t>
            </a:r>
          </a:p>
        </p:txBody>
      </p:sp>
      <p:sp>
        <p:nvSpPr>
          <p:cNvPr id="11" name="Slide Number Placeholder 10">
            <a:extLst>
              <a:ext uri="{FF2B5EF4-FFF2-40B4-BE49-F238E27FC236}">
                <a16:creationId xmlns:a16="http://schemas.microsoft.com/office/drawing/2014/main" id="{4F6BA4CE-8BD2-419E-A270-15A0EFE01D9F}"/>
              </a:ext>
            </a:extLst>
          </p:cNvPr>
          <p:cNvSpPr>
            <a:spLocks noGrp="1"/>
          </p:cNvSpPr>
          <p:nvPr>
            <p:ph type="sldNum" sz="quarter" idx="4"/>
          </p:nvPr>
        </p:nvSpPr>
        <p:spPr/>
        <p:txBody>
          <a:bodyPr/>
          <a:lstStyle/>
          <a:p>
            <a:fld id="{4FAB73BC-B049-4115-A692-8D63A059BFB8}" type="slidenum">
              <a:rPr lang="en-US" smtClean="0"/>
              <a:pPr/>
              <a:t>14</a:t>
            </a:fld>
            <a:endParaRPr lang="en-US" dirty="0"/>
          </a:p>
        </p:txBody>
      </p:sp>
      <p:sp>
        <p:nvSpPr>
          <p:cNvPr id="12" name="Text Placeholder 119">
            <a:extLst>
              <a:ext uri="{FF2B5EF4-FFF2-40B4-BE49-F238E27FC236}">
                <a16:creationId xmlns:a16="http://schemas.microsoft.com/office/drawing/2014/main" id="{C0F25050-A2F4-4F04-ACDB-1E69650344BA}"/>
              </a:ext>
              <a:ext uri="{C183D7F6-B498-43B3-948B-1728B52AA6E4}">
                <adec:decorative xmlns:adec="http://schemas.microsoft.com/office/drawing/2017/decorative" val="1"/>
              </a:ext>
            </a:extLst>
          </p:cNvPr>
          <p:cNvSpPr txBox="1">
            <a:spLocks/>
          </p:cNvSpPr>
          <p:nvPr/>
        </p:nvSpPr>
        <p:spPr>
          <a:xfrm>
            <a:off x="519795" y="4980979"/>
            <a:ext cx="130302" cy="114300"/>
          </a:xfrm>
          <a:prstGeom prst="rect">
            <a:avLst/>
          </a:prstGeom>
          <a:solidFill>
            <a:schemeClr val="accent2"/>
          </a:solidFill>
          <a:effectLst>
            <a:outerShdw blurRad="50800" dist="38100" dir="2700000" algn="tl" rotWithShape="0">
              <a:prstClr val="black">
                <a:alpha val="40000"/>
              </a:prstClr>
            </a:outerShdw>
          </a:effectLst>
        </p:spPr>
        <p:txBody>
          <a:bodyPr vert="horz" lIns="34290" tIns="34290" rIns="34290" bIns="34290" rtlCol="0">
            <a:normAutofit fontScale="25000" lnSpcReduction="20000"/>
          </a:bodyPr>
          <a:lstStyle>
            <a:lvl1pPr marL="0" indent="0" algn="l" defTabSz="914400" rtl="0" eaLnBrk="1" latinLnBrk="0" hangingPunct="1">
              <a:lnSpc>
                <a:spcPct val="90000"/>
              </a:lnSpc>
              <a:spcBef>
                <a:spcPts val="1200"/>
              </a:spcBef>
              <a:spcAft>
                <a:spcPts val="200"/>
              </a:spcAft>
              <a:buClr>
                <a:schemeClr val="accent1"/>
              </a:buClr>
              <a:buSzPct val="100000"/>
              <a:buFont typeface="Arial" panose="020B0604020202020204" pitchFamily="34" charset="0"/>
              <a:buNone/>
              <a:defRPr sz="2000" kern="1200">
                <a:solidFill>
                  <a:schemeClr val="tx1">
                    <a:alpha val="0"/>
                  </a:schemeClr>
                </a:solidFill>
                <a:latin typeface="+mn-lt"/>
                <a:ea typeface="+mn-ea"/>
                <a:cs typeface="+mn-cs"/>
              </a:defRPr>
            </a:lvl1pPr>
            <a:lvl2pPr marL="4572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800" kern="1200">
                <a:solidFill>
                  <a:schemeClr val="tx1"/>
                </a:solidFill>
                <a:latin typeface="+mn-lt"/>
                <a:ea typeface="+mn-ea"/>
                <a:cs typeface="+mn-cs"/>
              </a:defRPr>
            </a:lvl2pPr>
            <a:lvl3pPr marL="6858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600" kern="1200">
                <a:solidFill>
                  <a:schemeClr val="tx1"/>
                </a:solidFill>
                <a:latin typeface="+mn-lt"/>
                <a:ea typeface="+mn-ea"/>
                <a:cs typeface="+mn-cs"/>
              </a:defRPr>
            </a:lvl3pPr>
            <a:lvl4pPr marL="9144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kern="1200">
                <a:solidFill>
                  <a:schemeClr val="tx1"/>
                </a:solidFill>
                <a:latin typeface="+mn-lt"/>
                <a:ea typeface="+mn-ea"/>
                <a:cs typeface="+mn-cs"/>
              </a:defRPr>
            </a:lvl4pPr>
            <a:lvl5pPr marL="11430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endParaRPr lang="en-US" sz="1500" dirty="0"/>
          </a:p>
        </p:txBody>
      </p:sp>
      <p:sp>
        <p:nvSpPr>
          <p:cNvPr id="2" name="TextBox 1">
            <a:extLst>
              <a:ext uri="{FF2B5EF4-FFF2-40B4-BE49-F238E27FC236}">
                <a16:creationId xmlns:a16="http://schemas.microsoft.com/office/drawing/2014/main" id="{5D5DEC1E-7BF5-44F9-858C-0A3B5944835A}"/>
              </a:ext>
            </a:extLst>
          </p:cNvPr>
          <p:cNvSpPr txBox="1"/>
          <p:nvPr/>
        </p:nvSpPr>
        <p:spPr>
          <a:xfrm>
            <a:off x="411480" y="1303756"/>
            <a:ext cx="8103870" cy="415498"/>
          </a:xfrm>
          <a:prstGeom prst="rect">
            <a:avLst/>
          </a:prstGeom>
          <a:solidFill>
            <a:schemeClr val="accent2"/>
          </a:solidFill>
        </p:spPr>
        <p:txBody>
          <a:bodyPr wrap="square" rtlCol="0">
            <a:spAutoFit/>
          </a:bodyPr>
          <a:lstStyle/>
          <a:p>
            <a:r>
              <a:rPr lang="en-US" sz="2100" dirty="0"/>
              <a:t>ILUSTRASI STACK PUSH</a:t>
            </a:r>
          </a:p>
        </p:txBody>
      </p:sp>
      <p:pic>
        <p:nvPicPr>
          <p:cNvPr id="4" name="Picture 3">
            <a:extLst>
              <a:ext uri="{FF2B5EF4-FFF2-40B4-BE49-F238E27FC236}">
                <a16:creationId xmlns:a16="http://schemas.microsoft.com/office/drawing/2014/main" id="{50E6A4B0-EBB3-45B1-87E2-A44BABCF47CE}"/>
              </a:ext>
            </a:extLst>
          </p:cNvPr>
          <p:cNvPicPr>
            <a:picLocks noChangeAspect="1"/>
          </p:cNvPicPr>
          <p:nvPr/>
        </p:nvPicPr>
        <p:blipFill>
          <a:blip r:embed="rId3"/>
          <a:stretch>
            <a:fillRect/>
          </a:stretch>
        </p:blipFill>
        <p:spPr>
          <a:xfrm>
            <a:off x="1714500" y="1874255"/>
            <a:ext cx="5715000" cy="3214688"/>
          </a:xfrm>
          <a:prstGeom prst="rect">
            <a:avLst/>
          </a:prstGeom>
        </p:spPr>
      </p:pic>
    </p:spTree>
    <p:extLst>
      <p:ext uri="{BB962C8B-B14F-4D97-AF65-F5344CB8AC3E}">
        <p14:creationId xmlns:p14="http://schemas.microsoft.com/office/powerpoint/2010/main" val="28678124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24509E-BB74-42FE-A9A8-F01572CD040C}"/>
              </a:ext>
            </a:extLst>
          </p:cNvPr>
          <p:cNvSpPr>
            <a:spLocks noGrp="1"/>
          </p:cNvSpPr>
          <p:nvPr>
            <p:ph type="title"/>
          </p:nvPr>
        </p:nvSpPr>
        <p:spPr/>
        <p:txBody>
          <a:bodyPr>
            <a:normAutofit fontScale="90000"/>
          </a:bodyPr>
          <a:lstStyle/>
          <a:p>
            <a:r>
              <a:rPr lang="en-US" dirty="0" err="1"/>
              <a:t>Algoritma</a:t>
            </a:r>
            <a:r>
              <a:rPr lang="en-US" dirty="0"/>
              <a:t> stack</a:t>
            </a:r>
          </a:p>
        </p:txBody>
      </p:sp>
      <p:sp>
        <p:nvSpPr>
          <p:cNvPr id="11" name="Slide Number Placeholder 10">
            <a:extLst>
              <a:ext uri="{FF2B5EF4-FFF2-40B4-BE49-F238E27FC236}">
                <a16:creationId xmlns:a16="http://schemas.microsoft.com/office/drawing/2014/main" id="{4F6BA4CE-8BD2-419E-A270-15A0EFE01D9F}"/>
              </a:ext>
            </a:extLst>
          </p:cNvPr>
          <p:cNvSpPr>
            <a:spLocks noGrp="1"/>
          </p:cNvSpPr>
          <p:nvPr>
            <p:ph type="sldNum" sz="quarter" idx="4"/>
          </p:nvPr>
        </p:nvSpPr>
        <p:spPr/>
        <p:txBody>
          <a:bodyPr/>
          <a:lstStyle/>
          <a:p>
            <a:fld id="{4FAB73BC-B049-4115-A692-8D63A059BFB8}" type="slidenum">
              <a:rPr lang="en-US" smtClean="0"/>
              <a:pPr/>
              <a:t>15</a:t>
            </a:fld>
            <a:endParaRPr lang="en-US" dirty="0"/>
          </a:p>
        </p:txBody>
      </p:sp>
      <p:sp>
        <p:nvSpPr>
          <p:cNvPr id="12" name="Text Placeholder 119">
            <a:extLst>
              <a:ext uri="{FF2B5EF4-FFF2-40B4-BE49-F238E27FC236}">
                <a16:creationId xmlns:a16="http://schemas.microsoft.com/office/drawing/2014/main" id="{C0F25050-A2F4-4F04-ACDB-1E69650344BA}"/>
              </a:ext>
              <a:ext uri="{C183D7F6-B498-43B3-948B-1728B52AA6E4}">
                <adec:decorative xmlns:adec="http://schemas.microsoft.com/office/drawing/2017/decorative" val="1"/>
              </a:ext>
            </a:extLst>
          </p:cNvPr>
          <p:cNvSpPr txBox="1">
            <a:spLocks/>
          </p:cNvSpPr>
          <p:nvPr/>
        </p:nvSpPr>
        <p:spPr>
          <a:xfrm>
            <a:off x="519795" y="4980979"/>
            <a:ext cx="130302" cy="114300"/>
          </a:xfrm>
          <a:prstGeom prst="rect">
            <a:avLst/>
          </a:prstGeom>
          <a:solidFill>
            <a:schemeClr val="accent2"/>
          </a:solidFill>
          <a:effectLst>
            <a:outerShdw blurRad="50800" dist="38100" dir="2700000" algn="tl" rotWithShape="0">
              <a:prstClr val="black">
                <a:alpha val="40000"/>
              </a:prstClr>
            </a:outerShdw>
          </a:effectLst>
        </p:spPr>
        <p:txBody>
          <a:bodyPr vert="horz" lIns="34290" tIns="34290" rIns="34290" bIns="34290" rtlCol="0">
            <a:normAutofit fontScale="25000" lnSpcReduction="20000"/>
          </a:bodyPr>
          <a:lstStyle>
            <a:lvl1pPr marL="0" indent="0" algn="l" defTabSz="914400" rtl="0" eaLnBrk="1" latinLnBrk="0" hangingPunct="1">
              <a:lnSpc>
                <a:spcPct val="90000"/>
              </a:lnSpc>
              <a:spcBef>
                <a:spcPts val="1200"/>
              </a:spcBef>
              <a:spcAft>
                <a:spcPts val="200"/>
              </a:spcAft>
              <a:buClr>
                <a:schemeClr val="accent1"/>
              </a:buClr>
              <a:buSzPct val="100000"/>
              <a:buFont typeface="Arial" panose="020B0604020202020204" pitchFamily="34" charset="0"/>
              <a:buNone/>
              <a:defRPr sz="2000" kern="1200">
                <a:solidFill>
                  <a:schemeClr val="tx1">
                    <a:alpha val="0"/>
                  </a:schemeClr>
                </a:solidFill>
                <a:latin typeface="+mn-lt"/>
                <a:ea typeface="+mn-ea"/>
                <a:cs typeface="+mn-cs"/>
              </a:defRPr>
            </a:lvl1pPr>
            <a:lvl2pPr marL="4572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800" kern="1200">
                <a:solidFill>
                  <a:schemeClr val="tx1"/>
                </a:solidFill>
                <a:latin typeface="+mn-lt"/>
                <a:ea typeface="+mn-ea"/>
                <a:cs typeface="+mn-cs"/>
              </a:defRPr>
            </a:lvl2pPr>
            <a:lvl3pPr marL="6858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600" kern="1200">
                <a:solidFill>
                  <a:schemeClr val="tx1"/>
                </a:solidFill>
                <a:latin typeface="+mn-lt"/>
                <a:ea typeface="+mn-ea"/>
                <a:cs typeface="+mn-cs"/>
              </a:defRPr>
            </a:lvl3pPr>
            <a:lvl4pPr marL="9144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kern="1200">
                <a:solidFill>
                  <a:schemeClr val="tx1"/>
                </a:solidFill>
                <a:latin typeface="+mn-lt"/>
                <a:ea typeface="+mn-ea"/>
                <a:cs typeface="+mn-cs"/>
              </a:defRPr>
            </a:lvl4pPr>
            <a:lvl5pPr marL="11430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endParaRPr lang="en-US" sz="1500" dirty="0"/>
          </a:p>
        </p:txBody>
      </p:sp>
      <p:sp>
        <p:nvSpPr>
          <p:cNvPr id="2" name="TextBox 1">
            <a:extLst>
              <a:ext uri="{FF2B5EF4-FFF2-40B4-BE49-F238E27FC236}">
                <a16:creationId xmlns:a16="http://schemas.microsoft.com/office/drawing/2014/main" id="{5D5DEC1E-7BF5-44F9-858C-0A3B5944835A}"/>
              </a:ext>
            </a:extLst>
          </p:cNvPr>
          <p:cNvSpPr txBox="1"/>
          <p:nvPr/>
        </p:nvSpPr>
        <p:spPr>
          <a:xfrm>
            <a:off x="411480" y="1303756"/>
            <a:ext cx="8103870" cy="415498"/>
          </a:xfrm>
          <a:prstGeom prst="rect">
            <a:avLst/>
          </a:prstGeom>
          <a:solidFill>
            <a:schemeClr val="accent2"/>
          </a:solidFill>
        </p:spPr>
        <p:txBody>
          <a:bodyPr wrap="square" rtlCol="0">
            <a:spAutoFit/>
          </a:bodyPr>
          <a:lstStyle/>
          <a:p>
            <a:r>
              <a:rPr lang="en-US" sz="2100" dirty="0"/>
              <a:t>ILUSTRASI STACK POP</a:t>
            </a:r>
          </a:p>
        </p:txBody>
      </p:sp>
      <p:pic>
        <p:nvPicPr>
          <p:cNvPr id="5" name="Picture 4">
            <a:extLst>
              <a:ext uri="{FF2B5EF4-FFF2-40B4-BE49-F238E27FC236}">
                <a16:creationId xmlns:a16="http://schemas.microsoft.com/office/drawing/2014/main" id="{54AD59B1-B8CE-42CD-BA37-F5116C568092}"/>
              </a:ext>
            </a:extLst>
          </p:cNvPr>
          <p:cNvPicPr>
            <a:picLocks noChangeAspect="1"/>
          </p:cNvPicPr>
          <p:nvPr/>
        </p:nvPicPr>
        <p:blipFill>
          <a:blip r:embed="rId3"/>
          <a:stretch>
            <a:fillRect/>
          </a:stretch>
        </p:blipFill>
        <p:spPr>
          <a:xfrm>
            <a:off x="1714500" y="1823441"/>
            <a:ext cx="5715000" cy="3214688"/>
          </a:xfrm>
          <a:prstGeom prst="rect">
            <a:avLst/>
          </a:prstGeom>
        </p:spPr>
      </p:pic>
    </p:spTree>
    <p:extLst>
      <p:ext uri="{BB962C8B-B14F-4D97-AF65-F5344CB8AC3E}">
        <p14:creationId xmlns:p14="http://schemas.microsoft.com/office/powerpoint/2010/main" val="3449525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54"/>
        <p:cNvGrpSpPr/>
        <p:nvPr/>
      </p:nvGrpSpPr>
      <p:grpSpPr>
        <a:xfrm>
          <a:off x="0" y="0"/>
          <a:ext cx="0" cy="0"/>
          <a:chOff x="0" y="0"/>
          <a:chExt cx="0" cy="0"/>
        </a:xfrm>
      </p:grpSpPr>
      <p:sp>
        <p:nvSpPr>
          <p:cNvPr id="2155" name="Google Shape;2155;p38"/>
          <p:cNvSpPr txBox="1">
            <a:spLocks noGrp="1"/>
          </p:cNvSpPr>
          <p:nvPr>
            <p:ph type="title"/>
          </p:nvPr>
        </p:nvSpPr>
        <p:spPr>
          <a:xfrm>
            <a:off x="2971800" y="2231136"/>
            <a:ext cx="3200400" cy="804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sz="4700" dirty="0"/>
              <a:t>Queue</a:t>
            </a:r>
            <a:endParaRPr sz="4700" dirty="0"/>
          </a:p>
        </p:txBody>
      </p:sp>
      <p:sp>
        <p:nvSpPr>
          <p:cNvPr id="2156" name="Google Shape;2156;p38"/>
          <p:cNvSpPr txBox="1">
            <a:spLocks noGrp="1"/>
          </p:cNvSpPr>
          <p:nvPr>
            <p:ph type="title" idx="2"/>
          </p:nvPr>
        </p:nvSpPr>
        <p:spPr>
          <a:xfrm>
            <a:off x="2971800" y="1161288"/>
            <a:ext cx="2967600" cy="106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dirty="0"/>
              <a:t>03</a:t>
            </a:r>
            <a:endParaRPr dirty="0"/>
          </a:p>
        </p:txBody>
      </p:sp>
      <p:sp>
        <p:nvSpPr>
          <p:cNvPr id="2157" name="Google Shape;2157;p38"/>
          <p:cNvSpPr txBox="1">
            <a:spLocks noGrp="1"/>
          </p:cNvSpPr>
          <p:nvPr>
            <p:ph type="subTitle" idx="1"/>
          </p:nvPr>
        </p:nvSpPr>
        <p:spPr>
          <a:xfrm>
            <a:off x="2973225" y="2999232"/>
            <a:ext cx="3200400" cy="685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dirty="0"/>
              <a:t>Algoritma antrian</a:t>
            </a:r>
            <a:endParaRPr dirty="0">
              <a:latin typeface="Barlow Semi Condensed"/>
              <a:ea typeface="Barlow Semi Condensed"/>
              <a:cs typeface="Barlow Semi Condensed"/>
              <a:sym typeface="Barlow Semi Condensed"/>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id="{FFBCF731-478B-42B2-B3C6-ECCC3D68E00B}"/>
              </a:ext>
              <a:ext uri="{C183D7F6-B498-43B3-948B-1728B52AA6E4}">
                <adec:decorative xmlns:adec="http://schemas.microsoft.com/office/drawing/2017/decorative" val="1"/>
              </a:ext>
            </a:extLst>
          </p:cNvPr>
          <p:cNvPicPr>
            <a:picLocks noGrp="1" noChangeAspect="1"/>
          </p:cNvPicPr>
          <p:nvPr>
            <p:ph type="pic" sz="quarter" idx="15"/>
          </p:nvPr>
        </p:nvPicPr>
        <p:blipFill rotWithShape="1">
          <a:blip r:embed="rId3" cstate="screen">
            <a:extLst>
              <a:ext uri="{28A0092B-C50C-407E-A947-70E740481C1C}">
                <a14:useLocalDpi xmlns:a14="http://schemas.microsoft.com/office/drawing/2010/main"/>
              </a:ext>
            </a:extLst>
          </a:blip>
          <a:srcRect/>
          <a:stretch/>
        </p:blipFill>
        <p:spPr>
          <a:xfrm>
            <a:off x="0" y="0"/>
            <a:ext cx="6246965" cy="5143500"/>
          </a:xfrm>
        </p:spPr>
      </p:pic>
      <p:sp>
        <p:nvSpPr>
          <p:cNvPr id="74" name="Text Placeholder 73">
            <a:extLst>
              <a:ext uri="{FF2B5EF4-FFF2-40B4-BE49-F238E27FC236}">
                <a16:creationId xmlns:a16="http://schemas.microsoft.com/office/drawing/2014/main" id="{C20719F7-6849-4C36-ACDB-C1AE2AAC74AD}"/>
              </a:ext>
              <a:ext uri="{C183D7F6-B498-43B3-948B-1728B52AA6E4}">
                <adec:decorative xmlns:adec="http://schemas.microsoft.com/office/drawing/2017/decorative" val="1"/>
              </a:ext>
            </a:extLst>
          </p:cNvPr>
          <p:cNvSpPr>
            <a:spLocks noGrp="1"/>
          </p:cNvSpPr>
          <p:nvPr>
            <p:ph type="body" sz="quarter" idx="12"/>
          </p:nvPr>
        </p:nvSpPr>
        <p:spPr/>
        <p:txBody>
          <a:bodyPr/>
          <a:lstStyle/>
          <a:p>
            <a:endParaRPr lang="en-US" dirty="0">
              <a:solidFill>
                <a:schemeClr val="accent1">
                  <a:alpha val="0"/>
                </a:schemeClr>
              </a:solidFill>
            </a:endParaRPr>
          </a:p>
        </p:txBody>
      </p:sp>
      <p:sp>
        <p:nvSpPr>
          <p:cNvPr id="43" name="Title 42">
            <a:extLst>
              <a:ext uri="{FF2B5EF4-FFF2-40B4-BE49-F238E27FC236}">
                <a16:creationId xmlns:a16="http://schemas.microsoft.com/office/drawing/2014/main" id="{CF39D3B5-ABDB-4DFF-8107-EF97569C9BBE}"/>
              </a:ext>
            </a:extLst>
          </p:cNvPr>
          <p:cNvSpPr>
            <a:spLocks noGrp="1"/>
          </p:cNvSpPr>
          <p:nvPr>
            <p:ph type="ctrTitle"/>
          </p:nvPr>
        </p:nvSpPr>
        <p:spPr>
          <a:xfrm>
            <a:off x="1300163" y="228598"/>
            <a:ext cx="3086100" cy="1485900"/>
          </a:xfrm>
        </p:spPr>
        <p:txBody>
          <a:bodyPr/>
          <a:lstStyle/>
          <a:p>
            <a:r>
              <a:rPr lang="en-US" dirty="0">
                <a:solidFill>
                  <a:schemeClr val="accent1"/>
                </a:solidFill>
              </a:rPr>
              <a:t>QUEUE(ANTRIAN)</a:t>
            </a:r>
          </a:p>
        </p:txBody>
      </p:sp>
      <p:sp>
        <p:nvSpPr>
          <p:cNvPr id="44" name="Subtitle 43">
            <a:extLst>
              <a:ext uri="{FF2B5EF4-FFF2-40B4-BE49-F238E27FC236}">
                <a16:creationId xmlns:a16="http://schemas.microsoft.com/office/drawing/2014/main" id="{F522C824-2C48-4465-AABE-F46286D9ECD5}"/>
              </a:ext>
            </a:extLst>
          </p:cNvPr>
          <p:cNvSpPr>
            <a:spLocks noGrp="1"/>
          </p:cNvSpPr>
          <p:nvPr>
            <p:ph type="subTitle" idx="1"/>
          </p:nvPr>
        </p:nvSpPr>
        <p:spPr/>
        <p:txBody>
          <a:bodyPr>
            <a:normAutofit/>
          </a:bodyPr>
          <a:lstStyle/>
          <a:p>
            <a:pPr algn="just"/>
            <a:r>
              <a:rPr lang="en-US" sz="1500" dirty="0">
                <a:solidFill>
                  <a:schemeClr val="tx1"/>
                </a:solidFill>
              </a:rPr>
              <a:t>QUEUE(ANTRIAN) </a:t>
            </a:r>
            <a:r>
              <a:rPr lang="en-US" sz="1500" dirty="0" err="1">
                <a:solidFill>
                  <a:schemeClr val="tx1"/>
                </a:solidFill>
              </a:rPr>
              <a:t>adalah</a:t>
            </a:r>
            <a:r>
              <a:rPr lang="en-US" sz="1500" dirty="0">
                <a:solidFill>
                  <a:schemeClr val="tx1"/>
                </a:solidFill>
              </a:rPr>
              <a:t> ADT yang </a:t>
            </a:r>
            <a:r>
              <a:rPr lang="en-US" sz="1500" dirty="0" err="1">
                <a:solidFill>
                  <a:schemeClr val="tx1"/>
                </a:solidFill>
              </a:rPr>
              <a:t>mengikuti</a:t>
            </a:r>
            <a:r>
              <a:rPr lang="en-US" sz="1500" dirty="0">
                <a:solidFill>
                  <a:schemeClr val="tx1"/>
                </a:solidFill>
              </a:rPr>
              <a:t> </a:t>
            </a:r>
            <a:r>
              <a:rPr lang="en-US" sz="1500" dirty="0" err="1">
                <a:solidFill>
                  <a:schemeClr val="tx1"/>
                </a:solidFill>
              </a:rPr>
              <a:t>aturan</a:t>
            </a:r>
            <a:r>
              <a:rPr lang="en-US" sz="1500" dirty="0">
                <a:solidFill>
                  <a:schemeClr val="tx1"/>
                </a:solidFill>
              </a:rPr>
              <a:t> system </a:t>
            </a:r>
            <a:r>
              <a:rPr lang="en-US" sz="1500" dirty="0" err="1">
                <a:solidFill>
                  <a:schemeClr val="tx1"/>
                </a:solidFill>
              </a:rPr>
              <a:t>antrian</a:t>
            </a:r>
            <a:r>
              <a:rPr lang="en-US" sz="1500" dirty="0">
                <a:solidFill>
                  <a:schemeClr val="tx1"/>
                </a:solidFill>
              </a:rPr>
              <a:t> </a:t>
            </a:r>
            <a:r>
              <a:rPr lang="en-US" sz="1500" dirty="0" err="1">
                <a:solidFill>
                  <a:schemeClr val="tx1"/>
                </a:solidFill>
              </a:rPr>
              <a:t>yakni</a:t>
            </a:r>
            <a:r>
              <a:rPr lang="en-US" sz="1500" dirty="0">
                <a:solidFill>
                  <a:schemeClr val="tx1"/>
                </a:solidFill>
              </a:rPr>
              <a:t> </a:t>
            </a:r>
            <a:r>
              <a:rPr lang="en-US" sz="1500" b="1" dirty="0">
                <a:solidFill>
                  <a:schemeClr val="tx1"/>
                </a:solidFill>
              </a:rPr>
              <a:t>FIRST IN FIRST OUT (FIFO).</a:t>
            </a:r>
            <a:r>
              <a:rPr lang="en-US" sz="1500" dirty="0">
                <a:solidFill>
                  <a:schemeClr val="tx1"/>
                </a:solidFill>
              </a:rPr>
              <a:t> </a:t>
            </a:r>
            <a:endParaRPr lang="en-US" sz="1500" b="1" dirty="0">
              <a:solidFill>
                <a:schemeClr val="tx1"/>
              </a:solidFill>
            </a:endParaRPr>
          </a:p>
        </p:txBody>
      </p:sp>
      <p:sp>
        <p:nvSpPr>
          <p:cNvPr id="75" name="Text Placeholder 74">
            <a:extLst>
              <a:ext uri="{FF2B5EF4-FFF2-40B4-BE49-F238E27FC236}">
                <a16:creationId xmlns:a16="http://schemas.microsoft.com/office/drawing/2014/main" id="{6488F643-327C-4A41-9703-B4932AF5A2C9}"/>
              </a:ext>
              <a:ext uri="{C183D7F6-B498-43B3-948B-1728B52AA6E4}">
                <adec:decorative xmlns:adec="http://schemas.microsoft.com/office/drawing/2017/decorative" val="1"/>
              </a:ext>
            </a:extLst>
          </p:cNvPr>
          <p:cNvSpPr>
            <a:spLocks noGrp="1"/>
          </p:cNvSpPr>
          <p:nvPr>
            <p:ph type="body" sz="quarter" idx="13"/>
          </p:nvPr>
        </p:nvSpPr>
        <p:spPr/>
        <p:txBody>
          <a:bodyPr>
            <a:normAutofit fontScale="40000" lnSpcReduction="20000"/>
          </a:bodyPr>
          <a:lstStyle/>
          <a:p>
            <a:endParaRPr lang="en-US" dirty="0"/>
          </a:p>
        </p:txBody>
      </p:sp>
      <p:sp>
        <p:nvSpPr>
          <p:cNvPr id="76" name="Text Placeholder 75">
            <a:extLst>
              <a:ext uri="{FF2B5EF4-FFF2-40B4-BE49-F238E27FC236}">
                <a16:creationId xmlns:a16="http://schemas.microsoft.com/office/drawing/2014/main" id="{8EE4272D-3A75-4E40-B1D6-C8D1636AB572}"/>
              </a:ext>
              <a:ext uri="{C183D7F6-B498-43B3-948B-1728B52AA6E4}">
                <adec:decorative xmlns:adec="http://schemas.microsoft.com/office/drawing/2017/decorative" val="1"/>
              </a:ext>
            </a:extLst>
          </p:cNvPr>
          <p:cNvSpPr>
            <a:spLocks noGrp="1"/>
          </p:cNvSpPr>
          <p:nvPr>
            <p:ph type="body" sz="quarter" idx="14"/>
          </p:nvPr>
        </p:nvSpPr>
        <p:spPr/>
        <p:txBody>
          <a:bodyPr>
            <a:normAutofit fontScale="40000" lnSpcReduction="20000"/>
          </a:bodyPr>
          <a:lstStyle/>
          <a:p>
            <a:endParaRPr lang="en-US" dirty="0"/>
          </a:p>
        </p:txBody>
      </p:sp>
    </p:spTree>
    <p:extLst>
      <p:ext uri="{BB962C8B-B14F-4D97-AF65-F5344CB8AC3E}">
        <p14:creationId xmlns:p14="http://schemas.microsoft.com/office/powerpoint/2010/main" val="19456050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24509E-BB74-42FE-A9A8-F01572CD040C}"/>
              </a:ext>
            </a:extLst>
          </p:cNvPr>
          <p:cNvSpPr>
            <a:spLocks noGrp="1"/>
          </p:cNvSpPr>
          <p:nvPr>
            <p:ph type="title"/>
          </p:nvPr>
        </p:nvSpPr>
        <p:spPr/>
        <p:txBody>
          <a:bodyPr>
            <a:normAutofit fontScale="90000"/>
          </a:bodyPr>
          <a:lstStyle/>
          <a:p>
            <a:r>
              <a:rPr lang="en-US" dirty="0" err="1"/>
              <a:t>Algoritma</a:t>
            </a:r>
            <a:r>
              <a:rPr lang="en-US" dirty="0"/>
              <a:t> QUEUE</a:t>
            </a:r>
          </a:p>
        </p:txBody>
      </p:sp>
      <p:sp>
        <p:nvSpPr>
          <p:cNvPr id="11" name="Slide Number Placeholder 10">
            <a:extLst>
              <a:ext uri="{FF2B5EF4-FFF2-40B4-BE49-F238E27FC236}">
                <a16:creationId xmlns:a16="http://schemas.microsoft.com/office/drawing/2014/main" id="{4F6BA4CE-8BD2-419E-A270-15A0EFE01D9F}"/>
              </a:ext>
            </a:extLst>
          </p:cNvPr>
          <p:cNvSpPr>
            <a:spLocks noGrp="1"/>
          </p:cNvSpPr>
          <p:nvPr>
            <p:ph type="sldNum" sz="quarter" idx="4"/>
          </p:nvPr>
        </p:nvSpPr>
        <p:spPr/>
        <p:txBody>
          <a:bodyPr/>
          <a:lstStyle/>
          <a:p>
            <a:fld id="{4FAB73BC-B049-4115-A692-8D63A059BFB8}" type="slidenum">
              <a:rPr lang="en-US" smtClean="0"/>
              <a:pPr/>
              <a:t>18</a:t>
            </a:fld>
            <a:endParaRPr lang="en-US" dirty="0"/>
          </a:p>
        </p:txBody>
      </p:sp>
      <p:sp>
        <p:nvSpPr>
          <p:cNvPr id="12" name="Text Placeholder 119">
            <a:extLst>
              <a:ext uri="{FF2B5EF4-FFF2-40B4-BE49-F238E27FC236}">
                <a16:creationId xmlns:a16="http://schemas.microsoft.com/office/drawing/2014/main" id="{C0F25050-A2F4-4F04-ACDB-1E69650344BA}"/>
              </a:ext>
              <a:ext uri="{C183D7F6-B498-43B3-948B-1728B52AA6E4}">
                <adec:decorative xmlns:adec="http://schemas.microsoft.com/office/drawing/2017/decorative" val="1"/>
              </a:ext>
            </a:extLst>
          </p:cNvPr>
          <p:cNvSpPr txBox="1">
            <a:spLocks/>
          </p:cNvSpPr>
          <p:nvPr/>
        </p:nvSpPr>
        <p:spPr>
          <a:xfrm>
            <a:off x="519795" y="4980979"/>
            <a:ext cx="130302" cy="114300"/>
          </a:xfrm>
          <a:prstGeom prst="rect">
            <a:avLst/>
          </a:prstGeom>
          <a:solidFill>
            <a:schemeClr val="accent2"/>
          </a:solidFill>
          <a:effectLst>
            <a:outerShdw blurRad="50800" dist="38100" dir="2700000" algn="tl" rotWithShape="0">
              <a:prstClr val="black">
                <a:alpha val="40000"/>
              </a:prstClr>
            </a:outerShdw>
          </a:effectLst>
        </p:spPr>
        <p:txBody>
          <a:bodyPr vert="horz" lIns="34290" tIns="34290" rIns="34290" bIns="34290" rtlCol="0">
            <a:normAutofit fontScale="25000" lnSpcReduction="20000"/>
          </a:bodyPr>
          <a:lstStyle>
            <a:lvl1pPr marL="0" indent="0" algn="l" defTabSz="914400" rtl="0" eaLnBrk="1" latinLnBrk="0" hangingPunct="1">
              <a:lnSpc>
                <a:spcPct val="90000"/>
              </a:lnSpc>
              <a:spcBef>
                <a:spcPts val="1200"/>
              </a:spcBef>
              <a:spcAft>
                <a:spcPts val="200"/>
              </a:spcAft>
              <a:buClr>
                <a:schemeClr val="accent1"/>
              </a:buClr>
              <a:buSzPct val="100000"/>
              <a:buFont typeface="Arial" panose="020B0604020202020204" pitchFamily="34" charset="0"/>
              <a:buNone/>
              <a:defRPr sz="2000" kern="1200">
                <a:solidFill>
                  <a:schemeClr val="tx1">
                    <a:alpha val="0"/>
                  </a:schemeClr>
                </a:solidFill>
                <a:latin typeface="+mn-lt"/>
                <a:ea typeface="+mn-ea"/>
                <a:cs typeface="+mn-cs"/>
              </a:defRPr>
            </a:lvl1pPr>
            <a:lvl2pPr marL="4572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800" kern="1200">
                <a:solidFill>
                  <a:schemeClr val="tx1"/>
                </a:solidFill>
                <a:latin typeface="+mn-lt"/>
                <a:ea typeface="+mn-ea"/>
                <a:cs typeface="+mn-cs"/>
              </a:defRPr>
            </a:lvl2pPr>
            <a:lvl3pPr marL="6858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600" kern="1200">
                <a:solidFill>
                  <a:schemeClr val="tx1"/>
                </a:solidFill>
                <a:latin typeface="+mn-lt"/>
                <a:ea typeface="+mn-ea"/>
                <a:cs typeface="+mn-cs"/>
              </a:defRPr>
            </a:lvl3pPr>
            <a:lvl4pPr marL="9144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kern="1200">
                <a:solidFill>
                  <a:schemeClr val="tx1"/>
                </a:solidFill>
                <a:latin typeface="+mn-lt"/>
                <a:ea typeface="+mn-ea"/>
                <a:cs typeface="+mn-cs"/>
              </a:defRPr>
            </a:lvl4pPr>
            <a:lvl5pPr marL="11430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endParaRPr lang="en-US" sz="1500" dirty="0"/>
          </a:p>
        </p:txBody>
      </p:sp>
      <p:sp>
        <p:nvSpPr>
          <p:cNvPr id="2" name="TextBox 1">
            <a:extLst>
              <a:ext uri="{FF2B5EF4-FFF2-40B4-BE49-F238E27FC236}">
                <a16:creationId xmlns:a16="http://schemas.microsoft.com/office/drawing/2014/main" id="{5D5DEC1E-7BF5-44F9-858C-0A3B5944835A}"/>
              </a:ext>
            </a:extLst>
          </p:cNvPr>
          <p:cNvSpPr txBox="1"/>
          <p:nvPr/>
        </p:nvSpPr>
        <p:spPr>
          <a:xfrm>
            <a:off x="471591" y="1599642"/>
            <a:ext cx="8103870" cy="2677656"/>
          </a:xfrm>
          <a:prstGeom prst="rect">
            <a:avLst/>
          </a:prstGeom>
          <a:solidFill>
            <a:schemeClr val="accent2"/>
          </a:solidFill>
        </p:spPr>
        <p:txBody>
          <a:bodyPr wrap="square" rtlCol="0">
            <a:spAutoFit/>
          </a:bodyPr>
          <a:lstStyle/>
          <a:p>
            <a:r>
              <a:rPr lang="en-US" sz="2100" dirty="0"/>
              <a:t>OPERASI DASAR DARI QUEUE:</a:t>
            </a:r>
          </a:p>
          <a:p>
            <a:pPr marL="257175" indent="-257175">
              <a:buFont typeface="+mj-lt"/>
              <a:buAutoNum type="arabicPeriod"/>
            </a:pPr>
            <a:r>
              <a:rPr lang="en-ID" sz="2100" dirty="0" err="1"/>
              <a:t>Inisialisasi</a:t>
            </a:r>
            <a:endParaRPr lang="en-ID" sz="2100" dirty="0"/>
          </a:p>
          <a:p>
            <a:pPr marL="257175" indent="-257175">
              <a:buFont typeface="+mj-lt"/>
              <a:buAutoNum type="arabicPeriod"/>
            </a:pPr>
            <a:r>
              <a:rPr lang="en-ID" sz="2100" dirty="0" err="1"/>
              <a:t>Mendefinisikan</a:t>
            </a:r>
            <a:r>
              <a:rPr lang="en-ID" sz="2100" dirty="0"/>
              <a:t> queue </a:t>
            </a:r>
          </a:p>
          <a:p>
            <a:pPr marL="257175" indent="-257175">
              <a:buFont typeface="+mj-lt"/>
              <a:buAutoNum type="arabicPeriod"/>
            </a:pPr>
            <a:r>
              <a:rPr lang="en-ID" sz="2100" dirty="0" err="1"/>
              <a:t>isFull</a:t>
            </a:r>
            <a:r>
              <a:rPr lang="en-ID" sz="2100" dirty="0"/>
              <a:t>(): </a:t>
            </a:r>
            <a:r>
              <a:rPr lang="en-ID" sz="2100" dirty="0" err="1"/>
              <a:t>memeriksa</a:t>
            </a:r>
            <a:r>
              <a:rPr lang="en-ID" sz="2100" dirty="0"/>
              <a:t> </a:t>
            </a:r>
            <a:r>
              <a:rPr lang="en-ID" sz="2100" dirty="0" err="1"/>
              <a:t>apakah</a:t>
            </a:r>
            <a:r>
              <a:rPr lang="en-ID" sz="2100" dirty="0"/>
              <a:t> queue </a:t>
            </a:r>
            <a:r>
              <a:rPr lang="en-ID" sz="2100" dirty="0" err="1"/>
              <a:t>penuh</a:t>
            </a:r>
            <a:r>
              <a:rPr lang="en-ID" sz="2100" dirty="0"/>
              <a:t>.</a:t>
            </a:r>
          </a:p>
          <a:p>
            <a:pPr marL="257175" indent="-257175">
              <a:buFont typeface="+mj-lt"/>
              <a:buAutoNum type="arabicPeriod"/>
            </a:pPr>
            <a:r>
              <a:rPr lang="en-ID" sz="2100" dirty="0" err="1"/>
              <a:t>isEmpty</a:t>
            </a:r>
            <a:r>
              <a:rPr lang="en-ID" sz="2100" dirty="0"/>
              <a:t>(): </a:t>
            </a:r>
            <a:r>
              <a:rPr lang="en-ID" sz="2100" dirty="0" err="1"/>
              <a:t>memeriksa</a:t>
            </a:r>
            <a:r>
              <a:rPr lang="en-ID" sz="2100" dirty="0"/>
              <a:t> </a:t>
            </a:r>
            <a:r>
              <a:rPr lang="en-ID" sz="2100" dirty="0" err="1"/>
              <a:t>apakah</a:t>
            </a:r>
            <a:r>
              <a:rPr lang="en-ID" sz="2100" dirty="0"/>
              <a:t> queue </a:t>
            </a:r>
            <a:r>
              <a:rPr lang="en-ID" sz="2100" dirty="0" err="1"/>
              <a:t>kosong</a:t>
            </a:r>
            <a:endParaRPr lang="en-ID" sz="2100" dirty="0"/>
          </a:p>
          <a:p>
            <a:pPr marL="257175" indent="-257175">
              <a:buFont typeface="+mj-lt"/>
              <a:buAutoNum type="arabicPeriod"/>
            </a:pPr>
            <a:r>
              <a:rPr lang="en-ID" sz="2100" dirty="0"/>
              <a:t>Enqueue(): </a:t>
            </a:r>
            <a:r>
              <a:rPr lang="en-ID" sz="2100" dirty="0" err="1"/>
              <a:t>menambahkan</a:t>
            </a:r>
            <a:r>
              <a:rPr lang="en-ID" sz="2100" dirty="0"/>
              <a:t> data </a:t>
            </a:r>
            <a:r>
              <a:rPr lang="en-ID" sz="2100" dirty="0" err="1"/>
              <a:t>ke</a:t>
            </a:r>
            <a:r>
              <a:rPr lang="en-ID" sz="2100" dirty="0"/>
              <a:t> queue</a:t>
            </a:r>
          </a:p>
          <a:p>
            <a:pPr marL="257175" indent="-257175">
              <a:buFont typeface="+mj-lt"/>
              <a:buAutoNum type="arabicPeriod"/>
            </a:pPr>
            <a:r>
              <a:rPr lang="en-ID" sz="2100" dirty="0"/>
              <a:t>Dequeue():</a:t>
            </a:r>
            <a:r>
              <a:rPr lang="en-ID" sz="2100" dirty="0" err="1"/>
              <a:t>menghapus</a:t>
            </a:r>
            <a:r>
              <a:rPr lang="en-ID" sz="2100" dirty="0"/>
              <a:t> data </a:t>
            </a:r>
            <a:r>
              <a:rPr lang="en-ID" sz="2100" dirty="0" err="1"/>
              <a:t>dari</a:t>
            </a:r>
            <a:r>
              <a:rPr lang="en-ID" sz="2100" dirty="0"/>
              <a:t> queue</a:t>
            </a:r>
          </a:p>
          <a:p>
            <a:pPr marL="257175" indent="-257175">
              <a:buFont typeface="+mj-lt"/>
              <a:buAutoNum type="arabicPeriod"/>
            </a:pPr>
            <a:r>
              <a:rPr lang="en-ID" sz="2100" dirty="0"/>
              <a:t>PEEK(): </a:t>
            </a:r>
            <a:r>
              <a:rPr lang="en-ID" sz="2100" dirty="0" err="1"/>
              <a:t>memeriksa</a:t>
            </a:r>
            <a:r>
              <a:rPr lang="en-ID" sz="2100" dirty="0"/>
              <a:t> </a:t>
            </a:r>
            <a:r>
              <a:rPr lang="en-ID" sz="2100" dirty="0" err="1"/>
              <a:t>elemen</a:t>
            </a:r>
            <a:r>
              <a:rPr lang="en-ID" sz="2100" dirty="0"/>
              <a:t> paling </a:t>
            </a:r>
            <a:r>
              <a:rPr lang="en-ID" sz="2100" dirty="0" err="1"/>
              <a:t>depan</a:t>
            </a:r>
            <a:r>
              <a:rPr lang="en-ID" sz="2100" dirty="0"/>
              <a:t>, </a:t>
            </a:r>
            <a:r>
              <a:rPr lang="en-ID" sz="2100" dirty="0" err="1"/>
              <a:t>tanpa</a:t>
            </a:r>
            <a:r>
              <a:rPr lang="en-ID" sz="2100" dirty="0"/>
              <a:t> </a:t>
            </a:r>
            <a:r>
              <a:rPr lang="en-ID" sz="2100" dirty="0" err="1"/>
              <a:t>menghapusnya</a:t>
            </a:r>
            <a:endParaRPr lang="en-ID" sz="2100" dirty="0"/>
          </a:p>
        </p:txBody>
      </p:sp>
    </p:spTree>
    <p:extLst>
      <p:ext uri="{BB962C8B-B14F-4D97-AF65-F5344CB8AC3E}">
        <p14:creationId xmlns:p14="http://schemas.microsoft.com/office/powerpoint/2010/main" val="10316410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24509E-BB74-42FE-A9A8-F01572CD040C}"/>
              </a:ext>
            </a:extLst>
          </p:cNvPr>
          <p:cNvSpPr>
            <a:spLocks noGrp="1"/>
          </p:cNvSpPr>
          <p:nvPr>
            <p:ph type="title"/>
          </p:nvPr>
        </p:nvSpPr>
        <p:spPr/>
        <p:txBody>
          <a:bodyPr>
            <a:normAutofit fontScale="90000"/>
          </a:bodyPr>
          <a:lstStyle/>
          <a:p>
            <a:r>
              <a:rPr lang="en-US" dirty="0" err="1"/>
              <a:t>Algoritma</a:t>
            </a:r>
            <a:r>
              <a:rPr lang="en-US" dirty="0"/>
              <a:t> QUEUE</a:t>
            </a:r>
          </a:p>
        </p:txBody>
      </p:sp>
      <p:sp>
        <p:nvSpPr>
          <p:cNvPr id="11" name="Slide Number Placeholder 10">
            <a:extLst>
              <a:ext uri="{FF2B5EF4-FFF2-40B4-BE49-F238E27FC236}">
                <a16:creationId xmlns:a16="http://schemas.microsoft.com/office/drawing/2014/main" id="{4F6BA4CE-8BD2-419E-A270-15A0EFE01D9F}"/>
              </a:ext>
            </a:extLst>
          </p:cNvPr>
          <p:cNvSpPr>
            <a:spLocks noGrp="1"/>
          </p:cNvSpPr>
          <p:nvPr>
            <p:ph type="sldNum" sz="quarter" idx="4"/>
          </p:nvPr>
        </p:nvSpPr>
        <p:spPr/>
        <p:txBody>
          <a:bodyPr/>
          <a:lstStyle/>
          <a:p>
            <a:fld id="{4FAB73BC-B049-4115-A692-8D63A059BFB8}" type="slidenum">
              <a:rPr lang="en-US" smtClean="0"/>
              <a:pPr/>
              <a:t>19</a:t>
            </a:fld>
            <a:endParaRPr lang="en-US" dirty="0"/>
          </a:p>
        </p:txBody>
      </p:sp>
      <p:sp>
        <p:nvSpPr>
          <p:cNvPr id="12" name="Text Placeholder 119">
            <a:extLst>
              <a:ext uri="{FF2B5EF4-FFF2-40B4-BE49-F238E27FC236}">
                <a16:creationId xmlns:a16="http://schemas.microsoft.com/office/drawing/2014/main" id="{C0F25050-A2F4-4F04-ACDB-1E69650344BA}"/>
              </a:ext>
              <a:ext uri="{C183D7F6-B498-43B3-948B-1728B52AA6E4}">
                <adec:decorative xmlns:adec="http://schemas.microsoft.com/office/drawing/2017/decorative" val="1"/>
              </a:ext>
            </a:extLst>
          </p:cNvPr>
          <p:cNvSpPr txBox="1">
            <a:spLocks/>
          </p:cNvSpPr>
          <p:nvPr/>
        </p:nvSpPr>
        <p:spPr>
          <a:xfrm>
            <a:off x="519795" y="4980979"/>
            <a:ext cx="130302" cy="114300"/>
          </a:xfrm>
          <a:prstGeom prst="rect">
            <a:avLst/>
          </a:prstGeom>
          <a:solidFill>
            <a:schemeClr val="accent2"/>
          </a:solidFill>
          <a:effectLst>
            <a:outerShdw blurRad="50800" dist="38100" dir="2700000" algn="tl" rotWithShape="0">
              <a:prstClr val="black">
                <a:alpha val="40000"/>
              </a:prstClr>
            </a:outerShdw>
          </a:effectLst>
        </p:spPr>
        <p:txBody>
          <a:bodyPr vert="horz" lIns="34290" tIns="34290" rIns="34290" bIns="34290" rtlCol="0">
            <a:normAutofit fontScale="25000" lnSpcReduction="20000"/>
          </a:bodyPr>
          <a:lstStyle>
            <a:lvl1pPr marL="0" indent="0" algn="l" defTabSz="914400" rtl="0" eaLnBrk="1" latinLnBrk="0" hangingPunct="1">
              <a:lnSpc>
                <a:spcPct val="90000"/>
              </a:lnSpc>
              <a:spcBef>
                <a:spcPts val="1200"/>
              </a:spcBef>
              <a:spcAft>
                <a:spcPts val="200"/>
              </a:spcAft>
              <a:buClr>
                <a:schemeClr val="accent1"/>
              </a:buClr>
              <a:buSzPct val="100000"/>
              <a:buFont typeface="Arial" panose="020B0604020202020204" pitchFamily="34" charset="0"/>
              <a:buNone/>
              <a:defRPr sz="2000" kern="1200">
                <a:solidFill>
                  <a:schemeClr val="tx1">
                    <a:alpha val="0"/>
                  </a:schemeClr>
                </a:solidFill>
                <a:latin typeface="+mn-lt"/>
                <a:ea typeface="+mn-ea"/>
                <a:cs typeface="+mn-cs"/>
              </a:defRPr>
            </a:lvl1pPr>
            <a:lvl2pPr marL="4572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800" kern="1200">
                <a:solidFill>
                  <a:schemeClr val="tx1"/>
                </a:solidFill>
                <a:latin typeface="+mn-lt"/>
                <a:ea typeface="+mn-ea"/>
                <a:cs typeface="+mn-cs"/>
              </a:defRPr>
            </a:lvl2pPr>
            <a:lvl3pPr marL="6858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600" kern="1200">
                <a:solidFill>
                  <a:schemeClr val="tx1"/>
                </a:solidFill>
                <a:latin typeface="+mn-lt"/>
                <a:ea typeface="+mn-ea"/>
                <a:cs typeface="+mn-cs"/>
              </a:defRPr>
            </a:lvl3pPr>
            <a:lvl4pPr marL="9144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kern="1200">
                <a:solidFill>
                  <a:schemeClr val="tx1"/>
                </a:solidFill>
                <a:latin typeface="+mn-lt"/>
                <a:ea typeface="+mn-ea"/>
                <a:cs typeface="+mn-cs"/>
              </a:defRPr>
            </a:lvl4pPr>
            <a:lvl5pPr marL="11430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endParaRPr lang="en-US" sz="1500" dirty="0"/>
          </a:p>
        </p:txBody>
      </p:sp>
      <p:sp>
        <p:nvSpPr>
          <p:cNvPr id="2" name="TextBox 1">
            <a:extLst>
              <a:ext uri="{FF2B5EF4-FFF2-40B4-BE49-F238E27FC236}">
                <a16:creationId xmlns:a16="http://schemas.microsoft.com/office/drawing/2014/main" id="{5D5DEC1E-7BF5-44F9-858C-0A3B5944835A}"/>
              </a:ext>
            </a:extLst>
          </p:cNvPr>
          <p:cNvSpPr txBox="1"/>
          <p:nvPr/>
        </p:nvSpPr>
        <p:spPr>
          <a:xfrm>
            <a:off x="471591" y="1599642"/>
            <a:ext cx="8103870" cy="2354491"/>
          </a:xfrm>
          <a:prstGeom prst="rect">
            <a:avLst/>
          </a:prstGeom>
          <a:solidFill>
            <a:schemeClr val="accent2"/>
          </a:solidFill>
        </p:spPr>
        <p:txBody>
          <a:bodyPr wrap="square" rtlCol="0">
            <a:spAutoFit/>
          </a:bodyPr>
          <a:lstStyle/>
          <a:p>
            <a:r>
              <a:rPr lang="en-US" sz="2100" dirty="0"/>
              <a:t>Langkah </a:t>
            </a:r>
            <a:r>
              <a:rPr lang="en-US" sz="2100" dirty="0" err="1"/>
              <a:t>Operasi</a:t>
            </a:r>
            <a:r>
              <a:rPr lang="en-US" sz="2100" dirty="0"/>
              <a:t> QUEUE () :</a:t>
            </a:r>
          </a:p>
          <a:p>
            <a:pPr marL="385763" indent="-385763">
              <a:buFont typeface="+mj-lt"/>
              <a:buAutoNum type="arabicPeriod"/>
            </a:pPr>
            <a:r>
              <a:rPr lang="en-US" sz="2100" dirty="0" err="1"/>
              <a:t>Memeriksa</a:t>
            </a:r>
            <a:r>
              <a:rPr lang="en-US" sz="2100" dirty="0"/>
              <a:t> </a:t>
            </a:r>
            <a:r>
              <a:rPr lang="en-US" sz="2100" dirty="0" err="1"/>
              <a:t>apakah</a:t>
            </a:r>
            <a:r>
              <a:rPr lang="en-US" sz="2100" dirty="0"/>
              <a:t> QUEUE </a:t>
            </a:r>
            <a:r>
              <a:rPr lang="en-US" sz="2100" dirty="0" err="1"/>
              <a:t>kosong</a:t>
            </a:r>
            <a:endParaRPr lang="en-US" sz="2100" dirty="0"/>
          </a:p>
          <a:p>
            <a:pPr marL="385763" indent="-385763">
              <a:buFont typeface="+mj-lt"/>
              <a:buAutoNum type="arabicPeriod"/>
            </a:pPr>
            <a:r>
              <a:rPr lang="en-US" sz="2100" dirty="0"/>
              <a:t>Jika QUEUE </a:t>
            </a:r>
            <a:r>
              <a:rPr lang="en-US" sz="2100" dirty="0" err="1"/>
              <a:t>kosong</a:t>
            </a:r>
            <a:r>
              <a:rPr lang="en-US" sz="2100" dirty="0"/>
              <a:t>, </a:t>
            </a:r>
            <a:r>
              <a:rPr lang="en-US" sz="2100" dirty="0" err="1"/>
              <a:t>maka</a:t>
            </a:r>
            <a:r>
              <a:rPr lang="en-US" sz="2100" dirty="0"/>
              <a:t> </a:t>
            </a:r>
            <a:r>
              <a:rPr lang="en-US" sz="2100" dirty="0" err="1"/>
              <a:t>kondisi</a:t>
            </a:r>
            <a:r>
              <a:rPr lang="en-US" sz="2100" dirty="0"/>
              <a:t> salah dan </a:t>
            </a:r>
            <a:r>
              <a:rPr lang="en-US" sz="2100" dirty="0" err="1"/>
              <a:t>keluar</a:t>
            </a:r>
            <a:r>
              <a:rPr lang="en-US" sz="2100" dirty="0"/>
              <a:t>.</a:t>
            </a:r>
          </a:p>
          <a:p>
            <a:pPr marL="385763" indent="-385763">
              <a:buFont typeface="+mj-lt"/>
              <a:buAutoNum type="arabicPeriod"/>
            </a:pPr>
            <a:r>
              <a:rPr lang="en-US" sz="2100" dirty="0"/>
              <a:t>Jika QUEUE </a:t>
            </a:r>
            <a:r>
              <a:rPr lang="en-US" sz="2100" dirty="0" err="1"/>
              <a:t>tidak</a:t>
            </a:r>
            <a:r>
              <a:rPr lang="en-US" sz="2100" dirty="0"/>
              <a:t> </a:t>
            </a:r>
            <a:r>
              <a:rPr lang="en-US" sz="2100" dirty="0" err="1"/>
              <a:t>kosong</a:t>
            </a:r>
            <a:r>
              <a:rPr lang="en-US" sz="2100" dirty="0"/>
              <a:t>, </a:t>
            </a:r>
            <a:r>
              <a:rPr lang="en-US" sz="2100" dirty="0" err="1"/>
              <a:t>akses</a:t>
            </a:r>
            <a:r>
              <a:rPr lang="en-US" sz="2100" dirty="0"/>
              <a:t> data paling </a:t>
            </a:r>
            <a:r>
              <a:rPr lang="en-US" sz="2100" dirty="0" err="1"/>
              <a:t>depan</a:t>
            </a:r>
            <a:r>
              <a:rPr lang="en-US" sz="2100" dirty="0"/>
              <a:t> pada QUEUE  </a:t>
            </a:r>
          </a:p>
          <a:p>
            <a:pPr marL="385763" indent="-385763">
              <a:buFont typeface="+mj-lt"/>
              <a:buAutoNum type="arabicPeriod"/>
            </a:pPr>
            <a:r>
              <a:rPr lang="en-US" sz="2100" dirty="0"/>
              <a:t>Nilai </a:t>
            </a:r>
            <a:r>
              <a:rPr lang="en-US" sz="2100" dirty="0" err="1"/>
              <a:t>posisi</a:t>
            </a:r>
            <a:r>
              <a:rPr lang="en-US" sz="2100" dirty="0"/>
              <a:t> paling </a:t>
            </a:r>
            <a:r>
              <a:rPr lang="en-US" sz="2100" dirty="0" err="1"/>
              <a:t>depan</a:t>
            </a:r>
            <a:r>
              <a:rPr lang="en-US" sz="2100" dirty="0"/>
              <a:t> </a:t>
            </a:r>
            <a:r>
              <a:rPr lang="en-US" sz="2100" dirty="0" err="1"/>
              <a:t>kurang</a:t>
            </a:r>
            <a:r>
              <a:rPr lang="en-US" sz="2100" dirty="0"/>
              <a:t> 1.</a:t>
            </a:r>
          </a:p>
          <a:p>
            <a:pPr marL="385763" indent="-385763">
              <a:buFont typeface="+mj-lt"/>
              <a:buAutoNum type="arabicPeriod"/>
            </a:pPr>
            <a:r>
              <a:rPr lang="en-US" sz="2100" dirty="0"/>
              <a:t>Return, </a:t>
            </a:r>
            <a:r>
              <a:rPr lang="en-US" sz="2100" dirty="0" err="1"/>
              <a:t>sukses</a:t>
            </a:r>
            <a:r>
              <a:rPr lang="en-US" sz="2100" dirty="0"/>
              <a:t>.</a:t>
            </a:r>
            <a:endParaRPr lang="en-ID" sz="2100" dirty="0"/>
          </a:p>
        </p:txBody>
      </p:sp>
    </p:spTree>
    <p:extLst>
      <p:ext uri="{BB962C8B-B14F-4D97-AF65-F5344CB8AC3E}">
        <p14:creationId xmlns:p14="http://schemas.microsoft.com/office/powerpoint/2010/main" val="24214648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223"/>
        <p:cNvGrpSpPr/>
        <p:nvPr/>
      </p:nvGrpSpPr>
      <p:grpSpPr>
        <a:xfrm>
          <a:off x="0" y="0"/>
          <a:ext cx="0" cy="0"/>
          <a:chOff x="0" y="0"/>
          <a:chExt cx="0" cy="0"/>
        </a:xfrm>
      </p:grpSpPr>
      <p:sp>
        <p:nvSpPr>
          <p:cNvPr id="2224" name="Google Shape;2224;p41"/>
          <p:cNvSpPr txBox="1">
            <a:spLocks noGrp="1"/>
          </p:cNvSpPr>
          <p:nvPr>
            <p:ph type="title"/>
          </p:nvPr>
        </p:nvSpPr>
        <p:spPr>
          <a:xfrm>
            <a:off x="1568850" y="167052"/>
            <a:ext cx="6006300" cy="595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dirty="0"/>
              <a:t>PEMBAHASAN</a:t>
            </a:r>
            <a:endParaRPr dirty="0"/>
          </a:p>
        </p:txBody>
      </p:sp>
      <p:sp>
        <p:nvSpPr>
          <p:cNvPr id="2225" name="Google Shape;2225;p41"/>
          <p:cNvSpPr txBox="1">
            <a:spLocks noGrp="1"/>
          </p:cNvSpPr>
          <p:nvPr>
            <p:ph type="subTitle" idx="1"/>
          </p:nvPr>
        </p:nvSpPr>
        <p:spPr>
          <a:xfrm>
            <a:off x="1479471" y="1084420"/>
            <a:ext cx="1945200" cy="37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800" dirty="0"/>
              <a:t>Stack </a:t>
            </a:r>
            <a:endParaRPr dirty="0"/>
          </a:p>
        </p:txBody>
      </p:sp>
      <p:sp>
        <p:nvSpPr>
          <p:cNvPr id="2226" name="Google Shape;2226;p41"/>
          <p:cNvSpPr txBox="1">
            <a:spLocks noGrp="1"/>
          </p:cNvSpPr>
          <p:nvPr>
            <p:ph type="subTitle" idx="2"/>
          </p:nvPr>
        </p:nvSpPr>
        <p:spPr>
          <a:xfrm>
            <a:off x="1479470" y="1477612"/>
            <a:ext cx="2379765" cy="866884"/>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Wingdings" panose="05000000000000000000" pitchFamily="2" charset="2"/>
              <a:buChar char="ü"/>
            </a:pPr>
            <a:r>
              <a:rPr lang="en-GB" sz="1600" dirty="0">
                <a:solidFill>
                  <a:schemeClr val="dk2"/>
                </a:solidFill>
                <a:latin typeface="Barlow Semi Condensed"/>
                <a:ea typeface="Barlow Semi Condensed"/>
                <a:cs typeface="Barlow Semi Condensed"/>
                <a:sym typeface="Barlow Semi Condensed"/>
              </a:rPr>
              <a:t>Algoritma stack</a:t>
            </a:r>
          </a:p>
          <a:p>
            <a:pPr marL="285750" lvl="0" indent="-285750" algn="l" rtl="0">
              <a:spcBef>
                <a:spcPts val="0"/>
              </a:spcBef>
              <a:spcAft>
                <a:spcPts val="0"/>
              </a:spcAft>
              <a:buFont typeface="Wingdings" panose="05000000000000000000" pitchFamily="2" charset="2"/>
              <a:buChar char="ü"/>
            </a:pPr>
            <a:r>
              <a:rPr lang="en-GB" sz="1600" dirty="0"/>
              <a:t>Implementasi</a:t>
            </a:r>
            <a:endParaRPr dirty="0">
              <a:latin typeface="Barlow Semi Condensed"/>
              <a:ea typeface="Barlow Semi Condensed"/>
              <a:cs typeface="Barlow Semi Condensed"/>
              <a:sym typeface="Barlow Semi Condensed"/>
            </a:endParaRPr>
          </a:p>
        </p:txBody>
      </p:sp>
      <p:sp>
        <p:nvSpPr>
          <p:cNvPr id="2227" name="Google Shape;2227;p41"/>
          <p:cNvSpPr txBox="1">
            <a:spLocks noGrp="1"/>
          </p:cNvSpPr>
          <p:nvPr>
            <p:ph type="subTitle" idx="3"/>
          </p:nvPr>
        </p:nvSpPr>
        <p:spPr>
          <a:xfrm>
            <a:off x="5059231" y="1136458"/>
            <a:ext cx="2612806" cy="37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800" dirty="0">
                <a:solidFill>
                  <a:schemeClr val="accent1"/>
                </a:solidFill>
              </a:rPr>
              <a:t>Queue (Antrian)</a:t>
            </a:r>
            <a:endParaRPr dirty="0"/>
          </a:p>
        </p:txBody>
      </p:sp>
      <p:sp>
        <p:nvSpPr>
          <p:cNvPr id="2228" name="Google Shape;2228;p41"/>
          <p:cNvSpPr txBox="1">
            <a:spLocks noGrp="1"/>
          </p:cNvSpPr>
          <p:nvPr>
            <p:ph type="subTitle" idx="4"/>
          </p:nvPr>
        </p:nvSpPr>
        <p:spPr>
          <a:xfrm>
            <a:off x="5059232" y="1529650"/>
            <a:ext cx="2605298" cy="759000"/>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Wingdings" panose="05000000000000000000" pitchFamily="2" charset="2"/>
              <a:buChar char="ü"/>
            </a:pPr>
            <a:r>
              <a:rPr lang="en-US" sz="1600" dirty="0" err="1">
                <a:solidFill>
                  <a:schemeClr val="dk2"/>
                </a:solidFill>
                <a:latin typeface="Barlow Semi Condensed"/>
                <a:ea typeface="Barlow Semi Condensed"/>
                <a:cs typeface="Barlow Semi Condensed"/>
                <a:sym typeface="Barlow Semi Condensed"/>
              </a:rPr>
              <a:t>Algoritma</a:t>
            </a:r>
            <a:r>
              <a:rPr lang="en-US" sz="1600" dirty="0">
                <a:solidFill>
                  <a:schemeClr val="dk2"/>
                </a:solidFill>
                <a:latin typeface="Barlow Semi Condensed"/>
                <a:ea typeface="Barlow Semi Condensed"/>
                <a:cs typeface="Barlow Semi Condensed"/>
                <a:sym typeface="Barlow Semi Condensed"/>
              </a:rPr>
              <a:t> Queue</a:t>
            </a:r>
          </a:p>
          <a:p>
            <a:pPr marL="285750" lvl="0" indent="-285750" algn="l" rtl="0">
              <a:spcBef>
                <a:spcPts val="0"/>
              </a:spcBef>
              <a:spcAft>
                <a:spcPts val="0"/>
              </a:spcAft>
              <a:buFont typeface="Wingdings" panose="05000000000000000000" pitchFamily="2" charset="2"/>
              <a:buChar char="ü"/>
            </a:pPr>
            <a:r>
              <a:rPr lang="en-US" sz="1600" dirty="0" err="1"/>
              <a:t>Implementasi</a:t>
            </a:r>
            <a:endParaRPr lang="en-US" sz="1600" dirty="0">
              <a:latin typeface="Barlow Semi Condensed"/>
              <a:ea typeface="Barlow Semi Condensed"/>
              <a:cs typeface="Barlow Semi Condensed"/>
              <a:sym typeface="Barlow Semi Condensed"/>
            </a:endParaRPr>
          </a:p>
        </p:txBody>
      </p:sp>
      <p:sp>
        <p:nvSpPr>
          <p:cNvPr id="2229" name="Google Shape;2229;p41"/>
          <p:cNvSpPr txBox="1">
            <a:spLocks noGrp="1"/>
          </p:cNvSpPr>
          <p:nvPr>
            <p:ph type="subTitle" idx="5"/>
          </p:nvPr>
        </p:nvSpPr>
        <p:spPr>
          <a:xfrm>
            <a:off x="2208463" y="2323176"/>
            <a:ext cx="2341236" cy="37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800" dirty="0"/>
              <a:t>Circular</a:t>
            </a:r>
            <a:r>
              <a:rPr lang="x-none" altLang="en-GB" sz="1800" dirty="0"/>
              <a:t> Data</a:t>
            </a:r>
            <a:r>
              <a:rPr lang="en-GB" sz="1800" dirty="0"/>
              <a:t> Qeue</a:t>
            </a:r>
            <a:endParaRPr dirty="0"/>
          </a:p>
        </p:txBody>
      </p:sp>
      <p:sp>
        <p:nvSpPr>
          <p:cNvPr id="2230" name="Google Shape;2230;p41"/>
          <p:cNvSpPr txBox="1">
            <a:spLocks noGrp="1"/>
          </p:cNvSpPr>
          <p:nvPr>
            <p:ph type="subTitle" idx="6"/>
          </p:nvPr>
        </p:nvSpPr>
        <p:spPr>
          <a:xfrm>
            <a:off x="2208463" y="2716368"/>
            <a:ext cx="2534522" cy="759000"/>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Wingdings" panose="05000000000000000000" pitchFamily="2" charset="2"/>
              <a:buChar char="ü"/>
            </a:pPr>
            <a:r>
              <a:rPr lang="en-US" sz="1600" dirty="0" err="1">
                <a:solidFill>
                  <a:schemeClr val="dk2"/>
                </a:solidFill>
                <a:latin typeface="Barlow Semi Condensed"/>
                <a:ea typeface="Barlow Semi Condensed"/>
                <a:cs typeface="Barlow Semi Condensed"/>
                <a:sym typeface="Barlow Semi Condensed"/>
              </a:rPr>
              <a:t>Algoritma</a:t>
            </a:r>
            <a:r>
              <a:rPr lang="en-US" sz="1600" dirty="0">
                <a:solidFill>
                  <a:schemeClr val="dk2"/>
                </a:solidFill>
                <a:latin typeface="Barlow Semi Condensed"/>
                <a:ea typeface="Barlow Semi Condensed"/>
                <a:cs typeface="Barlow Semi Condensed"/>
                <a:sym typeface="Barlow Semi Condensed"/>
              </a:rPr>
              <a:t> Circular Queue</a:t>
            </a:r>
          </a:p>
          <a:p>
            <a:pPr marL="285750" lvl="0" indent="-285750" algn="l" rtl="0">
              <a:spcBef>
                <a:spcPts val="0"/>
              </a:spcBef>
              <a:spcAft>
                <a:spcPts val="0"/>
              </a:spcAft>
              <a:buFont typeface="Wingdings" panose="05000000000000000000" pitchFamily="2" charset="2"/>
              <a:buChar char="ü"/>
            </a:pPr>
            <a:r>
              <a:rPr lang="en-US" sz="1600" dirty="0" err="1"/>
              <a:t>Implementasi</a:t>
            </a:r>
            <a:endParaRPr lang="en-US" sz="1600" dirty="0">
              <a:latin typeface="Barlow Semi Condensed"/>
              <a:ea typeface="Barlow Semi Condensed"/>
              <a:cs typeface="Barlow Semi Condensed"/>
              <a:sym typeface="Barlow Semi Condensed"/>
            </a:endParaRPr>
          </a:p>
        </p:txBody>
      </p:sp>
      <p:sp>
        <p:nvSpPr>
          <p:cNvPr id="2231" name="Google Shape;2231;p41"/>
          <p:cNvSpPr txBox="1">
            <a:spLocks noGrp="1"/>
          </p:cNvSpPr>
          <p:nvPr>
            <p:ph type="subTitle" idx="7"/>
          </p:nvPr>
        </p:nvSpPr>
        <p:spPr>
          <a:xfrm>
            <a:off x="6293822" y="2263697"/>
            <a:ext cx="1993500" cy="37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800" dirty="0"/>
              <a:t>Multi Stage Graph</a:t>
            </a:r>
            <a:endParaRPr dirty="0"/>
          </a:p>
        </p:txBody>
      </p:sp>
      <p:sp>
        <p:nvSpPr>
          <p:cNvPr id="2232" name="Google Shape;2232;p41"/>
          <p:cNvSpPr txBox="1">
            <a:spLocks noGrp="1"/>
          </p:cNvSpPr>
          <p:nvPr>
            <p:ph type="subTitle" idx="8"/>
          </p:nvPr>
        </p:nvSpPr>
        <p:spPr>
          <a:xfrm>
            <a:off x="6293822" y="2656889"/>
            <a:ext cx="2272278" cy="759000"/>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Wingdings" panose="05000000000000000000" pitchFamily="2" charset="2"/>
              <a:buChar char="ü"/>
            </a:pPr>
            <a:r>
              <a:rPr lang="en-US" sz="1600" dirty="0" err="1">
                <a:solidFill>
                  <a:schemeClr val="dk2"/>
                </a:solidFill>
                <a:latin typeface="Barlow Semi Condensed"/>
                <a:ea typeface="Barlow Semi Condensed"/>
                <a:cs typeface="Barlow Semi Condensed"/>
                <a:sym typeface="Barlow Semi Condensed"/>
              </a:rPr>
              <a:t>Algoritma</a:t>
            </a:r>
            <a:r>
              <a:rPr lang="en-US" sz="1600" dirty="0">
                <a:solidFill>
                  <a:schemeClr val="dk2"/>
                </a:solidFill>
                <a:latin typeface="Barlow Semi Condensed"/>
                <a:ea typeface="Barlow Semi Condensed"/>
                <a:cs typeface="Barlow Semi Condensed"/>
                <a:sym typeface="Barlow Semi Condensed"/>
              </a:rPr>
              <a:t> Multi Stage</a:t>
            </a:r>
          </a:p>
          <a:p>
            <a:pPr marL="285750" lvl="0" indent="-285750" algn="l" rtl="0">
              <a:spcBef>
                <a:spcPts val="0"/>
              </a:spcBef>
              <a:spcAft>
                <a:spcPts val="0"/>
              </a:spcAft>
              <a:buFont typeface="Wingdings" panose="05000000000000000000" pitchFamily="2" charset="2"/>
              <a:buChar char="ü"/>
            </a:pPr>
            <a:r>
              <a:rPr lang="en-US" sz="1600" dirty="0" err="1"/>
              <a:t>Implementasi</a:t>
            </a:r>
            <a:endParaRPr lang="en-US" sz="1600" dirty="0">
              <a:latin typeface="Barlow Semi Condensed"/>
              <a:ea typeface="Barlow Semi Condensed"/>
              <a:cs typeface="Barlow Semi Condensed"/>
              <a:sym typeface="Barlow Semi Condensed"/>
            </a:endParaRPr>
          </a:p>
        </p:txBody>
      </p:sp>
      <p:sp>
        <p:nvSpPr>
          <p:cNvPr id="2233" name="Google Shape;2233;p41"/>
          <p:cNvSpPr txBox="1"/>
          <p:nvPr/>
        </p:nvSpPr>
        <p:spPr>
          <a:xfrm>
            <a:off x="281607" y="1239868"/>
            <a:ext cx="1179600" cy="10791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GB" sz="7200">
                <a:solidFill>
                  <a:schemeClr val="accent1"/>
                </a:solidFill>
                <a:latin typeface="Fjalla One"/>
                <a:ea typeface="Fjalla One"/>
                <a:cs typeface="Fjalla One"/>
                <a:sym typeface="Fjalla One"/>
              </a:rPr>
              <a:t>1</a:t>
            </a:r>
            <a:endParaRPr sz="7200">
              <a:solidFill>
                <a:schemeClr val="accent1"/>
              </a:solidFill>
              <a:latin typeface="Fjalla One"/>
              <a:ea typeface="Fjalla One"/>
              <a:cs typeface="Fjalla One"/>
              <a:sym typeface="Fjalla One"/>
            </a:endParaRPr>
          </a:p>
        </p:txBody>
      </p:sp>
      <p:sp>
        <p:nvSpPr>
          <p:cNvPr id="2234" name="Google Shape;2234;p41"/>
          <p:cNvSpPr txBox="1"/>
          <p:nvPr/>
        </p:nvSpPr>
        <p:spPr>
          <a:xfrm>
            <a:off x="1006336" y="2478624"/>
            <a:ext cx="1179600" cy="10749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GB" sz="7200" dirty="0">
                <a:solidFill>
                  <a:schemeClr val="accent1"/>
                </a:solidFill>
                <a:latin typeface="Fjalla One"/>
                <a:ea typeface="Fjalla One"/>
                <a:cs typeface="Fjalla One"/>
                <a:sym typeface="Fjalla One"/>
              </a:rPr>
              <a:t>3</a:t>
            </a:r>
            <a:endParaRPr sz="7200" dirty="0">
              <a:solidFill>
                <a:schemeClr val="accent1"/>
              </a:solidFill>
              <a:latin typeface="Fjalla One"/>
              <a:ea typeface="Fjalla One"/>
              <a:cs typeface="Fjalla One"/>
              <a:sym typeface="Fjalla One"/>
            </a:endParaRPr>
          </a:p>
        </p:txBody>
      </p:sp>
      <p:sp>
        <p:nvSpPr>
          <p:cNvPr id="2235" name="Google Shape;2235;p41"/>
          <p:cNvSpPr txBox="1"/>
          <p:nvPr/>
        </p:nvSpPr>
        <p:spPr>
          <a:xfrm>
            <a:off x="5092312" y="2419145"/>
            <a:ext cx="1179600" cy="10749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GB" sz="7200">
                <a:solidFill>
                  <a:schemeClr val="accent1"/>
                </a:solidFill>
                <a:latin typeface="Fjalla One"/>
                <a:ea typeface="Fjalla One"/>
                <a:cs typeface="Fjalla One"/>
                <a:sym typeface="Fjalla One"/>
              </a:rPr>
              <a:t>4</a:t>
            </a:r>
            <a:endParaRPr sz="7200">
              <a:solidFill>
                <a:schemeClr val="accent1"/>
              </a:solidFill>
              <a:latin typeface="Fjalla One"/>
              <a:ea typeface="Fjalla One"/>
              <a:cs typeface="Fjalla One"/>
              <a:sym typeface="Fjalla One"/>
            </a:endParaRPr>
          </a:p>
        </p:txBody>
      </p:sp>
      <p:sp>
        <p:nvSpPr>
          <p:cNvPr id="2236" name="Google Shape;2236;p41"/>
          <p:cNvSpPr txBox="1"/>
          <p:nvPr/>
        </p:nvSpPr>
        <p:spPr>
          <a:xfrm>
            <a:off x="3859236" y="1291906"/>
            <a:ext cx="1179600" cy="10791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GB" sz="7200">
                <a:solidFill>
                  <a:schemeClr val="accent1"/>
                </a:solidFill>
                <a:latin typeface="Fjalla One"/>
                <a:ea typeface="Fjalla One"/>
                <a:cs typeface="Fjalla One"/>
                <a:sym typeface="Fjalla One"/>
              </a:rPr>
              <a:t>2</a:t>
            </a:r>
            <a:endParaRPr sz="7200">
              <a:solidFill>
                <a:schemeClr val="accent1"/>
              </a:solidFill>
              <a:latin typeface="Fjalla One"/>
              <a:ea typeface="Fjalla One"/>
              <a:cs typeface="Fjalla One"/>
              <a:sym typeface="Fjalla One"/>
            </a:endParaRPr>
          </a:p>
        </p:txBody>
      </p:sp>
      <p:sp>
        <p:nvSpPr>
          <p:cNvPr id="2" name="Google Shape;2231;p41"/>
          <p:cNvSpPr txBox="1"/>
          <p:nvPr/>
        </p:nvSpPr>
        <p:spPr>
          <a:xfrm>
            <a:off x="2900149" y="3583252"/>
            <a:ext cx="1993500" cy="375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1pPr>
            <a:lvl2pPr marR="0" lvl="1" algn="l" rtl="0">
              <a:lnSpc>
                <a:spcPct val="100000"/>
              </a:lnSpc>
              <a:spcBef>
                <a:spcPts val="0"/>
              </a:spcBef>
              <a:spcAft>
                <a:spcPts val="0"/>
              </a:spcAft>
              <a:buClr>
                <a:srgbClr val="000000"/>
              </a:buClr>
              <a:buFont typeface="Arial" panose="020B0604020202020204"/>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2pPr>
            <a:lvl3pPr marR="0" lvl="2" algn="l" rtl="0">
              <a:lnSpc>
                <a:spcPct val="100000"/>
              </a:lnSpc>
              <a:spcBef>
                <a:spcPts val="0"/>
              </a:spcBef>
              <a:spcAft>
                <a:spcPts val="0"/>
              </a:spcAft>
              <a:buClr>
                <a:srgbClr val="000000"/>
              </a:buClr>
              <a:buFont typeface="Arial" panose="020B0604020202020204"/>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3pPr>
            <a:lvl4pPr marR="0" lvl="3" algn="l" rtl="0">
              <a:lnSpc>
                <a:spcPct val="100000"/>
              </a:lnSpc>
              <a:spcBef>
                <a:spcPts val="0"/>
              </a:spcBef>
              <a:spcAft>
                <a:spcPts val="0"/>
              </a:spcAft>
              <a:buClr>
                <a:srgbClr val="000000"/>
              </a:buClr>
              <a:buFont typeface="Arial" panose="020B0604020202020204"/>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4pPr>
            <a:lvl5pPr marR="0" lvl="4" algn="l" rtl="0">
              <a:lnSpc>
                <a:spcPct val="100000"/>
              </a:lnSpc>
              <a:spcBef>
                <a:spcPts val="0"/>
              </a:spcBef>
              <a:spcAft>
                <a:spcPts val="0"/>
              </a:spcAft>
              <a:buClr>
                <a:srgbClr val="000000"/>
              </a:buClr>
              <a:buFont typeface="Arial" panose="020B0604020202020204"/>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5pPr>
            <a:lvl6pPr marR="0" lvl="5" algn="l" rtl="0">
              <a:lnSpc>
                <a:spcPct val="100000"/>
              </a:lnSpc>
              <a:spcBef>
                <a:spcPts val="0"/>
              </a:spcBef>
              <a:spcAft>
                <a:spcPts val="0"/>
              </a:spcAft>
              <a:buClr>
                <a:srgbClr val="000000"/>
              </a:buClr>
              <a:buFont typeface="Arial" panose="020B0604020202020204"/>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6pPr>
            <a:lvl7pPr marR="0" lvl="6" algn="l" rtl="0">
              <a:lnSpc>
                <a:spcPct val="100000"/>
              </a:lnSpc>
              <a:spcBef>
                <a:spcPts val="0"/>
              </a:spcBef>
              <a:spcAft>
                <a:spcPts val="0"/>
              </a:spcAft>
              <a:buClr>
                <a:srgbClr val="000000"/>
              </a:buClr>
              <a:buFont typeface="Arial" panose="020B0604020202020204"/>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7pPr>
            <a:lvl8pPr marR="0" lvl="7" algn="l" rtl="0">
              <a:lnSpc>
                <a:spcPct val="100000"/>
              </a:lnSpc>
              <a:spcBef>
                <a:spcPts val="0"/>
              </a:spcBef>
              <a:spcAft>
                <a:spcPts val="0"/>
              </a:spcAft>
              <a:buClr>
                <a:srgbClr val="000000"/>
              </a:buClr>
              <a:buFont typeface="Arial" panose="020B0604020202020204"/>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8pPr>
            <a:lvl9pPr marR="0" lvl="8" algn="l" rtl="0">
              <a:lnSpc>
                <a:spcPct val="100000"/>
              </a:lnSpc>
              <a:spcBef>
                <a:spcPts val="0"/>
              </a:spcBef>
              <a:spcAft>
                <a:spcPts val="0"/>
              </a:spcAft>
              <a:buClr>
                <a:srgbClr val="000000"/>
              </a:buClr>
              <a:buFont typeface="Arial" panose="020B0604020202020204"/>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9pPr>
          </a:lstStyle>
          <a:p>
            <a:r>
              <a:rPr lang="en-US" sz="1800" dirty="0"/>
              <a:t>Hash Table</a:t>
            </a:r>
            <a:endParaRPr lang="en-US" dirty="0"/>
          </a:p>
        </p:txBody>
      </p:sp>
      <p:sp>
        <p:nvSpPr>
          <p:cNvPr id="3" name="Google Shape;2232;p41"/>
          <p:cNvSpPr txBox="1"/>
          <p:nvPr/>
        </p:nvSpPr>
        <p:spPr>
          <a:xfrm>
            <a:off x="2900149" y="3976444"/>
            <a:ext cx="1993500" cy="759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buNone/>
              <a:defRPr sz="1200" b="0" i="0" u="none" strike="noStrike" cap="none">
                <a:solidFill>
                  <a:schemeClr val="dk2"/>
                </a:solidFill>
                <a:latin typeface="Barlow Semi Condensed"/>
                <a:ea typeface="Barlow Semi Condensed"/>
                <a:cs typeface="Barlow Semi Condensed"/>
                <a:sym typeface="Barlow Semi Condensed"/>
              </a:defRPr>
            </a:lvl1pPr>
            <a:lvl2pPr marR="0" lvl="1" algn="l" rtl="0">
              <a:lnSpc>
                <a:spcPct val="100000"/>
              </a:lnSpc>
              <a:spcBef>
                <a:spcPts val="0"/>
              </a:spcBef>
              <a:spcAft>
                <a:spcPts val="0"/>
              </a:spcAft>
              <a:buClr>
                <a:srgbClr val="000000"/>
              </a:buClr>
              <a:buFont typeface="Arial" panose="020B0604020202020204"/>
              <a:buNone/>
              <a:defRPr sz="1200" b="0" i="0" u="none" strike="noStrike" cap="none">
                <a:solidFill>
                  <a:schemeClr val="dk2"/>
                </a:solidFill>
                <a:latin typeface="Barlow Semi Condensed"/>
                <a:ea typeface="Barlow Semi Condensed"/>
                <a:cs typeface="Barlow Semi Condensed"/>
                <a:sym typeface="Barlow Semi Condensed"/>
              </a:defRPr>
            </a:lvl2pPr>
            <a:lvl3pPr marR="0" lvl="2" algn="l" rtl="0">
              <a:lnSpc>
                <a:spcPct val="100000"/>
              </a:lnSpc>
              <a:spcBef>
                <a:spcPts val="0"/>
              </a:spcBef>
              <a:spcAft>
                <a:spcPts val="0"/>
              </a:spcAft>
              <a:buClr>
                <a:srgbClr val="000000"/>
              </a:buClr>
              <a:buFont typeface="Arial" panose="020B0604020202020204"/>
              <a:buNone/>
              <a:defRPr sz="1200" b="0" i="0" u="none" strike="noStrike" cap="none">
                <a:solidFill>
                  <a:schemeClr val="dk2"/>
                </a:solidFill>
                <a:latin typeface="Barlow Semi Condensed"/>
                <a:ea typeface="Barlow Semi Condensed"/>
                <a:cs typeface="Barlow Semi Condensed"/>
                <a:sym typeface="Barlow Semi Condensed"/>
              </a:defRPr>
            </a:lvl3pPr>
            <a:lvl4pPr marR="0" lvl="3" algn="l" rtl="0">
              <a:lnSpc>
                <a:spcPct val="100000"/>
              </a:lnSpc>
              <a:spcBef>
                <a:spcPts val="0"/>
              </a:spcBef>
              <a:spcAft>
                <a:spcPts val="0"/>
              </a:spcAft>
              <a:buClr>
                <a:srgbClr val="000000"/>
              </a:buClr>
              <a:buFont typeface="Arial" panose="020B0604020202020204"/>
              <a:buNone/>
              <a:defRPr sz="1200" b="0" i="0" u="none" strike="noStrike" cap="none">
                <a:solidFill>
                  <a:schemeClr val="dk2"/>
                </a:solidFill>
                <a:latin typeface="Barlow Semi Condensed"/>
                <a:ea typeface="Barlow Semi Condensed"/>
                <a:cs typeface="Barlow Semi Condensed"/>
                <a:sym typeface="Barlow Semi Condensed"/>
              </a:defRPr>
            </a:lvl4pPr>
            <a:lvl5pPr marR="0" lvl="4" algn="l" rtl="0">
              <a:lnSpc>
                <a:spcPct val="100000"/>
              </a:lnSpc>
              <a:spcBef>
                <a:spcPts val="0"/>
              </a:spcBef>
              <a:spcAft>
                <a:spcPts val="0"/>
              </a:spcAft>
              <a:buClr>
                <a:srgbClr val="000000"/>
              </a:buClr>
              <a:buFont typeface="Arial" panose="020B0604020202020204"/>
              <a:buNone/>
              <a:defRPr sz="1200" b="0" i="0" u="none" strike="noStrike" cap="none">
                <a:solidFill>
                  <a:schemeClr val="dk2"/>
                </a:solidFill>
                <a:latin typeface="Barlow Semi Condensed"/>
                <a:ea typeface="Barlow Semi Condensed"/>
                <a:cs typeface="Barlow Semi Condensed"/>
                <a:sym typeface="Barlow Semi Condensed"/>
              </a:defRPr>
            </a:lvl5pPr>
            <a:lvl6pPr marR="0" lvl="5" algn="l" rtl="0">
              <a:lnSpc>
                <a:spcPct val="100000"/>
              </a:lnSpc>
              <a:spcBef>
                <a:spcPts val="0"/>
              </a:spcBef>
              <a:spcAft>
                <a:spcPts val="0"/>
              </a:spcAft>
              <a:buClr>
                <a:srgbClr val="000000"/>
              </a:buClr>
              <a:buFont typeface="Arial" panose="020B0604020202020204"/>
              <a:buNone/>
              <a:defRPr sz="1200" b="0" i="0" u="none" strike="noStrike" cap="none">
                <a:solidFill>
                  <a:schemeClr val="dk2"/>
                </a:solidFill>
                <a:latin typeface="Barlow Semi Condensed"/>
                <a:ea typeface="Barlow Semi Condensed"/>
                <a:cs typeface="Barlow Semi Condensed"/>
                <a:sym typeface="Barlow Semi Condensed"/>
              </a:defRPr>
            </a:lvl6pPr>
            <a:lvl7pPr marR="0" lvl="6" algn="l" rtl="0">
              <a:lnSpc>
                <a:spcPct val="100000"/>
              </a:lnSpc>
              <a:spcBef>
                <a:spcPts val="0"/>
              </a:spcBef>
              <a:spcAft>
                <a:spcPts val="0"/>
              </a:spcAft>
              <a:buClr>
                <a:srgbClr val="000000"/>
              </a:buClr>
              <a:buFont typeface="Arial" panose="020B0604020202020204"/>
              <a:buNone/>
              <a:defRPr sz="1200" b="0" i="0" u="none" strike="noStrike" cap="none">
                <a:solidFill>
                  <a:schemeClr val="dk2"/>
                </a:solidFill>
                <a:latin typeface="Barlow Semi Condensed"/>
                <a:ea typeface="Barlow Semi Condensed"/>
                <a:cs typeface="Barlow Semi Condensed"/>
                <a:sym typeface="Barlow Semi Condensed"/>
              </a:defRPr>
            </a:lvl7pPr>
            <a:lvl8pPr marR="0" lvl="7" algn="l" rtl="0">
              <a:lnSpc>
                <a:spcPct val="100000"/>
              </a:lnSpc>
              <a:spcBef>
                <a:spcPts val="0"/>
              </a:spcBef>
              <a:spcAft>
                <a:spcPts val="0"/>
              </a:spcAft>
              <a:buClr>
                <a:srgbClr val="000000"/>
              </a:buClr>
              <a:buFont typeface="Arial" panose="020B0604020202020204"/>
              <a:buNone/>
              <a:defRPr sz="1200" b="0" i="0" u="none" strike="noStrike" cap="none">
                <a:solidFill>
                  <a:schemeClr val="dk2"/>
                </a:solidFill>
                <a:latin typeface="Barlow Semi Condensed"/>
                <a:ea typeface="Barlow Semi Condensed"/>
                <a:cs typeface="Barlow Semi Condensed"/>
                <a:sym typeface="Barlow Semi Condensed"/>
              </a:defRPr>
            </a:lvl8pPr>
            <a:lvl9pPr marR="0" lvl="8" algn="l" rtl="0">
              <a:lnSpc>
                <a:spcPct val="100000"/>
              </a:lnSpc>
              <a:spcBef>
                <a:spcPts val="0"/>
              </a:spcBef>
              <a:spcAft>
                <a:spcPts val="0"/>
              </a:spcAft>
              <a:buClr>
                <a:srgbClr val="000000"/>
              </a:buClr>
              <a:buFont typeface="Arial" panose="020B0604020202020204"/>
              <a:buNone/>
              <a:defRPr sz="1200" b="0" i="0" u="none" strike="noStrike" cap="none">
                <a:solidFill>
                  <a:schemeClr val="dk2"/>
                </a:solidFill>
                <a:latin typeface="Barlow Semi Condensed"/>
                <a:ea typeface="Barlow Semi Condensed"/>
                <a:cs typeface="Barlow Semi Condensed"/>
                <a:sym typeface="Barlow Semi Condensed"/>
              </a:defRPr>
            </a:lvl9pPr>
          </a:lstStyle>
          <a:p>
            <a:pPr marL="285750" lvl="0" indent="-285750" algn="l" rtl="0">
              <a:spcBef>
                <a:spcPts val="0"/>
              </a:spcBef>
              <a:spcAft>
                <a:spcPts val="0"/>
              </a:spcAft>
              <a:buFont typeface="Wingdings" panose="05000000000000000000" pitchFamily="2" charset="2"/>
              <a:buChar char="ü"/>
            </a:pPr>
            <a:r>
              <a:rPr lang="en-US" sz="1600" dirty="0">
                <a:solidFill>
                  <a:schemeClr val="dk2"/>
                </a:solidFill>
                <a:latin typeface="Barlow Semi Condensed"/>
                <a:ea typeface="Barlow Semi Condensed"/>
                <a:cs typeface="Barlow Semi Condensed"/>
                <a:sym typeface="Barlow Semi Condensed"/>
              </a:rPr>
              <a:t>Hashing function</a:t>
            </a:r>
          </a:p>
          <a:p>
            <a:pPr marL="285750" lvl="0" indent="-285750" algn="l" rtl="0">
              <a:spcBef>
                <a:spcPts val="0"/>
              </a:spcBef>
              <a:spcAft>
                <a:spcPts val="0"/>
              </a:spcAft>
              <a:buFont typeface="Wingdings" panose="05000000000000000000" pitchFamily="2" charset="2"/>
              <a:buChar char="ü"/>
            </a:pPr>
            <a:r>
              <a:rPr lang="en-US" sz="1600" dirty="0" err="1"/>
              <a:t>Implementasi</a:t>
            </a:r>
            <a:endParaRPr lang="en-US" sz="1600" dirty="0">
              <a:latin typeface="Barlow Semi Condensed"/>
              <a:ea typeface="Barlow Semi Condensed"/>
              <a:cs typeface="Barlow Semi Condensed"/>
              <a:sym typeface="Barlow Semi Condensed"/>
            </a:endParaRPr>
          </a:p>
        </p:txBody>
      </p:sp>
      <p:sp>
        <p:nvSpPr>
          <p:cNvPr id="4" name="Google Shape;2235;p41"/>
          <p:cNvSpPr txBox="1"/>
          <p:nvPr/>
        </p:nvSpPr>
        <p:spPr>
          <a:xfrm>
            <a:off x="1698639" y="3738700"/>
            <a:ext cx="1179600" cy="10749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GB" sz="7200" dirty="0">
                <a:solidFill>
                  <a:schemeClr val="accent1"/>
                </a:solidFill>
                <a:latin typeface="Fjalla One"/>
                <a:ea typeface="Fjalla One"/>
                <a:cs typeface="Fjalla One"/>
                <a:sym typeface="Fjalla One"/>
              </a:rPr>
              <a:t>5</a:t>
            </a:r>
            <a:endParaRPr sz="7200" dirty="0">
              <a:solidFill>
                <a:schemeClr val="accent1"/>
              </a:solidFill>
              <a:latin typeface="Fjalla One"/>
              <a:ea typeface="Fjalla One"/>
              <a:cs typeface="Fjalla One"/>
              <a:sym typeface="Fjalla One"/>
            </a:endParaRPr>
          </a:p>
        </p:txBody>
      </p:sp>
      <p:sp>
        <p:nvSpPr>
          <p:cNvPr id="5" name="Google Shape;2231;p41"/>
          <p:cNvSpPr txBox="1"/>
          <p:nvPr/>
        </p:nvSpPr>
        <p:spPr>
          <a:xfrm>
            <a:off x="6520562" y="3508914"/>
            <a:ext cx="1993500" cy="375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1pPr>
            <a:lvl2pPr marR="0" lvl="1" algn="l" rtl="0">
              <a:lnSpc>
                <a:spcPct val="100000"/>
              </a:lnSpc>
              <a:spcBef>
                <a:spcPts val="0"/>
              </a:spcBef>
              <a:spcAft>
                <a:spcPts val="0"/>
              </a:spcAft>
              <a:buClr>
                <a:srgbClr val="000000"/>
              </a:buClr>
              <a:buFont typeface="Arial" panose="020B0604020202020204"/>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2pPr>
            <a:lvl3pPr marR="0" lvl="2" algn="l" rtl="0">
              <a:lnSpc>
                <a:spcPct val="100000"/>
              </a:lnSpc>
              <a:spcBef>
                <a:spcPts val="0"/>
              </a:spcBef>
              <a:spcAft>
                <a:spcPts val="0"/>
              </a:spcAft>
              <a:buClr>
                <a:srgbClr val="000000"/>
              </a:buClr>
              <a:buFont typeface="Arial" panose="020B0604020202020204"/>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3pPr>
            <a:lvl4pPr marR="0" lvl="3" algn="l" rtl="0">
              <a:lnSpc>
                <a:spcPct val="100000"/>
              </a:lnSpc>
              <a:spcBef>
                <a:spcPts val="0"/>
              </a:spcBef>
              <a:spcAft>
                <a:spcPts val="0"/>
              </a:spcAft>
              <a:buClr>
                <a:srgbClr val="000000"/>
              </a:buClr>
              <a:buFont typeface="Arial" panose="020B0604020202020204"/>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4pPr>
            <a:lvl5pPr marR="0" lvl="4" algn="l" rtl="0">
              <a:lnSpc>
                <a:spcPct val="100000"/>
              </a:lnSpc>
              <a:spcBef>
                <a:spcPts val="0"/>
              </a:spcBef>
              <a:spcAft>
                <a:spcPts val="0"/>
              </a:spcAft>
              <a:buClr>
                <a:srgbClr val="000000"/>
              </a:buClr>
              <a:buFont typeface="Arial" panose="020B0604020202020204"/>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5pPr>
            <a:lvl6pPr marR="0" lvl="5" algn="l" rtl="0">
              <a:lnSpc>
                <a:spcPct val="100000"/>
              </a:lnSpc>
              <a:spcBef>
                <a:spcPts val="0"/>
              </a:spcBef>
              <a:spcAft>
                <a:spcPts val="0"/>
              </a:spcAft>
              <a:buClr>
                <a:srgbClr val="000000"/>
              </a:buClr>
              <a:buFont typeface="Arial" panose="020B0604020202020204"/>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6pPr>
            <a:lvl7pPr marR="0" lvl="6" algn="l" rtl="0">
              <a:lnSpc>
                <a:spcPct val="100000"/>
              </a:lnSpc>
              <a:spcBef>
                <a:spcPts val="0"/>
              </a:spcBef>
              <a:spcAft>
                <a:spcPts val="0"/>
              </a:spcAft>
              <a:buClr>
                <a:srgbClr val="000000"/>
              </a:buClr>
              <a:buFont typeface="Arial" panose="020B0604020202020204"/>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7pPr>
            <a:lvl8pPr marR="0" lvl="7" algn="l" rtl="0">
              <a:lnSpc>
                <a:spcPct val="100000"/>
              </a:lnSpc>
              <a:spcBef>
                <a:spcPts val="0"/>
              </a:spcBef>
              <a:spcAft>
                <a:spcPts val="0"/>
              </a:spcAft>
              <a:buClr>
                <a:srgbClr val="000000"/>
              </a:buClr>
              <a:buFont typeface="Arial" panose="020B0604020202020204"/>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8pPr>
            <a:lvl9pPr marR="0" lvl="8" algn="l" rtl="0">
              <a:lnSpc>
                <a:spcPct val="100000"/>
              </a:lnSpc>
              <a:spcBef>
                <a:spcPts val="0"/>
              </a:spcBef>
              <a:spcAft>
                <a:spcPts val="0"/>
              </a:spcAft>
              <a:buClr>
                <a:srgbClr val="000000"/>
              </a:buClr>
              <a:buFont typeface="Arial" panose="020B0604020202020204"/>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9pPr>
          </a:lstStyle>
          <a:p>
            <a:r>
              <a:rPr lang="en-US" sz="1800" dirty="0"/>
              <a:t>File Index</a:t>
            </a:r>
            <a:endParaRPr lang="en-US" dirty="0"/>
          </a:p>
        </p:txBody>
      </p:sp>
      <p:sp>
        <p:nvSpPr>
          <p:cNvPr id="6" name="Google Shape;2232;p41"/>
          <p:cNvSpPr txBox="1"/>
          <p:nvPr/>
        </p:nvSpPr>
        <p:spPr>
          <a:xfrm>
            <a:off x="6572600" y="3916974"/>
            <a:ext cx="1993500" cy="759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buNone/>
              <a:defRPr sz="1200" b="0" i="0" u="none" strike="noStrike" cap="none">
                <a:solidFill>
                  <a:schemeClr val="dk2"/>
                </a:solidFill>
                <a:latin typeface="Barlow Semi Condensed"/>
                <a:ea typeface="Barlow Semi Condensed"/>
                <a:cs typeface="Barlow Semi Condensed"/>
                <a:sym typeface="Barlow Semi Condensed"/>
              </a:defRPr>
            </a:lvl1pPr>
            <a:lvl2pPr marR="0" lvl="1" algn="l" rtl="0">
              <a:lnSpc>
                <a:spcPct val="100000"/>
              </a:lnSpc>
              <a:spcBef>
                <a:spcPts val="0"/>
              </a:spcBef>
              <a:spcAft>
                <a:spcPts val="0"/>
              </a:spcAft>
              <a:buClr>
                <a:srgbClr val="000000"/>
              </a:buClr>
              <a:buFont typeface="Arial" panose="020B0604020202020204"/>
              <a:buNone/>
              <a:defRPr sz="1200" b="0" i="0" u="none" strike="noStrike" cap="none">
                <a:solidFill>
                  <a:schemeClr val="dk2"/>
                </a:solidFill>
                <a:latin typeface="Barlow Semi Condensed"/>
                <a:ea typeface="Barlow Semi Condensed"/>
                <a:cs typeface="Barlow Semi Condensed"/>
                <a:sym typeface="Barlow Semi Condensed"/>
              </a:defRPr>
            </a:lvl2pPr>
            <a:lvl3pPr marR="0" lvl="2" algn="l" rtl="0">
              <a:lnSpc>
                <a:spcPct val="100000"/>
              </a:lnSpc>
              <a:spcBef>
                <a:spcPts val="0"/>
              </a:spcBef>
              <a:spcAft>
                <a:spcPts val="0"/>
              </a:spcAft>
              <a:buClr>
                <a:srgbClr val="000000"/>
              </a:buClr>
              <a:buFont typeface="Arial" panose="020B0604020202020204"/>
              <a:buNone/>
              <a:defRPr sz="1200" b="0" i="0" u="none" strike="noStrike" cap="none">
                <a:solidFill>
                  <a:schemeClr val="dk2"/>
                </a:solidFill>
                <a:latin typeface="Barlow Semi Condensed"/>
                <a:ea typeface="Barlow Semi Condensed"/>
                <a:cs typeface="Barlow Semi Condensed"/>
                <a:sym typeface="Barlow Semi Condensed"/>
              </a:defRPr>
            </a:lvl3pPr>
            <a:lvl4pPr marR="0" lvl="3" algn="l" rtl="0">
              <a:lnSpc>
                <a:spcPct val="100000"/>
              </a:lnSpc>
              <a:spcBef>
                <a:spcPts val="0"/>
              </a:spcBef>
              <a:spcAft>
                <a:spcPts val="0"/>
              </a:spcAft>
              <a:buClr>
                <a:srgbClr val="000000"/>
              </a:buClr>
              <a:buFont typeface="Arial" panose="020B0604020202020204"/>
              <a:buNone/>
              <a:defRPr sz="1200" b="0" i="0" u="none" strike="noStrike" cap="none">
                <a:solidFill>
                  <a:schemeClr val="dk2"/>
                </a:solidFill>
                <a:latin typeface="Barlow Semi Condensed"/>
                <a:ea typeface="Barlow Semi Condensed"/>
                <a:cs typeface="Barlow Semi Condensed"/>
                <a:sym typeface="Barlow Semi Condensed"/>
              </a:defRPr>
            </a:lvl4pPr>
            <a:lvl5pPr marR="0" lvl="4" algn="l" rtl="0">
              <a:lnSpc>
                <a:spcPct val="100000"/>
              </a:lnSpc>
              <a:spcBef>
                <a:spcPts val="0"/>
              </a:spcBef>
              <a:spcAft>
                <a:spcPts val="0"/>
              </a:spcAft>
              <a:buClr>
                <a:srgbClr val="000000"/>
              </a:buClr>
              <a:buFont typeface="Arial" panose="020B0604020202020204"/>
              <a:buNone/>
              <a:defRPr sz="1200" b="0" i="0" u="none" strike="noStrike" cap="none">
                <a:solidFill>
                  <a:schemeClr val="dk2"/>
                </a:solidFill>
                <a:latin typeface="Barlow Semi Condensed"/>
                <a:ea typeface="Barlow Semi Condensed"/>
                <a:cs typeface="Barlow Semi Condensed"/>
                <a:sym typeface="Barlow Semi Condensed"/>
              </a:defRPr>
            </a:lvl5pPr>
            <a:lvl6pPr marR="0" lvl="5" algn="l" rtl="0">
              <a:lnSpc>
                <a:spcPct val="100000"/>
              </a:lnSpc>
              <a:spcBef>
                <a:spcPts val="0"/>
              </a:spcBef>
              <a:spcAft>
                <a:spcPts val="0"/>
              </a:spcAft>
              <a:buClr>
                <a:srgbClr val="000000"/>
              </a:buClr>
              <a:buFont typeface="Arial" panose="020B0604020202020204"/>
              <a:buNone/>
              <a:defRPr sz="1200" b="0" i="0" u="none" strike="noStrike" cap="none">
                <a:solidFill>
                  <a:schemeClr val="dk2"/>
                </a:solidFill>
                <a:latin typeface="Barlow Semi Condensed"/>
                <a:ea typeface="Barlow Semi Condensed"/>
                <a:cs typeface="Barlow Semi Condensed"/>
                <a:sym typeface="Barlow Semi Condensed"/>
              </a:defRPr>
            </a:lvl6pPr>
            <a:lvl7pPr marR="0" lvl="6" algn="l" rtl="0">
              <a:lnSpc>
                <a:spcPct val="100000"/>
              </a:lnSpc>
              <a:spcBef>
                <a:spcPts val="0"/>
              </a:spcBef>
              <a:spcAft>
                <a:spcPts val="0"/>
              </a:spcAft>
              <a:buClr>
                <a:srgbClr val="000000"/>
              </a:buClr>
              <a:buFont typeface="Arial" panose="020B0604020202020204"/>
              <a:buNone/>
              <a:defRPr sz="1200" b="0" i="0" u="none" strike="noStrike" cap="none">
                <a:solidFill>
                  <a:schemeClr val="dk2"/>
                </a:solidFill>
                <a:latin typeface="Barlow Semi Condensed"/>
                <a:ea typeface="Barlow Semi Condensed"/>
                <a:cs typeface="Barlow Semi Condensed"/>
                <a:sym typeface="Barlow Semi Condensed"/>
              </a:defRPr>
            </a:lvl7pPr>
            <a:lvl8pPr marR="0" lvl="7" algn="l" rtl="0">
              <a:lnSpc>
                <a:spcPct val="100000"/>
              </a:lnSpc>
              <a:spcBef>
                <a:spcPts val="0"/>
              </a:spcBef>
              <a:spcAft>
                <a:spcPts val="0"/>
              </a:spcAft>
              <a:buClr>
                <a:srgbClr val="000000"/>
              </a:buClr>
              <a:buFont typeface="Arial" panose="020B0604020202020204"/>
              <a:buNone/>
              <a:defRPr sz="1200" b="0" i="0" u="none" strike="noStrike" cap="none">
                <a:solidFill>
                  <a:schemeClr val="dk2"/>
                </a:solidFill>
                <a:latin typeface="Barlow Semi Condensed"/>
                <a:ea typeface="Barlow Semi Condensed"/>
                <a:cs typeface="Barlow Semi Condensed"/>
                <a:sym typeface="Barlow Semi Condensed"/>
              </a:defRPr>
            </a:lvl8pPr>
            <a:lvl9pPr marR="0" lvl="8" algn="l" rtl="0">
              <a:lnSpc>
                <a:spcPct val="100000"/>
              </a:lnSpc>
              <a:spcBef>
                <a:spcPts val="0"/>
              </a:spcBef>
              <a:spcAft>
                <a:spcPts val="0"/>
              </a:spcAft>
              <a:buClr>
                <a:srgbClr val="000000"/>
              </a:buClr>
              <a:buFont typeface="Arial" panose="020B0604020202020204"/>
              <a:buNone/>
              <a:defRPr sz="1200" b="0" i="0" u="none" strike="noStrike" cap="none">
                <a:solidFill>
                  <a:schemeClr val="dk2"/>
                </a:solidFill>
                <a:latin typeface="Barlow Semi Condensed"/>
                <a:ea typeface="Barlow Semi Condensed"/>
                <a:cs typeface="Barlow Semi Condensed"/>
                <a:sym typeface="Barlow Semi Condensed"/>
              </a:defRPr>
            </a:lvl9pPr>
          </a:lstStyle>
          <a:p>
            <a:pPr marL="285750" lvl="0" indent="-285750" algn="l" rtl="0">
              <a:spcBef>
                <a:spcPts val="0"/>
              </a:spcBef>
              <a:spcAft>
                <a:spcPts val="0"/>
              </a:spcAft>
              <a:buFont typeface="Wingdings" panose="05000000000000000000" pitchFamily="2" charset="2"/>
              <a:buChar char="ü"/>
            </a:pPr>
            <a:r>
              <a:rPr lang="en-US" sz="1600" dirty="0" err="1">
                <a:solidFill>
                  <a:schemeClr val="dk2"/>
                </a:solidFill>
                <a:latin typeface="Barlow Semi Condensed"/>
                <a:ea typeface="Barlow Semi Condensed"/>
                <a:cs typeface="Barlow Semi Condensed"/>
                <a:sym typeface="Barlow Semi Condensed"/>
              </a:rPr>
              <a:t>Pengertian</a:t>
            </a:r>
            <a:endParaRPr lang="en-US" sz="1600" dirty="0">
              <a:solidFill>
                <a:schemeClr val="dk2"/>
              </a:solidFill>
              <a:latin typeface="Barlow Semi Condensed"/>
              <a:ea typeface="Barlow Semi Condensed"/>
              <a:cs typeface="Barlow Semi Condensed"/>
              <a:sym typeface="Barlow Semi Condensed"/>
            </a:endParaRPr>
          </a:p>
          <a:p>
            <a:pPr marL="285750" lvl="0" indent="-285750" algn="l" rtl="0">
              <a:spcBef>
                <a:spcPts val="0"/>
              </a:spcBef>
              <a:spcAft>
                <a:spcPts val="0"/>
              </a:spcAft>
              <a:buFont typeface="Wingdings" panose="05000000000000000000" pitchFamily="2" charset="2"/>
              <a:buChar char="ü"/>
            </a:pPr>
            <a:r>
              <a:rPr lang="en-US" sz="1600" dirty="0" err="1"/>
              <a:t>Implementasi</a:t>
            </a:r>
            <a:endParaRPr lang="en-US" sz="1600" dirty="0">
              <a:latin typeface="Barlow Semi Condensed"/>
              <a:ea typeface="Barlow Semi Condensed"/>
              <a:cs typeface="Barlow Semi Condensed"/>
              <a:sym typeface="Barlow Semi Condensed"/>
            </a:endParaRPr>
          </a:p>
        </p:txBody>
      </p:sp>
      <p:sp>
        <p:nvSpPr>
          <p:cNvPr id="7" name="Google Shape;2235;p41"/>
          <p:cNvSpPr txBox="1"/>
          <p:nvPr/>
        </p:nvSpPr>
        <p:spPr>
          <a:xfrm>
            <a:off x="5371090" y="3679230"/>
            <a:ext cx="1179600" cy="10749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GB" sz="7200" dirty="0">
                <a:solidFill>
                  <a:schemeClr val="accent1"/>
                </a:solidFill>
                <a:latin typeface="Fjalla One"/>
                <a:ea typeface="Fjalla One"/>
                <a:cs typeface="Fjalla One"/>
                <a:sym typeface="Fjalla One"/>
              </a:rPr>
              <a:t>6 </a:t>
            </a:r>
            <a:endParaRPr sz="7200" dirty="0">
              <a:solidFill>
                <a:schemeClr val="accent1"/>
              </a:solidFill>
              <a:latin typeface="Fjalla One"/>
              <a:ea typeface="Fjalla One"/>
              <a:cs typeface="Fjalla One"/>
              <a:sym typeface="Fjalla One"/>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24509E-BB74-42FE-A9A8-F01572CD040C}"/>
              </a:ext>
            </a:extLst>
          </p:cNvPr>
          <p:cNvSpPr>
            <a:spLocks noGrp="1"/>
          </p:cNvSpPr>
          <p:nvPr>
            <p:ph type="title"/>
          </p:nvPr>
        </p:nvSpPr>
        <p:spPr/>
        <p:txBody>
          <a:bodyPr>
            <a:normAutofit fontScale="90000"/>
          </a:bodyPr>
          <a:lstStyle/>
          <a:p>
            <a:r>
              <a:rPr lang="en-US" dirty="0" err="1"/>
              <a:t>Algoritma</a:t>
            </a:r>
            <a:r>
              <a:rPr lang="en-US" dirty="0"/>
              <a:t> QUEUE</a:t>
            </a:r>
          </a:p>
        </p:txBody>
      </p:sp>
      <p:sp>
        <p:nvSpPr>
          <p:cNvPr id="11" name="Slide Number Placeholder 10">
            <a:extLst>
              <a:ext uri="{FF2B5EF4-FFF2-40B4-BE49-F238E27FC236}">
                <a16:creationId xmlns:a16="http://schemas.microsoft.com/office/drawing/2014/main" id="{4F6BA4CE-8BD2-419E-A270-15A0EFE01D9F}"/>
              </a:ext>
            </a:extLst>
          </p:cNvPr>
          <p:cNvSpPr>
            <a:spLocks noGrp="1"/>
          </p:cNvSpPr>
          <p:nvPr>
            <p:ph type="sldNum" sz="quarter" idx="4"/>
          </p:nvPr>
        </p:nvSpPr>
        <p:spPr/>
        <p:txBody>
          <a:bodyPr/>
          <a:lstStyle/>
          <a:p>
            <a:fld id="{4FAB73BC-B049-4115-A692-8D63A059BFB8}" type="slidenum">
              <a:rPr lang="en-US" smtClean="0"/>
              <a:pPr/>
              <a:t>20</a:t>
            </a:fld>
            <a:endParaRPr lang="en-US" dirty="0"/>
          </a:p>
        </p:txBody>
      </p:sp>
      <p:sp>
        <p:nvSpPr>
          <p:cNvPr id="12" name="Text Placeholder 119">
            <a:extLst>
              <a:ext uri="{FF2B5EF4-FFF2-40B4-BE49-F238E27FC236}">
                <a16:creationId xmlns:a16="http://schemas.microsoft.com/office/drawing/2014/main" id="{C0F25050-A2F4-4F04-ACDB-1E69650344BA}"/>
              </a:ext>
              <a:ext uri="{C183D7F6-B498-43B3-948B-1728B52AA6E4}">
                <adec:decorative xmlns:adec="http://schemas.microsoft.com/office/drawing/2017/decorative" val="1"/>
              </a:ext>
            </a:extLst>
          </p:cNvPr>
          <p:cNvSpPr txBox="1">
            <a:spLocks/>
          </p:cNvSpPr>
          <p:nvPr/>
        </p:nvSpPr>
        <p:spPr>
          <a:xfrm>
            <a:off x="519795" y="4980979"/>
            <a:ext cx="130302" cy="114300"/>
          </a:xfrm>
          <a:prstGeom prst="rect">
            <a:avLst/>
          </a:prstGeom>
          <a:solidFill>
            <a:schemeClr val="accent2"/>
          </a:solidFill>
          <a:effectLst>
            <a:outerShdw blurRad="50800" dist="38100" dir="2700000" algn="tl" rotWithShape="0">
              <a:prstClr val="black">
                <a:alpha val="40000"/>
              </a:prstClr>
            </a:outerShdw>
          </a:effectLst>
        </p:spPr>
        <p:txBody>
          <a:bodyPr vert="horz" lIns="34290" tIns="34290" rIns="34290" bIns="34290" rtlCol="0">
            <a:normAutofit fontScale="25000" lnSpcReduction="20000"/>
          </a:bodyPr>
          <a:lstStyle>
            <a:lvl1pPr marL="0" indent="0" algn="l" defTabSz="914400" rtl="0" eaLnBrk="1" latinLnBrk="0" hangingPunct="1">
              <a:lnSpc>
                <a:spcPct val="90000"/>
              </a:lnSpc>
              <a:spcBef>
                <a:spcPts val="1200"/>
              </a:spcBef>
              <a:spcAft>
                <a:spcPts val="200"/>
              </a:spcAft>
              <a:buClr>
                <a:schemeClr val="accent1"/>
              </a:buClr>
              <a:buSzPct val="100000"/>
              <a:buFont typeface="Arial" panose="020B0604020202020204" pitchFamily="34" charset="0"/>
              <a:buNone/>
              <a:defRPr sz="2000" kern="1200">
                <a:solidFill>
                  <a:schemeClr val="tx1">
                    <a:alpha val="0"/>
                  </a:schemeClr>
                </a:solidFill>
                <a:latin typeface="+mn-lt"/>
                <a:ea typeface="+mn-ea"/>
                <a:cs typeface="+mn-cs"/>
              </a:defRPr>
            </a:lvl1pPr>
            <a:lvl2pPr marL="4572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800" kern="1200">
                <a:solidFill>
                  <a:schemeClr val="tx1"/>
                </a:solidFill>
                <a:latin typeface="+mn-lt"/>
                <a:ea typeface="+mn-ea"/>
                <a:cs typeface="+mn-cs"/>
              </a:defRPr>
            </a:lvl2pPr>
            <a:lvl3pPr marL="6858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600" kern="1200">
                <a:solidFill>
                  <a:schemeClr val="tx1"/>
                </a:solidFill>
                <a:latin typeface="+mn-lt"/>
                <a:ea typeface="+mn-ea"/>
                <a:cs typeface="+mn-cs"/>
              </a:defRPr>
            </a:lvl3pPr>
            <a:lvl4pPr marL="9144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kern="1200">
                <a:solidFill>
                  <a:schemeClr val="tx1"/>
                </a:solidFill>
                <a:latin typeface="+mn-lt"/>
                <a:ea typeface="+mn-ea"/>
                <a:cs typeface="+mn-cs"/>
              </a:defRPr>
            </a:lvl4pPr>
            <a:lvl5pPr marL="11430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endParaRPr lang="en-US" sz="1500" dirty="0"/>
          </a:p>
        </p:txBody>
      </p:sp>
      <p:sp>
        <p:nvSpPr>
          <p:cNvPr id="2" name="TextBox 1">
            <a:extLst>
              <a:ext uri="{FF2B5EF4-FFF2-40B4-BE49-F238E27FC236}">
                <a16:creationId xmlns:a16="http://schemas.microsoft.com/office/drawing/2014/main" id="{5D5DEC1E-7BF5-44F9-858C-0A3B5944835A}"/>
              </a:ext>
            </a:extLst>
          </p:cNvPr>
          <p:cNvSpPr txBox="1"/>
          <p:nvPr/>
        </p:nvSpPr>
        <p:spPr>
          <a:xfrm>
            <a:off x="411480" y="1303756"/>
            <a:ext cx="8103870" cy="415498"/>
          </a:xfrm>
          <a:prstGeom prst="rect">
            <a:avLst/>
          </a:prstGeom>
          <a:solidFill>
            <a:schemeClr val="accent2"/>
          </a:solidFill>
        </p:spPr>
        <p:txBody>
          <a:bodyPr wrap="square" rtlCol="0">
            <a:spAutoFit/>
          </a:bodyPr>
          <a:lstStyle/>
          <a:p>
            <a:r>
              <a:rPr lang="en-US" sz="2100" dirty="0"/>
              <a:t>IMPLEMENTASI QUEUE MENGGUNAKAN ARRAY:</a:t>
            </a:r>
          </a:p>
        </p:txBody>
      </p:sp>
      <p:pic>
        <p:nvPicPr>
          <p:cNvPr id="5" name="Picture 4">
            <a:hlinkClick r:id="rId3" action="ppaction://hlinkfile"/>
            <a:extLst>
              <a:ext uri="{FF2B5EF4-FFF2-40B4-BE49-F238E27FC236}">
                <a16:creationId xmlns:a16="http://schemas.microsoft.com/office/drawing/2014/main" id="{17C9E400-2D9F-4208-8EB8-36B4CA5C08B8}"/>
              </a:ext>
            </a:extLst>
          </p:cNvPr>
          <p:cNvPicPr>
            <a:picLocks noChangeAspect="1"/>
          </p:cNvPicPr>
          <p:nvPr/>
        </p:nvPicPr>
        <p:blipFill>
          <a:blip r:embed="rId4"/>
          <a:stretch>
            <a:fillRect/>
          </a:stretch>
        </p:blipFill>
        <p:spPr>
          <a:xfrm>
            <a:off x="2637039" y="2137109"/>
            <a:ext cx="3869922" cy="2176832"/>
          </a:xfrm>
          <a:prstGeom prst="rect">
            <a:avLst/>
          </a:prstGeom>
        </p:spPr>
      </p:pic>
    </p:spTree>
    <p:extLst>
      <p:ext uri="{BB962C8B-B14F-4D97-AF65-F5344CB8AC3E}">
        <p14:creationId xmlns:p14="http://schemas.microsoft.com/office/powerpoint/2010/main" val="6669297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24509E-BB74-42FE-A9A8-F01572CD040C}"/>
              </a:ext>
            </a:extLst>
          </p:cNvPr>
          <p:cNvSpPr>
            <a:spLocks noGrp="1"/>
          </p:cNvSpPr>
          <p:nvPr>
            <p:ph type="title"/>
          </p:nvPr>
        </p:nvSpPr>
        <p:spPr/>
        <p:txBody>
          <a:bodyPr>
            <a:normAutofit fontScale="90000"/>
          </a:bodyPr>
          <a:lstStyle/>
          <a:p>
            <a:r>
              <a:rPr lang="en-US" dirty="0" err="1"/>
              <a:t>Algoritma</a:t>
            </a:r>
            <a:r>
              <a:rPr lang="en-US" dirty="0"/>
              <a:t> QUEUE</a:t>
            </a:r>
          </a:p>
        </p:txBody>
      </p:sp>
      <p:sp>
        <p:nvSpPr>
          <p:cNvPr id="11" name="Slide Number Placeholder 10">
            <a:extLst>
              <a:ext uri="{FF2B5EF4-FFF2-40B4-BE49-F238E27FC236}">
                <a16:creationId xmlns:a16="http://schemas.microsoft.com/office/drawing/2014/main" id="{4F6BA4CE-8BD2-419E-A270-15A0EFE01D9F}"/>
              </a:ext>
            </a:extLst>
          </p:cNvPr>
          <p:cNvSpPr>
            <a:spLocks noGrp="1"/>
          </p:cNvSpPr>
          <p:nvPr>
            <p:ph type="sldNum" sz="quarter" idx="4"/>
          </p:nvPr>
        </p:nvSpPr>
        <p:spPr/>
        <p:txBody>
          <a:bodyPr/>
          <a:lstStyle/>
          <a:p>
            <a:fld id="{4FAB73BC-B049-4115-A692-8D63A059BFB8}" type="slidenum">
              <a:rPr lang="en-US" smtClean="0"/>
              <a:pPr/>
              <a:t>21</a:t>
            </a:fld>
            <a:endParaRPr lang="en-US" dirty="0"/>
          </a:p>
        </p:txBody>
      </p:sp>
      <p:sp>
        <p:nvSpPr>
          <p:cNvPr id="12" name="Text Placeholder 119">
            <a:extLst>
              <a:ext uri="{FF2B5EF4-FFF2-40B4-BE49-F238E27FC236}">
                <a16:creationId xmlns:a16="http://schemas.microsoft.com/office/drawing/2014/main" id="{C0F25050-A2F4-4F04-ACDB-1E69650344BA}"/>
              </a:ext>
              <a:ext uri="{C183D7F6-B498-43B3-948B-1728B52AA6E4}">
                <adec:decorative xmlns:adec="http://schemas.microsoft.com/office/drawing/2017/decorative" val="1"/>
              </a:ext>
            </a:extLst>
          </p:cNvPr>
          <p:cNvSpPr txBox="1">
            <a:spLocks/>
          </p:cNvSpPr>
          <p:nvPr/>
        </p:nvSpPr>
        <p:spPr>
          <a:xfrm>
            <a:off x="519795" y="4980979"/>
            <a:ext cx="130302" cy="114300"/>
          </a:xfrm>
          <a:prstGeom prst="rect">
            <a:avLst/>
          </a:prstGeom>
          <a:solidFill>
            <a:schemeClr val="accent2"/>
          </a:solidFill>
          <a:effectLst>
            <a:outerShdw blurRad="50800" dist="38100" dir="2700000" algn="tl" rotWithShape="0">
              <a:prstClr val="black">
                <a:alpha val="40000"/>
              </a:prstClr>
            </a:outerShdw>
          </a:effectLst>
        </p:spPr>
        <p:txBody>
          <a:bodyPr vert="horz" lIns="34290" tIns="34290" rIns="34290" bIns="34290" rtlCol="0">
            <a:normAutofit fontScale="25000" lnSpcReduction="20000"/>
          </a:bodyPr>
          <a:lstStyle>
            <a:lvl1pPr marL="0" indent="0" algn="l" defTabSz="914400" rtl="0" eaLnBrk="1" latinLnBrk="0" hangingPunct="1">
              <a:lnSpc>
                <a:spcPct val="90000"/>
              </a:lnSpc>
              <a:spcBef>
                <a:spcPts val="1200"/>
              </a:spcBef>
              <a:spcAft>
                <a:spcPts val="200"/>
              </a:spcAft>
              <a:buClr>
                <a:schemeClr val="accent1"/>
              </a:buClr>
              <a:buSzPct val="100000"/>
              <a:buFont typeface="Arial" panose="020B0604020202020204" pitchFamily="34" charset="0"/>
              <a:buNone/>
              <a:defRPr sz="2000" kern="1200">
                <a:solidFill>
                  <a:schemeClr val="tx1">
                    <a:alpha val="0"/>
                  </a:schemeClr>
                </a:solidFill>
                <a:latin typeface="+mn-lt"/>
                <a:ea typeface="+mn-ea"/>
                <a:cs typeface="+mn-cs"/>
              </a:defRPr>
            </a:lvl1pPr>
            <a:lvl2pPr marL="4572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800" kern="1200">
                <a:solidFill>
                  <a:schemeClr val="tx1"/>
                </a:solidFill>
                <a:latin typeface="+mn-lt"/>
                <a:ea typeface="+mn-ea"/>
                <a:cs typeface="+mn-cs"/>
              </a:defRPr>
            </a:lvl2pPr>
            <a:lvl3pPr marL="6858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600" kern="1200">
                <a:solidFill>
                  <a:schemeClr val="tx1"/>
                </a:solidFill>
                <a:latin typeface="+mn-lt"/>
                <a:ea typeface="+mn-ea"/>
                <a:cs typeface="+mn-cs"/>
              </a:defRPr>
            </a:lvl3pPr>
            <a:lvl4pPr marL="9144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kern="1200">
                <a:solidFill>
                  <a:schemeClr val="tx1"/>
                </a:solidFill>
                <a:latin typeface="+mn-lt"/>
                <a:ea typeface="+mn-ea"/>
                <a:cs typeface="+mn-cs"/>
              </a:defRPr>
            </a:lvl4pPr>
            <a:lvl5pPr marL="11430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endParaRPr lang="en-US" sz="1500" dirty="0"/>
          </a:p>
        </p:txBody>
      </p:sp>
      <p:sp>
        <p:nvSpPr>
          <p:cNvPr id="2" name="TextBox 1">
            <a:extLst>
              <a:ext uri="{FF2B5EF4-FFF2-40B4-BE49-F238E27FC236}">
                <a16:creationId xmlns:a16="http://schemas.microsoft.com/office/drawing/2014/main" id="{5D5DEC1E-7BF5-44F9-858C-0A3B5944835A}"/>
              </a:ext>
            </a:extLst>
          </p:cNvPr>
          <p:cNvSpPr txBox="1"/>
          <p:nvPr/>
        </p:nvSpPr>
        <p:spPr>
          <a:xfrm>
            <a:off x="411480" y="1303756"/>
            <a:ext cx="8103870" cy="415498"/>
          </a:xfrm>
          <a:prstGeom prst="rect">
            <a:avLst/>
          </a:prstGeom>
          <a:solidFill>
            <a:schemeClr val="accent2"/>
          </a:solidFill>
        </p:spPr>
        <p:txBody>
          <a:bodyPr wrap="square" rtlCol="0">
            <a:spAutoFit/>
          </a:bodyPr>
          <a:lstStyle/>
          <a:p>
            <a:r>
              <a:rPr lang="en-US" sz="2100" dirty="0"/>
              <a:t>ILUSTRASI QUEUE PUSH</a:t>
            </a:r>
          </a:p>
        </p:txBody>
      </p:sp>
      <p:pic>
        <p:nvPicPr>
          <p:cNvPr id="4" name="Picture 3">
            <a:extLst>
              <a:ext uri="{FF2B5EF4-FFF2-40B4-BE49-F238E27FC236}">
                <a16:creationId xmlns:a16="http://schemas.microsoft.com/office/drawing/2014/main" id="{2A9B0F12-4DB2-410C-B9BE-1D666823F9E7}"/>
              </a:ext>
            </a:extLst>
          </p:cNvPr>
          <p:cNvPicPr>
            <a:picLocks noChangeAspect="1"/>
          </p:cNvPicPr>
          <p:nvPr/>
        </p:nvPicPr>
        <p:blipFill>
          <a:blip r:embed="rId3"/>
          <a:stretch>
            <a:fillRect/>
          </a:stretch>
        </p:blipFill>
        <p:spPr>
          <a:xfrm>
            <a:off x="1714500" y="1840372"/>
            <a:ext cx="5715000" cy="3214688"/>
          </a:xfrm>
          <a:prstGeom prst="rect">
            <a:avLst/>
          </a:prstGeom>
        </p:spPr>
      </p:pic>
    </p:spTree>
    <p:extLst>
      <p:ext uri="{BB962C8B-B14F-4D97-AF65-F5344CB8AC3E}">
        <p14:creationId xmlns:p14="http://schemas.microsoft.com/office/powerpoint/2010/main" val="32335330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24509E-BB74-42FE-A9A8-F01572CD040C}"/>
              </a:ext>
            </a:extLst>
          </p:cNvPr>
          <p:cNvSpPr>
            <a:spLocks noGrp="1"/>
          </p:cNvSpPr>
          <p:nvPr>
            <p:ph type="title"/>
          </p:nvPr>
        </p:nvSpPr>
        <p:spPr/>
        <p:txBody>
          <a:bodyPr>
            <a:normAutofit fontScale="90000"/>
          </a:bodyPr>
          <a:lstStyle/>
          <a:p>
            <a:r>
              <a:rPr lang="en-US" dirty="0" err="1"/>
              <a:t>Algoritma</a:t>
            </a:r>
            <a:r>
              <a:rPr lang="en-US" dirty="0"/>
              <a:t> QUEUE</a:t>
            </a:r>
          </a:p>
        </p:txBody>
      </p:sp>
      <p:sp>
        <p:nvSpPr>
          <p:cNvPr id="11" name="Slide Number Placeholder 10">
            <a:extLst>
              <a:ext uri="{FF2B5EF4-FFF2-40B4-BE49-F238E27FC236}">
                <a16:creationId xmlns:a16="http://schemas.microsoft.com/office/drawing/2014/main" id="{4F6BA4CE-8BD2-419E-A270-15A0EFE01D9F}"/>
              </a:ext>
            </a:extLst>
          </p:cNvPr>
          <p:cNvSpPr>
            <a:spLocks noGrp="1"/>
          </p:cNvSpPr>
          <p:nvPr>
            <p:ph type="sldNum" sz="quarter" idx="4"/>
          </p:nvPr>
        </p:nvSpPr>
        <p:spPr/>
        <p:txBody>
          <a:bodyPr/>
          <a:lstStyle/>
          <a:p>
            <a:fld id="{4FAB73BC-B049-4115-A692-8D63A059BFB8}" type="slidenum">
              <a:rPr lang="en-US" smtClean="0"/>
              <a:pPr/>
              <a:t>22</a:t>
            </a:fld>
            <a:endParaRPr lang="en-US" dirty="0"/>
          </a:p>
        </p:txBody>
      </p:sp>
      <p:sp>
        <p:nvSpPr>
          <p:cNvPr id="12" name="Text Placeholder 119">
            <a:extLst>
              <a:ext uri="{FF2B5EF4-FFF2-40B4-BE49-F238E27FC236}">
                <a16:creationId xmlns:a16="http://schemas.microsoft.com/office/drawing/2014/main" id="{C0F25050-A2F4-4F04-ACDB-1E69650344BA}"/>
              </a:ext>
              <a:ext uri="{C183D7F6-B498-43B3-948B-1728B52AA6E4}">
                <adec:decorative xmlns:adec="http://schemas.microsoft.com/office/drawing/2017/decorative" val="1"/>
              </a:ext>
            </a:extLst>
          </p:cNvPr>
          <p:cNvSpPr txBox="1">
            <a:spLocks/>
          </p:cNvSpPr>
          <p:nvPr/>
        </p:nvSpPr>
        <p:spPr>
          <a:xfrm>
            <a:off x="519795" y="4980979"/>
            <a:ext cx="130302" cy="114300"/>
          </a:xfrm>
          <a:prstGeom prst="rect">
            <a:avLst/>
          </a:prstGeom>
          <a:solidFill>
            <a:schemeClr val="accent2"/>
          </a:solidFill>
          <a:effectLst>
            <a:outerShdw blurRad="50800" dist="38100" dir="2700000" algn="tl" rotWithShape="0">
              <a:prstClr val="black">
                <a:alpha val="40000"/>
              </a:prstClr>
            </a:outerShdw>
          </a:effectLst>
        </p:spPr>
        <p:txBody>
          <a:bodyPr vert="horz" lIns="34290" tIns="34290" rIns="34290" bIns="34290" rtlCol="0">
            <a:normAutofit fontScale="25000" lnSpcReduction="20000"/>
          </a:bodyPr>
          <a:lstStyle>
            <a:lvl1pPr marL="0" indent="0" algn="l" defTabSz="914400" rtl="0" eaLnBrk="1" latinLnBrk="0" hangingPunct="1">
              <a:lnSpc>
                <a:spcPct val="90000"/>
              </a:lnSpc>
              <a:spcBef>
                <a:spcPts val="1200"/>
              </a:spcBef>
              <a:spcAft>
                <a:spcPts val="200"/>
              </a:spcAft>
              <a:buClr>
                <a:schemeClr val="accent1"/>
              </a:buClr>
              <a:buSzPct val="100000"/>
              <a:buFont typeface="Arial" panose="020B0604020202020204" pitchFamily="34" charset="0"/>
              <a:buNone/>
              <a:defRPr sz="2000" kern="1200">
                <a:solidFill>
                  <a:schemeClr val="tx1">
                    <a:alpha val="0"/>
                  </a:schemeClr>
                </a:solidFill>
                <a:latin typeface="+mn-lt"/>
                <a:ea typeface="+mn-ea"/>
                <a:cs typeface="+mn-cs"/>
              </a:defRPr>
            </a:lvl1pPr>
            <a:lvl2pPr marL="4572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800" kern="1200">
                <a:solidFill>
                  <a:schemeClr val="tx1"/>
                </a:solidFill>
                <a:latin typeface="+mn-lt"/>
                <a:ea typeface="+mn-ea"/>
                <a:cs typeface="+mn-cs"/>
              </a:defRPr>
            </a:lvl2pPr>
            <a:lvl3pPr marL="6858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600" kern="1200">
                <a:solidFill>
                  <a:schemeClr val="tx1"/>
                </a:solidFill>
                <a:latin typeface="+mn-lt"/>
                <a:ea typeface="+mn-ea"/>
                <a:cs typeface="+mn-cs"/>
              </a:defRPr>
            </a:lvl3pPr>
            <a:lvl4pPr marL="9144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kern="1200">
                <a:solidFill>
                  <a:schemeClr val="tx1"/>
                </a:solidFill>
                <a:latin typeface="+mn-lt"/>
                <a:ea typeface="+mn-ea"/>
                <a:cs typeface="+mn-cs"/>
              </a:defRPr>
            </a:lvl4pPr>
            <a:lvl5pPr marL="11430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endParaRPr lang="en-US" sz="1500" dirty="0"/>
          </a:p>
        </p:txBody>
      </p:sp>
      <p:sp>
        <p:nvSpPr>
          <p:cNvPr id="2" name="TextBox 1">
            <a:extLst>
              <a:ext uri="{FF2B5EF4-FFF2-40B4-BE49-F238E27FC236}">
                <a16:creationId xmlns:a16="http://schemas.microsoft.com/office/drawing/2014/main" id="{5D5DEC1E-7BF5-44F9-858C-0A3B5944835A}"/>
              </a:ext>
            </a:extLst>
          </p:cNvPr>
          <p:cNvSpPr txBox="1"/>
          <p:nvPr/>
        </p:nvSpPr>
        <p:spPr>
          <a:xfrm>
            <a:off x="411480" y="1303756"/>
            <a:ext cx="8103870" cy="415498"/>
          </a:xfrm>
          <a:prstGeom prst="rect">
            <a:avLst/>
          </a:prstGeom>
          <a:solidFill>
            <a:schemeClr val="accent2"/>
          </a:solidFill>
        </p:spPr>
        <p:txBody>
          <a:bodyPr wrap="square" rtlCol="0">
            <a:spAutoFit/>
          </a:bodyPr>
          <a:lstStyle/>
          <a:p>
            <a:r>
              <a:rPr lang="en-US" sz="2100" dirty="0"/>
              <a:t>ILUSTRASI QUEUE POP</a:t>
            </a:r>
          </a:p>
        </p:txBody>
      </p:sp>
      <p:pic>
        <p:nvPicPr>
          <p:cNvPr id="5" name="Picture 4">
            <a:extLst>
              <a:ext uri="{FF2B5EF4-FFF2-40B4-BE49-F238E27FC236}">
                <a16:creationId xmlns:a16="http://schemas.microsoft.com/office/drawing/2014/main" id="{B2A2F192-ACCF-48C6-A01C-7449A7435C2B}"/>
              </a:ext>
            </a:extLst>
          </p:cNvPr>
          <p:cNvPicPr>
            <a:picLocks noChangeAspect="1"/>
          </p:cNvPicPr>
          <p:nvPr/>
        </p:nvPicPr>
        <p:blipFill>
          <a:blip r:embed="rId3"/>
          <a:stretch>
            <a:fillRect/>
          </a:stretch>
        </p:blipFill>
        <p:spPr>
          <a:xfrm>
            <a:off x="1714500" y="1839986"/>
            <a:ext cx="5715000" cy="3214688"/>
          </a:xfrm>
          <a:prstGeom prst="rect">
            <a:avLst/>
          </a:prstGeom>
        </p:spPr>
      </p:pic>
    </p:spTree>
    <p:extLst>
      <p:ext uri="{BB962C8B-B14F-4D97-AF65-F5344CB8AC3E}">
        <p14:creationId xmlns:p14="http://schemas.microsoft.com/office/powerpoint/2010/main" val="19051708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154"/>
        <p:cNvGrpSpPr/>
        <p:nvPr/>
      </p:nvGrpSpPr>
      <p:grpSpPr>
        <a:xfrm>
          <a:off x="0" y="0"/>
          <a:ext cx="0" cy="0"/>
          <a:chOff x="0" y="0"/>
          <a:chExt cx="0" cy="0"/>
        </a:xfrm>
      </p:grpSpPr>
      <p:sp>
        <p:nvSpPr>
          <p:cNvPr id="2155" name="Google Shape;2155;p38"/>
          <p:cNvSpPr txBox="1">
            <a:spLocks noGrp="1"/>
          </p:cNvSpPr>
          <p:nvPr>
            <p:ph type="title"/>
          </p:nvPr>
        </p:nvSpPr>
        <p:spPr>
          <a:xfrm>
            <a:off x="2065522" y="2298044"/>
            <a:ext cx="4780156" cy="804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sz="4700" dirty="0"/>
              <a:t>Circular Queue</a:t>
            </a:r>
            <a:endParaRPr sz="4700" dirty="0"/>
          </a:p>
        </p:txBody>
      </p:sp>
      <p:sp>
        <p:nvSpPr>
          <p:cNvPr id="2156" name="Google Shape;2156;p38"/>
          <p:cNvSpPr txBox="1">
            <a:spLocks noGrp="1"/>
          </p:cNvSpPr>
          <p:nvPr>
            <p:ph type="title" idx="2"/>
          </p:nvPr>
        </p:nvSpPr>
        <p:spPr>
          <a:xfrm>
            <a:off x="2971800" y="1161288"/>
            <a:ext cx="2967600" cy="106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dirty="0"/>
              <a:t>04</a:t>
            </a:r>
            <a:endParaRPr dirty="0"/>
          </a:p>
        </p:txBody>
      </p:sp>
      <p:sp>
        <p:nvSpPr>
          <p:cNvPr id="2157" name="Google Shape;2157;p38"/>
          <p:cNvSpPr txBox="1">
            <a:spLocks noGrp="1"/>
          </p:cNvSpPr>
          <p:nvPr>
            <p:ph type="subTitle" idx="1"/>
          </p:nvPr>
        </p:nvSpPr>
        <p:spPr>
          <a:xfrm>
            <a:off x="2973225" y="2999232"/>
            <a:ext cx="3200400" cy="685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dirty="0"/>
              <a:t>Antrian Melingkar</a:t>
            </a:r>
            <a:endParaRPr dirty="0">
              <a:latin typeface="Barlow Semi Condensed"/>
              <a:ea typeface="Barlow Semi Condensed"/>
              <a:cs typeface="Barlow Semi Condensed"/>
              <a:sym typeface="Barlow Semi Condensed"/>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889"/>
        <p:cNvGrpSpPr/>
        <p:nvPr/>
      </p:nvGrpSpPr>
      <p:grpSpPr>
        <a:xfrm>
          <a:off x="0" y="0"/>
          <a:ext cx="0" cy="0"/>
          <a:chOff x="0" y="0"/>
          <a:chExt cx="0" cy="0"/>
        </a:xfrm>
      </p:grpSpPr>
      <p:sp>
        <p:nvSpPr>
          <p:cNvPr id="1890" name="Google Shape;1890;p36"/>
          <p:cNvSpPr txBox="1">
            <a:spLocks noGrp="1"/>
          </p:cNvSpPr>
          <p:nvPr>
            <p:ph type="title"/>
          </p:nvPr>
        </p:nvSpPr>
        <p:spPr>
          <a:xfrm>
            <a:off x="2532888" y="338328"/>
            <a:ext cx="4087500" cy="57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dirty="0"/>
              <a:t>Circular Queue</a:t>
            </a:r>
            <a:endParaRPr dirty="0"/>
          </a:p>
        </p:txBody>
      </p:sp>
      <p:sp>
        <p:nvSpPr>
          <p:cNvPr id="1891" name="Google Shape;1891;p36"/>
          <p:cNvSpPr txBox="1">
            <a:spLocks noGrp="1"/>
          </p:cNvSpPr>
          <p:nvPr>
            <p:ph type="body" idx="1"/>
          </p:nvPr>
        </p:nvSpPr>
        <p:spPr>
          <a:xfrm>
            <a:off x="661450" y="1313995"/>
            <a:ext cx="7705500" cy="2581498"/>
          </a:xfrm>
          <a:prstGeom prst="rect">
            <a:avLst/>
          </a:prstGeom>
        </p:spPr>
        <p:txBody>
          <a:bodyPr spcFirstLastPara="1" wrap="square" lIns="91425" tIns="91425" rIns="91425" bIns="91425" anchor="ctr" anchorCtr="0">
            <a:noAutofit/>
          </a:bodyPr>
          <a:lstStyle/>
          <a:p>
            <a:pPr>
              <a:spcBef>
                <a:spcPts val="1600"/>
              </a:spcBef>
              <a:buClr>
                <a:srgbClr val="30394B"/>
              </a:buClr>
            </a:pPr>
            <a:r>
              <a:rPr lang="en-US" sz="1600" dirty="0"/>
              <a:t>Circular Queue (</a:t>
            </a:r>
            <a:r>
              <a:rPr lang="en-US" sz="1600" dirty="0" err="1"/>
              <a:t>Antrian</a:t>
            </a:r>
            <a:r>
              <a:rPr lang="en-US" sz="1600" dirty="0"/>
              <a:t> </a:t>
            </a:r>
            <a:r>
              <a:rPr lang="en-US" sz="1600" dirty="0" err="1"/>
              <a:t>Melingkar</a:t>
            </a:r>
            <a:r>
              <a:rPr lang="en-US" sz="1600" dirty="0"/>
              <a:t>) </a:t>
            </a:r>
            <a:r>
              <a:rPr lang="en-US" sz="1600" dirty="0" err="1"/>
              <a:t>adalah</a:t>
            </a:r>
            <a:r>
              <a:rPr lang="x-none" altLang="en-US" sz="1600" dirty="0"/>
              <a:t> antrian data melingkar dan termasuk dalam struktur data linear</a:t>
            </a:r>
            <a:r>
              <a:rPr lang="en-US" altLang="en-US" sz="1600" dirty="0"/>
              <a:t>.</a:t>
            </a:r>
            <a:endParaRPr lang="x-none" altLang="en-US" sz="1600" dirty="0" err="1"/>
          </a:p>
          <a:p>
            <a:pPr>
              <a:spcBef>
                <a:spcPts val="1600"/>
              </a:spcBef>
              <a:buClr>
                <a:srgbClr val="30394B"/>
              </a:buClr>
            </a:pPr>
            <a:r>
              <a:rPr lang="en-US" sz="1600" dirty="0"/>
              <a:t> </a:t>
            </a:r>
            <a:r>
              <a:rPr lang="x-none" altLang="en-US" sz="1600" dirty="0" err="1"/>
              <a:t>Struktur </a:t>
            </a:r>
            <a:r>
              <a:rPr lang="en-US" sz="1600" dirty="0"/>
              <a:t>data linier yang </a:t>
            </a:r>
            <a:r>
              <a:rPr lang="en-US" sz="1600" dirty="0" err="1"/>
              <a:t>pengoperasiannya</a:t>
            </a:r>
            <a:r>
              <a:rPr lang="en-US" sz="1600" dirty="0"/>
              <a:t> </a:t>
            </a:r>
            <a:r>
              <a:rPr lang="en-US" sz="1600" dirty="0" err="1"/>
              <a:t>dilakukan</a:t>
            </a:r>
            <a:r>
              <a:rPr lang="en-US" sz="1600" dirty="0"/>
              <a:t> </a:t>
            </a:r>
            <a:r>
              <a:rPr lang="en-US" sz="1600" dirty="0" err="1"/>
              <a:t>berdasarkan</a:t>
            </a:r>
            <a:r>
              <a:rPr lang="en-US" sz="1600" dirty="0"/>
              <a:t> </a:t>
            </a:r>
            <a:r>
              <a:rPr lang="en-US" sz="1600" dirty="0" err="1"/>
              <a:t>prinsip</a:t>
            </a:r>
            <a:r>
              <a:rPr lang="en-US" sz="1600" dirty="0"/>
              <a:t> </a:t>
            </a:r>
            <a:r>
              <a:rPr lang="en-US" sz="1600" b="1" dirty="0"/>
              <a:t>FIFO (First In First Out) </a:t>
            </a:r>
            <a:r>
              <a:rPr lang="en-US" sz="1600" dirty="0"/>
              <a:t>dan </a:t>
            </a:r>
            <a:r>
              <a:rPr lang="en-US" sz="1600" dirty="0" err="1"/>
              <a:t>posisi</a:t>
            </a:r>
            <a:r>
              <a:rPr lang="en-US" sz="1600" dirty="0"/>
              <a:t> </a:t>
            </a:r>
            <a:r>
              <a:rPr lang="en-US" sz="1600" dirty="0" err="1"/>
              <a:t>terakhir</a:t>
            </a:r>
            <a:r>
              <a:rPr lang="en-US" sz="1600" dirty="0"/>
              <a:t> </a:t>
            </a:r>
            <a:r>
              <a:rPr lang="en-US" sz="1600" dirty="0" err="1"/>
              <a:t>dihubungkan</a:t>
            </a:r>
            <a:r>
              <a:rPr lang="en-US" sz="1600" dirty="0"/>
              <a:t> </a:t>
            </a:r>
            <a:r>
              <a:rPr lang="en-US" sz="1600" dirty="0" err="1"/>
              <a:t>kembali</a:t>
            </a:r>
            <a:r>
              <a:rPr lang="en-US" sz="1600" dirty="0"/>
              <a:t> </a:t>
            </a:r>
            <a:r>
              <a:rPr lang="en-US" sz="1600" dirty="0" err="1"/>
              <a:t>ke</a:t>
            </a:r>
            <a:r>
              <a:rPr lang="en-US" sz="1600" dirty="0"/>
              <a:t> </a:t>
            </a:r>
            <a:r>
              <a:rPr lang="en-US" sz="1600" dirty="0" err="1"/>
              <a:t>posisi</a:t>
            </a:r>
            <a:r>
              <a:rPr lang="en-US" sz="1600" dirty="0"/>
              <a:t> </a:t>
            </a:r>
            <a:r>
              <a:rPr lang="en-US" sz="1600" dirty="0" err="1"/>
              <a:t>pertama</a:t>
            </a:r>
            <a:r>
              <a:rPr lang="en-US" sz="1600" dirty="0"/>
              <a:t> </a:t>
            </a:r>
            <a:r>
              <a:rPr lang="en-US" sz="1600" dirty="0" err="1"/>
              <a:t>membentuk</a:t>
            </a:r>
            <a:r>
              <a:rPr lang="en-US" sz="1600" dirty="0"/>
              <a:t> </a:t>
            </a:r>
            <a:r>
              <a:rPr lang="en-US" sz="1600" dirty="0" err="1"/>
              <a:t>lingkaran</a:t>
            </a:r>
            <a:r>
              <a:rPr lang="en-US" sz="1600" dirty="0"/>
              <a:t>, </a:t>
            </a:r>
            <a:r>
              <a:rPr lang="en-US" sz="1600" dirty="0" err="1"/>
              <a:t>disebutjuga</a:t>
            </a:r>
            <a:r>
              <a:rPr lang="en-US" sz="1600" dirty="0"/>
              <a:t>  '</a:t>
            </a:r>
            <a:r>
              <a:rPr lang="en-US" sz="1600" dirty="0" err="1"/>
              <a:t>Penyangga</a:t>
            </a:r>
            <a:r>
              <a:rPr lang="en-US" sz="1600" dirty="0"/>
              <a:t> </a:t>
            </a:r>
            <a:r>
              <a:rPr lang="en-US" sz="1600" dirty="0" err="1"/>
              <a:t>Cincin</a:t>
            </a:r>
            <a:r>
              <a:rPr lang="en-US" sz="1600" dirty="0"/>
              <a:t>’ </a:t>
            </a:r>
          </a:p>
          <a:p>
            <a:pPr marL="152400" indent="0">
              <a:spcBef>
                <a:spcPts val="1600"/>
              </a:spcBef>
              <a:buClr>
                <a:srgbClr val="30394B"/>
              </a:buClr>
              <a:buNone/>
            </a:pPr>
            <a:endParaRPr lang="en-US" sz="1600" dirty="0"/>
          </a:p>
          <a:p>
            <a:pPr marL="152400" indent="0">
              <a:spcBef>
                <a:spcPts val="1600"/>
              </a:spcBef>
              <a:buClr>
                <a:srgbClr val="30394B"/>
              </a:buClr>
              <a:buNone/>
            </a:pPr>
            <a:endParaRPr lang="en-US" sz="1600" b="1" dirty="0"/>
          </a:p>
          <a:p>
            <a:pPr marL="0" lvl="0" indent="0" algn="l" rtl="0">
              <a:spcBef>
                <a:spcPts val="0"/>
              </a:spcBef>
              <a:spcAft>
                <a:spcPts val="0"/>
              </a:spcAft>
              <a:buNone/>
            </a:pPr>
            <a:endParaRPr sz="1600" dirty="0">
              <a:latin typeface="Barlow Semi Condensed"/>
              <a:ea typeface="Barlow Semi Condensed"/>
              <a:cs typeface="Barlow Semi Condensed"/>
              <a:sym typeface="Barlow Semi Condensed"/>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1445337" y="631283"/>
            <a:ext cx="7512809" cy="3992756"/>
          </a:xfrm>
        </p:spPr>
        <p:txBody>
          <a:bodyPr/>
          <a:lstStyle/>
          <a:p>
            <a:pPr marL="285750" indent="-285750">
              <a:buFont typeface="Arial" panose="020B0604020202020204" pitchFamily="34" charset="0"/>
              <a:buChar char="•"/>
            </a:pPr>
            <a:r>
              <a:rPr lang="x-none" altLang="en-US" sz="1400" b="1" dirty="0"/>
              <a:t>Enqueue</a:t>
            </a:r>
            <a:r>
              <a:rPr lang="x-none" altLang="en-US" sz="1400" dirty="0"/>
              <a:t>: </a:t>
            </a:r>
          </a:p>
          <a:p>
            <a:r>
              <a:rPr lang="x-none" altLang="en-US" sz="1400" dirty="0"/>
              <a:t>Menambahkan elemen baru ke antrian. Elemen baru ditambahkan ke akhir antrian.</a:t>
            </a:r>
          </a:p>
          <a:p>
            <a:pPr marL="285750" indent="-285750">
              <a:lnSpc>
                <a:spcPct val="150000"/>
              </a:lnSpc>
              <a:buFont typeface="Arial" panose="020B0604020202020204" pitchFamily="34" charset="0"/>
              <a:buChar char="•"/>
            </a:pPr>
            <a:r>
              <a:rPr lang="x-none" altLang="en-US" sz="1400" b="1" dirty="0"/>
              <a:t>Dequeue</a:t>
            </a:r>
            <a:r>
              <a:rPr lang="x-none" altLang="en-US" sz="1400" dirty="0"/>
              <a:t>: </a:t>
            </a:r>
          </a:p>
          <a:p>
            <a:pPr marL="0" indent="0">
              <a:lnSpc>
                <a:spcPct val="150000"/>
              </a:lnSpc>
            </a:pPr>
            <a:r>
              <a:rPr lang="x-none" altLang="en-US" sz="1400" dirty="0"/>
              <a:t>Menghapus elemen pertama dari antrian. Elemen pertama dihapus dari antrian.</a:t>
            </a:r>
          </a:p>
          <a:p>
            <a:pPr marL="285750" indent="-285750">
              <a:lnSpc>
                <a:spcPct val="150000"/>
              </a:lnSpc>
              <a:buFont typeface="Arial" panose="020B0604020202020204" pitchFamily="34" charset="0"/>
              <a:buChar char="•"/>
            </a:pPr>
            <a:r>
              <a:rPr lang="x-none" altLang="en-US" sz="1400" b="1" dirty="0"/>
              <a:t>Front</a:t>
            </a:r>
            <a:r>
              <a:rPr lang="x-none" altLang="en-US" sz="1400" dirty="0"/>
              <a:t>: </a:t>
            </a:r>
          </a:p>
          <a:p>
            <a:pPr marL="0" indent="0">
              <a:lnSpc>
                <a:spcPct val="150000"/>
              </a:lnSpc>
            </a:pPr>
            <a:r>
              <a:rPr lang="x-none" altLang="en-US" sz="1400" dirty="0"/>
              <a:t>Mengembalikan elemen pertama dalam antrian tanpa menghapusnya.</a:t>
            </a:r>
          </a:p>
          <a:p>
            <a:pPr marL="285750" indent="-285750">
              <a:lnSpc>
                <a:spcPct val="150000"/>
              </a:lnSpc>
              <a:buFont typeface="Arial" panose="020B0604020202020204" pitchFamily="34" charset="0"/>
              <a:buChar char="•"/>
            </a:pPr>
            <a:r>
              <a:rPr lang="x-none" altLang="en-US" sz="1400" b="1" dirty="0"/>
              <a:t>IsEmpty:</a:t>
            </a:r>
            <a:r>
              <a:rPr lang="x-none" altLang="en-US" sz="1400" dirty="0"/>
              <a:t> </a:t>
            </a:r>
          </a:p>
          <a:p>
            <a:pPr marL="0" indent="0">
              <a:lnSpc>
                <a:spcPct val="150000"/>
              </a:lnSpc>
            </a:pPr>
            <a:r>
              <a:rPr lang="x-none" altLang="en-US" sz="1400" dirty="0"/>
              <a:t>Memeriksa apakah antrian kosong atau tidak.</a:t>
            </a:r>
            <a:endParaRPr lang="en-US" altLang="en-US" sz="1400" dirty="0"/>
          </a:p>
          <a:p>
            <a:pPr marL="285750" indent="-285750">
              <a:lnSpc>
                <a:spcPct val="150000"/>
              </a:lnSpc>
              <a:buFont typeface="Arial" panose="020B0604020202020204" pitchFamily="34" charset="0"/>
              <a:buChar char="•"/>
            </a:pPr>
            <a:r>
              <a:rPr lang="en-US" altLang="en-US" sz="1400" b="1" dirty="0"/>
              <a:t>Rear</a:t>
            </a:r>
          </a:p>
          <a:p>
            <a:pPr marL="0" indent="0">
              <a:lnSpc>
                <a:spcPct val="150000"/>
              </a:lnSpc>
            </a:pPr>
            <a:r>
              <a:rPr lang="en-US" altLang="en-US" sz="1400" dirty="0"/>
              <a:t>Rear: </a:t>
            </a:r>
            <a:r>
              <a:rPr lang="en-US" altLang="en-US" sz="1400" dirty="0" err="1"/>
              <a:t>Posisi</a:t>
            </a:r>
            <a:r>
              <a:rPr lang="en-US" altLang="en-US" sz="1400" dirty="0"/>
              <a:t> di mana </a:t>
            </a:r>
            <a:r>
              <a:rPr lang="en-US" altLang="en-US" sz="1400" dirty="0" err="1"/>
              <a:t>elemen</a:t>
            </a:r>
            <a:r>
              <a:rPr lang="en-US" altLang="en-US" sz="1400" dirty="0"/>
              <a:t> </a:t>
            </a:r>
            <a:r>
              <a:rPr lang="en-US" altLang="en-US" sz="1400" dirty="0" err="1"/>
              <a:t>baru</a:t>
            </a:r>
            <a:r>
              <a:rPr lang="en-US" altLang="en-US" sz="1400" dirty="0"/>
              <a:t> </a:t>
            </a:r>
            <a:r>
              <a:rPr lang="en-US" altLang="en-US" sz="1400" dirty="0" err="1"/>
              <a:t>ditambahkan</a:t>
            </a:r>
            <a:r>
              <a:rPr lang="en-US" altLang="en-US" sz="1400" dirty="0"/>
              <a:t> </a:t>
            </a:r>
            <a:r>
              <a:rPr lang="en-US" altLang="en-US" sz="1400" dirty="0" err="1"/>
              <a:t>ke</a:t>
            </a:r>
            <a:r>
              <a:rPr lang="en-US" altLang="en-US" sz="1400" dirty="0"/>
              <a:t> </a:t>
            </a:r>
            <a:r>
              <a:rPr lang="en-US" altLang="en-US" sz="1400" dirty="0" err="1"/>
              <a:t>dalam</a:t>
            </a:r>
            <a:r>
              <a:rPr lang="en-US" altLang="en-US" sz="1400" dirty="0"/>
              <a:t> </a:t>
            </a:r>
            <a:r>
              <a:rPr lang="en-US" altLang="en-US" sz="1400" dirty="0" err="1"/>
              <a:t>antrian</a:t>
            </a:r>
            <a:r>
              <a:rPr lang="en-US" altLang="en-US" sz="1400" dirty="0"/>
              <a:t>. Ketika </a:t>
            </a:r>
            <a:r>
              <a:rPr lang="en-US" altLang="en-US" sz="1400" dirty="0" err="1"/>
              <a:t>elemen</a:t>
            </a:r>
            <a:r>
              <a:rPr lang="en-US" altLang="en-US" sz="1400" dirty="0"/>
              <a:t> </a:t>
            </a:r>
            <a:r>
              <a:rPr lang="en-US" altLang="en-US" sz="1400" dirty="0" err="1"/>
              <a:t>dimasukkan</a:t>
            </a:r>
            <a:r>
              <a:rPr lang="en-US" altLang="en-US" sz="1400" dirty="0"/>
              <a:t> (enqueue) </a:t>
            </a:r>
            <a:r>
              <a:rPr lang="en-US" altLang="en-US" sz="1400" dirty="0" err="1"/>
              <a:t>ke</a:t>
            </a:r>
            <a:r>
              <a:rPr lang="en-US" altLang="en-US" sz="1400" dirty="0"/>
              <a:t> </a:t>
            </a:r>
            <a:r>
              <a:rPr lang="en-US" altLang="en-US" sz="1400" dirty="0" err="1"/>
              <a:t>dalam</a:t>
            </a:r>
            <a:r>
              <a:rPr lang="en-US" altLang="en-US" sz="1400" dirty="0"/>
              <a:t> </a:t>
            </a:r>
            <a:r>
              <a:rPr lang="en-US" altLang="en-US" sz="1400" dirty="0" err="1"/>
              <a:t>antrian</a:t>
            </a:r>
            <a:r>
              <a:rPr lang="en-US" altLang="en-US" sz="1400" dirty="0"/>
              <a:t>, </a:t>
            </a:r>
            <a:r>
              <a:rPr lang="en-US" altLang="en-US" sz="1400" dirty="0" err="1"/>
              <a:t>elemen</a:t>
            </a:r>
            <a:r>
              <a:rPr lang="en-US" altLang="en-US" sz="1400" dirty="0"/>
              <a:t> </a:t>
            </a:r>
            <a:r>
              <a:rPr lang="en-US" altLang="en-US" sz="1400" dirty="0" err="1"/>
              <a:t>tersebut</a:t>
            </a:r>
            <a:r>
              <a:rPr lang="en-US" altLang="en-US" sz="1400" dirty="0"/>
              <a:t> </a:t>
            </a:r>
            <a:r>
              <a:rPr lang="en-US" altLang="en-US" sz="1400" dirty="0" err="1"/>
              <a:t>ditempatkan</a:t>
            </a:r>
            <a:r>
              <a:rPr lang="en-US" altLang="en-US" sz="1400" dirty="0"/>
              <a:t> di </a:t>
            </a:r>
            <a:r>
              <a:rPr lang="en-US" altLang="en-US" sz="1400" dirty="0" err="1"/>
              <a:t>posisi</a:t>
            </a:r>
            <a:r>
              <a:rPr lang="en-US" altLang="en-US" sz="1400" dirty="0"/>
              <a:t> "rear“</a:t>
            </a:r>
          </a:p>
          <a:p>
            <a:pPr marL="285750" indent="-285750">
              <a:lnSpc>
                <a:spcPct val="150000"/>
              </a:lnSpc>
              <a:buFont typeface="Arial" panose="020B0604020202020204" pitchFamily="34" charset="0"/>
              <a:buChar char="•"/>
            </a:pPr>
            <a:r>
              <a:rPr lang="en-US" altLang="en-US" sz="1400" b="1" dirty="0"/>
              <a:t>Front: </a:t>
            </a:r>
          </a:p>
          <a:p>
            <a:pPr marL="285750" indent="-285750">
              <a:lnSpc>
                <a:spcPct val="150000"/>
              </a:lnSpc>
              <a:buFont typeface="Arial" panose="020B0604020202020204" pitchFamily="34" charset="0"/>
              <a:buChar char="•"/>
            </a:pPr>
            <a:r>
              <a:rPr lang="en-US" altLang="en-US" sz="1400" dirty="0" err="1"/>
              <a:t>Posisi</a:t>
            </a:r>
            <a:r>
              <a:rPr lang="en-US" altLang="en-US" sz="1400" dirty="0"/>
              <a:t> di mana </a:t>
            </a:r>
            <a:r>
              <a:rPr lang="en-US" altLang="en-US" sz="1400" dirty="0" err="1"/>
              <a:t>elemen</a:t>
            </a:r>
            <a:r>
              <a:rPr lang="en-US" altLang="en-US" sz="1400" dirty="0"/>
              <a:t> </a:t>
            </a:r>
            <a:r>
              <a:rPr lang="en-US" altLang="en-US" sz="1400" dirty="0" err="1"/>
              <a:t>pertama</a:t>
            </a:r>
            <a:r>
              <a:rPr lang="en-US" altLang="en-US" sz="1400" dirty="0"/>
              <a:t> (</a:t>
            </a:r>
            <a:r>
              <a:rPr lang="en-US" altLang="en-US" sz="1400" dirty="0" err="1"/>
              <a:t>atau</a:t>
            </a:r>
            <a:r>
              <a:rPr lang="en-US" altLang="en-US" sz="1400" dirty="0"/>
              <a:t> </a:t>
            </a:r>
            <a:r>
              <a:rPr lang="en-US" altLang="en-US" sz="1400" dirty="0" err="1"/>
              <a:t>elemen</a:t>
            </a:r>
            <a:r>
              <a:rPr lang="en-US" altLang="en-US" sz="1400" dirty="0"/>
              <a:t> paling </a:t>
            </a:r>
            <a:r>
              <a:rPr lang="en-US" altLang="en-US" sz="1400" dirty="0" err="1"/>
              <a:t>awal</a:t>
            </a:r>
            <a:r>
              <a:rPr lang="en-US" altLang="en-US" sz="1400" dirty="0"/>
              <a:t> yang </a:t>
            </a:r>
            <a:r>
              <a:rPr lang="en-US" altLang="en-US" sz="1400" dirty="0" err="1"/>
              <a:t>telah</a:t>
            </a:r>
            <a:r>
              <a:rPr lang="en-US" altLang="en-US" sz="1400" dirty="0"/>
              <a:t> </a:t>
            </a:r>
            <a:r>
              <a:rPr lang="en-US" altLang="en-US" sz="1400" dirty="0" err="1"/>
              <a:t>berada</a:t>
            </a:r>
            <a:r>
              <a:rPr lang="en-US" altLang="en-US" sz="1400" dirty="0"/>
              <a:t> di </a:t>
            </a:r>
            <a:r>
              <a:rPr lang="en-US" altLang="en-US" sz="1400" dirty="0" err="1"/>
              <a:t>antrian</a:t>
            </a:r>
            <a:r>
              <a:rPr lang="en-US" altLang="en-US" sz="1400" dirty="0"/>
              <a:t>) </a:t>
            </a:r>
            <a:r>
              <a:rPr lang="en-US" altLang="en-US" sz="1400" dirty="0" err="1"/>
              <a:t>berada</a:t>
            </a:r>
            <a:r>
              <a:rPr lang="en-US" altLang="en-US" sz="1400" dirty="0"/>
              <a:t>.</a:t>
            </a:r>
          </a:p>
          <a:p>
            <a:pPr marL="0" indent="0">
              <a:lnSpc>
                <a:spcPct val="150000"/>
              </a:lnSpc>
            </a:pPr>
            <a:endParaRPr lang="x-none" altLang="en-US" sz="1400" dirty="0"/>
          </a:p>
        </p:txBody>
      </p:sp>
      <p:sp>
        <p:nvSpPr>
          <p:cNvPr id="3" name="Title 2"/>
          <p:cNvSpPr>
            <a:spLocks noGrp="1"/>
          </p:cNvSpPr>
          <p:nvPr>
            <p:ph type="title"/>
          </p:nvPr>
        </p:nvSpPr>
        <p:spPr>
          <a:xfrm>
            <a:off x="1720061" y="61177"/>
            <a:ext cx="6496685" cy="372110"/>
          </a:xfrm>
        </p:spPr>
        <p:txBody>
          <a:bodyPr/>
          <a:lstStyle/>
          <a:p>
            <a:pPr algn="l"/>
            <a:r>
              <a:rPr lang="x-none" altLang="en-US" b="1" dirty="0">
                <a:solidFill>
                  <a:schemeClr val="tx1"/>
                </a:solidFill>
                <a:sym typeface="+mn-ea"/>
              </a:rPr>
              <a:t>Operasi dasar pada antrian melingkar  adalah sebagai berikut:</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325"/>
        <p:cNvGrpSpPr/>
        <p:nvPr/>
      </p:nvGrpSpPr>
      <p:grpSpPr>
        <a:xfrm>
          <a:off x="0" y="0"/>
          <a:ext cx="0" cy="0"/>
          <a:chOff x="0" y="0"/>
          <a:chExt cx="0" cy="0"/>
        </a:xfrm>
      </p:grpSpPr>
      <p:sp>
        <p:nvSpPr>
          <p:cNvPr id="2329" name="Google Shape;2329;p44"/>
          <p:cNvSpPr txBox="1">
            <a:spLocks noGrp="1"/>
          </p:cNvSpPr>
          <p:nvPr>
            <p:ph type="title"/>
          </p:nvPr>
        </p:nvSpPr>
        <p:spPr>
          <a:xfrm>
            <a:off x="5830570" y="363855"/>
            <a:ext cx="2697480" cy="40259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GB" dirty="0">
                <a:latin typeface="Barlow Semi Condensed Medium"/>
                <a:ea typeface="Barlow Semi Condensed Medium"/>
                <a:cs typeface="Barlow Semi Condensed Medium"/>
                <a:sym typeface="Barlow Semi Condensed Medium"/>
              </a:rPr>
              <a:t>Ilustrasi Circular Queue</a:t>
            </a:r>
            <a:endParaRPr dirty="0">
              <a:latin typeface="Barlow Semi Condensed Medium"/>
              <a:ea typeface="Barlow Semi Condensed Medium"/>
              <a:cs typeface="Barlow Semi Condensed Medium"/>
              <a:sym typeface="Barlow Semi Condensed Medium"/>
            </a:endParaRPr>
          </a:p>
        </p:txBody>
      </p:sp>
      <p:pic>
        <p:nvPicPr>
          <p:cNvPr id="4" name="Picture 2"/>
          <p:cNvPicPr>
            <a:picLocks noChangeAspect="1" noChangeArrowheads="1"/>
          </p:cNvPicPr>
          <p:nvPr/>
        </p:nvPicPr>
        <p:blipFill>
          <a:blip r:embed="rId3"/>
          <a:srcRect/>
          <a:stretch>
            <a:fillRect/>
          </a:stretch>
        </p:blipFill>
        <p:spPr bwMode="auto">
          <a:xfrm>
            <a:off x="926067" y="1635998"/>
            <a:ext cx="2649758" cy="1524963"/>
          </a:xfrm>
          <a:prstGeom prst="rect">
            <a:avLst/>
          </a:prstGeom>
          <a:noFill/>
          <a:ln w="9525">
            <a:noFill/>
            <a:miter lim="800000"/>
            <a:headEnd/>
            <a:tailEnd/>
          </a:ln>
          <a:effectLst/>
        </p:spPr>
      </p:pic>
      <p:pic>
        <p:nvPicPr>
          <p:cNvPr id="5" name="Picture 4"/>
          <p:cNvPicPr>
            <a:picLocks noChangeAspect="1" noChangeArrowheads="1"/>
          </p:cNvPicPr>
          <p:nvPr/>
        </p:nvPicPr>
        <p:blipFill>
          <a:blip r:embed="rId4"/>
          <a:srcRect/>
          <a:stretch>
            <a:fillRect/>
          </a:stretch>
        </p:blipFill>
        <p:spPr bwMode="auto">
          <a:xfrm>
            <a:off x="4753163" y="1476459"/>
            <a:ext cx="3670168" cy="3041255"/>
          </a:xfrm>
          <a:prstGeom prst="rect">
            <a:avLst/>
          </a:prstGeom>
          <a:noFill/>
          <a:ln w="9525">
            <a:noFill/>
            <a:miter lim="800000"/>
            <a:headEnd/>
            <a:tailEnd/>
          </a:ln>
          <a:effec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889"/>
        <p:cNvGrpSpPr/>
        <p:nvPr/>
      </p:nvGrpSpPr>
      <p:grpSpPr>
        <a:xfrm>
          <a:off x="0" y="0"/>
          <a:ext cx="0" cy="0"/>
          <a:chOff x="0" y="0"/>
          <a:chExt cx="0" cy="0"/>
        </a:xfrm>
      </p:grpSpPr>
      <p:sp>
        <p:nvSpPr>
          <p:cNvPr id="1890" name="Google Shape;1890;p36"/>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x-none" dirty="0"/>
              <a:t>Simulasi Circular Queue</a:t>
            </a:r>
          </a:p>
        </p:txBody>
      </p:sp>
      <p:sp>
        <p:nvSpPr>
          <p:cNvPr id="1891" name="Google Shape;1891;p36"/>
          <p:cNvSpPr txBox="1">
            <a:spLocks noGrp="1"/>
          </p:cNvSpPr>
          <p:nvPr>
            <p:ph type="body" idx="1"/>
          </p:nvPr>
        </p:nvSpPr>
        <p:spPr>
          <a:prstGeom prst="rect">
            <a:avLst/>
          </a:prstGeom>
          <a:noFill/>
        </p:spPr>
        <p:txBody>
          <a:bodyPr spcFirstLastPara="0" wrap="square" lIns="91440" tIns="45720" rIns="91440" bIns="45720" rtlCol="0" anchor="t" anchorCtr="0">
            <a:noAutofit/>
          </a:bodyPr>
          <a:lstStyle/>
          <a:p>
            <a:pPr marL="0" lvl="0" indent="0" algn="l">
              <a:buSzTx/>
              <a:buNone/>
            </a:pPr>
            <a:r>
              <a:rPr lang="en-US" sz="2000">
                <a:solidFill>
                  <a:srgbClr val="000000"/>
                </a:solidFill>
                <a:latin typeface="+mj-lt"/>
                <a:ea typeface="Arial" panose="020B0604020202020204"/>
                <a:cs typeface="+mj-lt"/>
                <a:sym typeface="+mn-ea"/>
              </a:rPr>
              <a:t>Circular Queue bisa dibuat denga tiga metode :</a:t>
            </a:r>
          </a:p>
          <a:p>
            <a:pPr lvl="0" indent="-457200" algn="l">
              <a:lnSpc>
                <a:spcPct val="150000"/>
              </a:lnSpc>
              <a:buSzTx/>
            </a:pPr>
            <a:r>
              <a:rPr lang="en-US" sz="2000">
                <a:solidFill>
                  <a:srgbClr val="000000"/>
                </a:solidFill>
                <a:latin typeface="+mj-lt"/>
                <a:ea typeface="Arial" panose="020B0604020202020204"/>
                <a:cs typeface="+mj-lt"/>
                <a:sym typeface="+mn-ea"/>
              </a:rPr>
              <a:t>Linked List</a:t>
            </a:r>
            <a:r>
              <a:rPr lang="x-none" altLang="en-US" sz="2000">
                <a:solidFill>
                  <a:srgbClr val="000000"/>
                </a:solidFill>
                <a:latin typeface="+mj-lt"/>
                <a:ea typeface="Arial" panose="020B0604020202020204"/>
                <a:cs typeface="+mj-lt"/>
                <a:sym typeface="+mn-ea"/>
              </a:rPr>
              <a:t> tunggal</a:t>
            </a:r>
            <a:endParaRPr lang="en-US" sz="2000">
              <a:solidFill>
                <a:srgbClr val="000000"/>
              </a:solidFill>
              <a:latin typeface="+mj-lt"/>
              <a:ea typeface="Arial" panose="020B0604020202020204"/>
              <a:cs typeface="+mj-lt"/>
              <a:sym typeface="+mn-ea"/>
            </a:endParaRPr>
          </a:p>
          <a:p>
            <a:pPr lvl="0" indent="-457200" algn="l">
              <a:lnSpc>
                <a:spcPct val="150000"/>
              </a:lnSpc>
              <a:buSzTx/>
            </a:pPr>
            <a:r>
              <a:rPr lang="en-US" sz="2000">
                <a:solidFill>
                  <a:srgbClr val="000000"/>
                </a:solidFill>
                <a:latin typeface="+mj-lt"/>
                <a:ea typeface="Arial" panose="020B0604020202020204"/>
                <a:cs typeface="+mj-lt"/>
                <a:sym typeface="+mn-ea"/>
              </a:rPr>
              <a:t>Linked List Ganda</a:t>
            </a:r>
          </a:p>
          <a:p>
            <a:pPr lvl="0" indent="-457200" algn="l">
              <a:lnSpc>
                <a:spcPct val="150000"/>
              </a:lnSpc>
              <a:buSzTx/>
            </a:pPr>
            <a:r>
              <a:rPr lang="en-US" sz="2000">
                <a:solidFill>
                  <a:srgbClr val="000000"/>
                </a:solidFill>
                <a:latin typeface="+mj-lt"/>
                <a:ea typeface="Arial" panose="020B0604020202020204"/>
                <a:cs typeface="+mj-lt"/>
                <a:sym typeface="+mn-ea"/>
              </a:rPr>
              <a:t>Array</a:t>
            </a:r>
          </a:p>
          <a:p>
            <a:pPr marL="0" lvl="0" indent="0" algn="l">
              <a:lnSpc>
                <a:spcPct val="150000"/>
              </a:lnSpc>
              <a:buSzTx/>
              <a:buNone/>
            </a:pPr>
            <a:endParaRPr lang="en-US" sz="2000">
              <a:solidFill>
                <a:srgbClr val="000000"/>
              </a:solidFill>
              <a:latin typeface="+mj-lt"/>
              <a:ea typeface="Arial" panose="020B0604020202020204"/>
              <a:cs typeface="+mj-lt"/>
              <a:sym typeface="+mn-ea"/>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889"/>
        <p:cNvGrpSpPr/>
        <p:nvPr/>
      </p:nvGrpSpPr>
      <p:grpSpPr>
        <a:xfrm>
          <a:off x="0" y="0"/>
          <a:ext cx="0" cy="0"/>
          <a:chOff x="0" y="0"/>
          <a:chExt cx="0" cy="0"/>
        </a:xfrm>
      </p:grpSpPr>
      <p:sp>
        <p:nvSpPr>
          <p:cNvPr id="1890" name="Google Shape;1890;p36"/>
          <p:cNvSpPr txBox="1">
            <a:spLocks noGrp="1"/>
          </p:cNvSpPr>
          <p:nvPr>
            <p:ph type="title"/>
          </p:nvPr>
        </p:nvSpPr>
        <p:spPr>
          <a:xfrm>
            <a:off x="784860" y="338455"/>
            <a:ext cx="5835650" cy="57594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rgbClr val="000000"/>
                </a:solidFill>
                <a:latin typeface="Arial" panose="020B0604020202020204"/>
                <a:ea typeface="Arial" panose="020B0604020202020204"/>
                <a:cs typeface="Arial" panose="020B0604020202020204"/>
                <a:sym typeface="+mn-ea"/>
              </a:rPr>
              <a:t>Linked List</a:t>
            </a:r>
            <a:r>
              <a:rPr lang="x-none" altLang="en-US" dirty="0">
                <a:solidFill>
                  <a:srgbClr val="000000"/>
                </a:solidFill>
                <a:latin typeface="Arial" panose="020B0604020202020204"/>
                <a:ea typeface="Arial" panose="020B0604020202020204"/>
                <a:cs typeface="Arial" panose="020B0604020202020204"/>
                <a:sym typeface="+mn-ea"/>
              </a:rPr>
              <a:t> tunggal</a:t>
            </a:r>
            <a:endParaRPr lang="x-none" dirty="0"/>
          </a:p>
        </p:txBody>
      </p:sp>
      <p:sp>
        <p:nvSpPr>
          <p:cNvPr id="1891" name="Google Shape;1891;p36"/>
          <p:cNvSpPr txBox="1">
            <a:spLocks noGrp="1"/>
          </p:cNvSpPr>
          <p:nvPr>
            <p:ph type="body" idx="1"/>
          </p:nvPr>
        </p:nvSpPr>
        <p:spPr>
          <a:xfrm>
            <a:off x="331885" y="1015545"/>
            <a:ext cx="7705500" cy="2399665"/>
          </a:xfrm>
          <a:prstGeom prst="rect">
            <a:avLst/>
          </a:prstGeom>
          <a:noFill/>
        </p:spPr>
        <p:txBody>
          <a:bodyPr spcFirstLastPara="0" wrap="square" lIns="91440" tIns="45720" rIns="91440" bIns="45720" rtlCol="0" anchor="t" anchorCtr="0">
            <a:spAutoFit/>
          </a:bodyPr>
          <a:lstStyle/>
          <a:p>
            <a:pPr marL="0" lvl="0" algn="l">
              <a:lnSpc>
                <a:spcPct val="150000"/>
              </a:lnSpc>
              <a:buSzTx/>
              <a:buFont typeface="Arial" panose="020B0604020202020204" pitchFamily="34" charset="0"/>
              <a:buChar char="•"/>
            </a:pPr>
            <a:r>
              <a:rPr lang="x-none" altLang="en-US" sz="2000" dirty="0">
                <a:solidFill>
                  <a:srgbClr val="000000"/>
                </a:solidFill>
                <a:latin typeface="Arial" panose="020B0604020202020204"/>
                <a:ea typeface="Arial" panose="020B0604020202020204"/>
                <a:cs typeface="Arial" panose="020B0604020202020204"/>
                <a:sym typeface="+mn-ea"/>
              </a:rPr>
              <a:t>metode Circular list tunggal sebagai pengganti penyimpan nilai nol pada simpul terakhir</a:t>
            </a:r>
          </a:p>
          <a:p>
            <a:pPr marL="0" lvl="0" algn="l">
              <a:lnSpc>
                <a:spcPct val="150000"/>
              </a:lnSpc>
              <a:buSzTx/>
              <a:buFont typeface="Arial" panose="020B0604020202020204" pitchFamily="34" charset="0"/>
              <a:buChar char="•"/>
            </a:pPr>
            <a:r>
              <a:rPr lang="x-none" altLang="en-US" sz="2000" dirty="0">
                <a:solidFill>
                  <a:srgbClr val="000000"/>
                </a:solidFill>
                <a:latin typeface="Arial" panose="020B0604020202020204"/>
                <a:ea typeface="Arial" panose="020B0604020202020204"/>
                <a:cs typeface="Arial" panose="020B0604020202020204"/>
                <a:sym typeface="+mn-ea"/>
              </a:rPr>
              <a:t>Penyimpanan simpul pertama sebagai induk (root) berbentuk circular linked list, simpul pertama bisa dieksplorasi ulang setelah eksplorasi simpul terakhir</a:t>
            </a:r>
          </a:p>
        </p:txBody>
      </p:sp>
      <p:pic>
        <p:nvPicPr>
          <p:cNvPr id="6" name="Picture 5" descr="1694630574086"/>
          <p:cNvPicPr>
            <a:picLocks noChangeAspect="1"/>
          </p:cNvPicPr>
          <p:nvPr/>
        </p:nvPicPr>
        <p:blipFill>
          <a:blip r:embed="rId3"/>
          <a:stretch>
            <a:fillRect/>
          </a:stretch>
        </p:blipFill>
        <p:spPr>
          <a:xfrm>
            <a:off x="784860" y="3361690"/>
            <a:ext cx="6295390" cy="1636395"/>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drag2243615537196957027"/>
          <p:cNvPicPr>
            <a:picLocks noChangeAspect="1"/>
          </p:cNvPicPr>
          <p:nvPr/>
        </p:nvPicPr>
        <p:blipFill>
          <a:blip r:embed="rId2"/>
          <a:stretch>
            <a:fillRect/>
          </a:stretch>
        </p:blipFill>
        <p:spPr>
          <a:xfrm>
            <a:off x="2492375" y="713105"/>
            <a:ext cx="5782945" cy="408495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154"/>
        <p:cNvGrpSpPr/>
        <p:nvPr/>
      </p:nvGrpSpPr>
      <p:grpSpPr>
        <a:xfrm>
          <a:off x="0" y="0"/>
          <a:ext cx="0" cy="0"/>
          <a:chOff x="0" y="0"/>
          <a:chExt cx="0" cy="0"/>
        </a:xfrm>
      </p:grpSpPr>
      <p:sp>
        <p:nvSpPr>
          <p:cNvPr id="2155" name="Google Shape;2155;p38"/>
          <p:cNvSpPr txBox="1">
            <a:spLocks noGrp="1"/>
          </p:cNvSpPr>
          <p:nvPr>
            <p:ph type="title"/>
          </p:nvPr>
        </p:nvSpPr>
        <p:spPr>
          <a:xfrm>
            <a:off x="2185639" y="2573058"/>
            <a:ext cx="4527394" cy="804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ltLang="en-GB" sz="4000" dirty="0"/>
              <a:t>Dynamic Programming</a:t>
            </a:r>
            <a:endParaRPr lang="x-none" altLang="en-GB" sz="4000" dirty="0"/>
          </a:p>
        </p:txBody>
      </p:sp>
      <p:sp>
        <p:nvSpPr>
          <p:cNvPr id="2156" name="Google Shape;2156;p38"/>
          <p:cNvSpPr txBox="1">
            <a:spLocks noGrp="1"/>
          </p:cNvSpPr>
          <p:nvPr>
            <p:ph type="title" idx="2"/>
          </p:nvPr>
        </p:nvSpPr>
        <p:spPr>
          <a:xfrm>
            <a:off x="2971800" y="1161288"/>
            <a:ext cx="2967600" cy="106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01</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889"/>
        <p:cNvGrpSpPr/>
        <p:nvPr/>
      </p:nvGrpSpPr>
      <p:grpSpPr>
        <a:xfrm>
          <a:off x="0" y="0"/>
          <a:ext cx="0" cy="0"/>
          <a:chOff x="0" y="0"/>
          <a:chExt cx="0" cy="0"/>
        </a:xfrm>
      </p:grpSpPr>
      <p:grpSp>
        <p:nvGrpSpPr>
          <p:cNvPr id="3815" name="Google Shape;3815;p64"/>
          <p:cNvGrpSpPr/>
          <p:nvPr/>
        </p:nvGrpSpPr>
        <p:grpSpPr>
          <a:xfrm>
            <a:off x="7813675" y="4208780"/>
            <a:ext cx="1283970" cy="828675"/>
            <a:chOff x="1171725" y="542675"/>
            <a:chExt cx="5016950" cy="4578200"/>
          </a:xfrm>
        </p:grpSpPr>
        <p:sp>
          <p:nvSpPr>
            <p:cNvPr id="3816" name="Google Shape;3816;p64"/>
            <p:cNvSpPr/>
            <p:nvPr/>
          </p:nvSpPr>
          <p:spPr>
            <a:xfrm>
              <a:off x="1171725" y="542775"/>
              <a:ext cx="5016950" cy="4577925"/>
            </a:xfrm>
            <a:custGeom>
              <a:avLst/>
              <a:gdLst/>
              <a:ahLst/>
              <a:cxnLst/>
              <a:rect l="l" t="t" r="r" b="b"/>
              <a:pathLst>
                <a:path w="200678" h="183117" extrusionOk="0">
                  <a:moveTo>
                    <a:pt x="147944" y="1"/>
                  </a:moveTo>
                  <a:cubicBezTo>
                    <a:pt x="128902" y="1"/>
                    <a:pt x="116374" y="16962"/>
                    <a:pt x="88848" y="22980"/>
                  </a:cubicBezTo>
                  <a:cubicBezTo>
                    <a:pt x="56060" y="30148"/>
                    <a:pt x="46096" y="27030"/>
                    <a:pt x="23048" y="51171"/>
                  </a:cubicBezTo>
                  <a:cubicBezTo>
                    <a:pt x="1" y="75311"/>
                    <a:pt x="5304" y="121085"/>
                    <a:pt x="34491" y="150176"/>
                  </a:cubicBezTo>
                  <a:cubicBezTo>
                    <a:pt x="63711" y="179299"/>
                    <a:pt x="92448" y="182578"/>
                    <a:pt x="92448" y="182578"/>
                  </a:cubicBezTo>
                  <a:cubicBezTo>
                    <a:pt x="92448" y="182578"/>
                    <a:pt x="95800" y="183116"/>
                    <a:pt x="101224" y="183116"/>
                  </a:cubicBezTo>
                  <a:cubicBezTo>
                    <a:pt x="113079" y="183116"/>
                    <a:pt x="134832" y="180544"/>
                    <a:pt x="153136" y="164159"/>
                  </a:cubicBezTo>
                  <a:cubicBezTo>
                    <a:pt x="179816" y="140243"/>
                    <a:pt x="187145" y="101381"/>
                    <a:pt x="193928" y="70104"/>
                  </a:cubicBezTo>
                  <a:cubicBezTo>
                    <a:pt x="200678" y="38795"/>
                    <a:pt x="186309" y="10958"/>
                    <a:pt x="159726" y="2054"/>
                  </a:cubicBezTo>
                  <a:cubicBezTo>
                    <a:pt x="155461" y="620"/>
                    <a:pt x="151583" y="1"/>
                    <a:pt x="1479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7" name="Google Shape;3817;p64"/>
            <p:cNvSpPr/>
            <p:nvPr/>
          </p:nvSpPr>
          <p:spPr>
            <a:xfrm>
              <a:off x="1388700" y="542675"/>
              <a:ext cx="4672200" cy="4578200"/>
            </a:xfrm>
            <a:custGeom>
              <a:avLst/>
              <a:gdLst/>
              <a:ahLst/>
              <a:cxnLst/>
              <a:rect l="l" t="t" r="r" b="b"/>
              <a:pathLst>
                <a:path w="186888" h="183128" extrusionOk="0">
                  <a:moveTo>
                    <a:pt x="139282" y="1"/>
                  </a:moveTo>
                  <a:cubicBezTo>
                    <a:pt x="120220" y="1"/>
                    <a:pt x="107716" y="16973"/>
                    <a:pt x="80169" y="22984"/>
                  </a:cubicBezTo>
                  <a:cubicBezTo>
                    <a:pt x="47381" y="30152"/>
                    <a:pt x="37417" y="27034"/>
                    <a:pt x="14369" y="51175"/>
                  </a:cubicBezTo>
                  <a:cubicBezTo>
                    <a:pt x="4661" y="61332"/>
                    <a:pt x="0" y="75283"/>
                    <a:pt x="0" y="90230"/>
                  </a:cubicBezTo>
                  <a:cubicBezTo>
                    <a:pt x="0" y="110835"/>
                    <a:pt x="8904" y="133304"/>
                    <a:pt x="25812" y="150180"/>
                  </a:cubicBezTo>
                  <a:cubicBezTo>
                    <a:pt x="55032" y="179303"/>
                    <a:pt x="83769" y="182582"/>
                    <a:pt x="83769" y="182582"/>
                  </a:cubicBezTo>
                  <a:cubicBezTo>
                    <a:pt x="83769" y="182582"/>
                    <a:pt x="87112" y="183128"/>
                    <a:pt x="92544" y="183128"/>
                  </a:cubicBezTo>
                  <a:cubicBezTo>
                    <a:pt x="104373" y="183128"/>
                    <a:pt x="126135" y="180556"/>
                    <a:pt x="144457" y="164163"/>
                  </a:cubicBezTo>
                  <a:cubicBezTo>
                    <a:pt x="171137" y="140247"/>
                    <a:pt x="178466" y="101385"/>
                    <a:pt x="185249" y="70108"/>
                  </a:cubicBezTo>
                  <a:cubicBezTo>
                    <a:pt x="186374" y="64901"/>
                    <a:pt x="186888" y="59790"/>
                    <a:pt x="186888" y="54871"/>
                  </a:cubicBezTo>
                  <a:cubicBezTo>
                    <a:pt x="186888" y="30088"/>
                    <a:pt x="173194" y="9483"/>
                    <a:pt x="151047" y="2058"/>
                  </a:cubicBezTo>
                  <a:cubicBezTo>
                    <a:pt x="146772" y="612"/>
                    <a:pt x="142914" y="1"/>
                    <a:pt x="13928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8" name="Google Shape;3818;p64"/>
            <p:cNvSpPr/>
            <p:nvPr/>
          </p:nvSpPr>
          <p:spPr>
            <a:xfrm>
              <a:off x="1698100" y="4799425"/>
              <a:ext cx="3900725" cy="255575"/>
            </a:xfrm>
            <a:custGeom>
              <a:avLst/>
              <a:gdLst/>
              <a:ahLst/>
              <a:cxnLst/>
              <a:rect l="l" t="t" r="r" b="b"/>
              <a:pathLst>
                <a:path w="156029" h="10223" extrusionOk="0">
                  <a:moveTo>
                    <a:pt x="78014" y="0"/>
                  </a:moveTo>
                  <a:cubicBezTo>
                    <a:pt x="34941" y="0"/>
                    <a:pt x="0" y="2282"/>
                    <a:pt x="0" y="5111"/>
                  </a:cubicBezTo>
                  <a:cubicBezTo>
                    <a:pt x="0" y="7908"/>
                    <a:pt x="34941" y="10222"/>
                    <a:pt x="78014" y="10222"/>
                  </a:cubicBezTo>
                  <a:cubicBezTo>
                    <a:pt x="121088" y="10222"/>
                    <a:pt x="156029" y="7908"/>
                    <a:pt x="156029" y="5111"/>
                  </a:cubicBezTo>
                  <a:cubicBezTo>
                    <a:pt x="156029" y="2282"/>
                    <a:pt x="121088" y="0"/>
                    <a:pt x="780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9" name="Google Shape;3819;p64"/>
            <p:cNvSpPr/>
            <p:nvPr/>
          </p:nvSpPr>
          <p:spPr>
            <a:xfrm>
              <a:off x="2634300" y="1148600"/>
              <a:ext cx="3007925" cy="1915850"/>
            </a:xfrm>
            <a:custGeom>
              <a:avLst/>
              <a:gdLst/>
              <a:ahLst/>
              <a:cxnLst/>
              <a:rect l="l" t="t" r="r" b="b"/>
              <a:pathLst>
                <a:path w="120317" h="76634" extrusionOk="0">
                  <a:moveTo>
                    <a:pt x="1190" y="1"/>
                  </a:moveTo>
                  <a:cubicBezTo>
                    <a:pt x="1061" y="1"/>
                    <a:pt x="965" y="97"/>
                    <a:pt x="965" y="226"/>
                  </a:cubicBezTo>
                  <a:cubicBezTo>
                    <a:pt x="965" y="322"/>
                    <a:pt x="1061" y="419"/>
                    <a:pt x="1190" y="419"/>
                  </a:cubicBezTo>
                  <a:lnTo>
                    <a:pt x="2475" y="419"/>
                  </a:lnTo>
                  <a:cubicBezTo>
                    <a:pt x="2572" y="419"/>
                    <a:pt x="2668" y="322"/>
                    <a:pt x="2668" y="226"/>
                  </a:cubicBezTo>
                  <a:cubicBezTo>
                    <a:pt x="2668" y="97"/>
                    <a:pt x="2572" y="1"/>
                    <a:pt x="2475" y="1"/>
                  </a:cubicBezTo>
                  <a:close/>
                  <a:moveTo>
                    <a:pt x="3729" y="1"/>
                  </a:moveTo>
                  <a:cubicBezTo>
                    <a:pt x="3633" y="1"/>
                    <a:pt x="3536" y="97"/>
                    <a:pt x="3536" y="226"/>
                  </a:cubicBezTo>
                  <a:cubicBezTo>
                    <a:pt x="3536" y="322"/>
                    <a:pt x="3633" y="419"/>
                    <a:pt x="3729" y="419"/>
                  </a:cubicBezTo>
                  <a:lnTo>
                    <a:pt x="5015" y="419"/>
                  </a:lnTo>
                  <a:cubicBezTo>
                    <a:pt x="5143" y="419"/>
                    <a:pt x="5240" y="322"/>
                    <a:pt x="5240" y="226"/>
                  </a:cubicBezTo>
                  <a:cubicBezTo>
                    <a:pt x="5240" y="97"/>
                    <a:pt x="5143" y="1"/>
                    <a:pt x="5015" y="1"/>
                  </a:cubicBezTo>
                  <a:close/>
                  <a:moveTo>
                    <a:pt x="6301" y="1"/>
                  </a:moveTo>
                  <a:cubicBezTo>
                    <a:pt x="6172" y="1"/>
                    <a:pt x="6076" y="97"/>
                    <a:pt x="6076" y="226"/>
                  </a:cubicBezTo>
                  <a:cubicBezTo>
                    <a:pt x="6076" y="322"/>
                    <a:pt x="6172" y="419"/>
                    <a:pt x="6301" y="419"/>
                  </a:cubicBezTo>
                  <a:lnTo>
                    <a:pt x="7554" y="419"/>
                  </a:lnTo>
                  <a:cubicBezTo>
                    <a:pt x="7683" y="419"/>
                    <a:pt x="7779" y="322"/>
                    <a:pt x="7779" y="226"/>
                  </a:cubicBezTo>
                  <a:cubicBezTo>
                    <a:pt x="7779" y="97"/>
                    <a:pt x="7683" y="1"/>
                    <a:pt x="7554" y="1"/>
                  </a:cubicBezTo>
                  <a:close/>
                  <a:moveTo>
                    <a:pt x="8840" y="1"/>
                  </a:moveTo>
                  <a:cubicBezTo>
                    <a:pt x="8711" y="1"/>
                    <a:pt x="8615" y="97"/>
                    <a:pt x="8615" y="226"/>
                  </a:cubicBezTo>
                  <a:cubicBezTo>
                    <a:pt x="8615" y="322"/>
                    <a:pt x="8711" y="419"/>
                    <a:pt x="8840" y="419"/>
                  </a:cubicBezTo>
                  <a:lnTo>
                    <a:pt x="10126" y="419"/>
                  </a:lnTo>
                  <a:cubicBezTo>
                    <a:pt x="10222" y="419"/>
                    <a:pt x="10319" y="322"/>
                    <a:pt x="10319" y="226"/>
                  </a:cubicBezTo>
                  <a:cubicBezTo>
                    <a:pt x="10319" y="97"/>
                    <a:pt x="10222" y="1"/>
                    <a:pt x="10126" y="1"/>
                  </a:cubicBezTo>
                  <a:close/>
                  <a:moveTo>
                    <a:pt x="11379" y="1"/>
                  </a:moveTo>
                  <a:cubicBezTo>
                    <a:pt x="11283" y="1"/>
                    <a:pt x="11187" y="97"/>
                    <a:pt x="11187" y="226"/>
                  </a:cubicBezTo>
                  <a:cubicBezTo>
                    <a:pt x="11187" y="322"/>
                    <a:pt x="11283" y="419"/>
                    <a:pt x="11379" y="419"/>
                  </a:cubicBezTo>
                  <a:lnTo>
                    <a:pt x="12665" y="419"/>
                  </a:lnTo>
                  <a:cubicBezTo>
                    <a:pt x="12794" y="419"/>
                    <a:pt x="12890" y="322"/>
                    <a:pt x="12890" y="226"/>
                  </a:cubicBezTo>
                  <a:cubicBezTo>
                    <a:pt x="12890" y="97"/>
                    <a:pt x="12794" y="1"/>
                    <a:pt x="12665" y="1"/>
                  </a:cubicBezTo>
                  <a:close/>
                  <a:moveTo>
                    <a:pt x="13951" y="1"/>
                  </a:moveTo>
                  <a:cubicBezTo>
                    <a:pt x="13822" y="1"/>
                    <a:pt x="13726" y="97"/>
                    <a:pt x="13726" y="226"/>
                  </a:cubicBezTo>
                  <a:cubicBezTo>
                    <a:pt x="13726" y="322"/>
                    <a:pt x="13822" y="419"/>
                    <a:pt x="13951" y="419"/>
                  </a:cubicBezTo>
                  <a:lnTo>
                    <a:pt x="15205" y="419"/>
                  </a:lnTo>
                  <a:cubicBezTo>
                    <a:pt x="15333" y="419"/>
                    <a:pt x="15430" y="322"/>
                    <a:pt x="15430" y="226"/>
                  </a:cubicBezTo>
                  <a:cubicBezTo>
                    <a:pt x="15430" y="97"/>
                    <a:pt x="15333" y="1"/>
                    <a:pt x="15205" y="1"/>
                  </a:cubicBezTo>
                  <a:close/>
                  <a:moveTo>
                    <a:pt x="16490" y="1"/>
                  </a:moveTo>
                  <a:cubicBezTo>
                    <a:pt x="16362" y="1"/>
                    <a:pt x="16265" y="97"/>
                    <a:pt x="16265" y="226"/>
                  </a:cubicBezTo>
                  <a:cubicBezTo>
                    <a:pt x="16265" y="322"/>
                    <a:pt x="16362" y="419"/>
                    <a:pt x="16490" y="419"/>
                  </a:cubicBezTo>
                  <a:lnTo>
                    <a:pt x="17776" y="419"/>
                  </a:lnTo>
                  <a:cubicBezTo>
                    <a:pt x="17873" y="419"/>
                    <a:pt x="17969" y="322"/>
                    <a:pt x="17969" y="226"/>
                  </a:cubicBezTo>
                  <a:cubicBezTo>
                    <a:pt x="17969" y="97"/>
                    <a:pt x="17873" y="1"/>
                    <a:pt x="17776" y="1"/>
                  </a:cubicBezTo>
                  <a:close/>
                  <a:moveTo>
                    <a:pt x="19030" y="1"/>
                  </a:moveTo>
                  <a:cubicBezTo>
                    <a:pt x="18933" y="1"/>
                    <a:pt x="18837" y="97"/>
                    <a:pt x="18837" y="226"/>
                  </a:cubicBezTo>
                  <a:cubicBezTo>
                    <a:pt x="18837" y="322"/>
                    <a:pt x="18933" y="419"/>
                    <a:pt x="19030" y="419"/>
                  </a:cubicBezTo>
                  <a:lnTo>
                    <a:pt x="20316" y="419"/>
                  </a:lnTo>
                  <a:cubicBezTo>
                    <a:pt x="20444" y="419"/>
                    <a:pt x="20541" y="322"/>
                    <a:pt x="20541" y="226"/>
                  </a:cubicBezTo>
                  <a:cubicBezTo>
                    <a:pt x="20541" y="97"/>
                    <a:pt x="20444" y="1"/>
                    <a:pt x="20316" y="1"/>
                  </a:cubicBezTo>
                  <a:close/>
                  <a:moveTo>
                    <a:pt x="21601" y="1"/>
                  </a:moveTo>
                  <a:cubicBezTo>
                    <a:pt x="21473" y="1"/>
                    <a:pt x="21376" y="97"/>
                    <a:pt x="21376" y="226"/>
                  </a:cubicBezTo>
                  <a:cubicBezTo>
                    <a:pt x="21376" y="322"/>
                    <a:pt x="21473" y="419"/>
                    <a:pt x="21601" y="419"/>
                  </a:cubicBezTo>
                  <a:lnTo>
                    <a:pt x="22855" y="419"/>
                  </a:lnTo>
                  <a:cubicBezTo>
                    <a:pt x="22984" y="419"/>
                    <a:pt x="23080" y="322"/>
                    <a:pt x="23080" y="226"/>
                  </a:cubicBezTo>
                  <a:cubicBezTo>
                    <a:pt x="23080" y="97"/>
                    <a:pt x="22984" y="1"/>
                    <a:pt x="22855" y="1"/>
                  </a:cubicBezTo>
                  <a:close/>
                  <a:moveTo>
                    <a:pt x="24141" y="1"/>
                  </a:moveTo>
                  <a:cubicBezTo>
                    <a:pt x="24012" y="1"/>
                    <a:pt x="23916" y="97"/>
                    <a:pt x="23916" y="226"/>
                  </a:cubicBezTo>
                  <a:cubicBezTo>
                    <a:pt x="23916" y="322"/>
                    <a:pt x="24012" y="419"/>
                    <a:pt x="24141" y="419"/>
                  </a:cubicBezTo>
                  <a:lnTo>
                    <a:pt x="25426" y="419"/>
                  </a:lnTo>
                  <a:cubicBezTo>
                    <a:pt x="25523" y="419"/>
                    <a:pt x="25619" y="322"/>
                    <a:pt x="25619" y="226"/>
                  </a:cubicBezTo>
                  <a:cubicBezTo>
                    <a:pt x="25619" y="97"/>
                    <a:pt x="25523" y="1"/>
                    <a:pt x="25426" y="1"/>
                  </a:cubicBezTo>
                  <a:close/>
                  <a:moveTo>
                    <a:pt x="26680" y="1"/>
                  </a:moveTo>
                  <a:cubicBezTo>
                    <a:pt x="26584" y="1"/>
                    <a:pt x="26487" y="97"/>
                    <a:pt x="26487" y="226"/>
                  </a:cubicBezTo>
                  <a:cubicBezTo>
                    <a:pt x="26487" y="322"/>
                    <a:pt x="26584" y="419"/>
                    <a:pt x="26680" y="419"/>
                  </a:cubicBezTo>
                  <a:lnTo>
                    <a:pt x="27966" y="419"/>
                  </a:lnTo>
                  <a:cubicBezTo>
                    <a:pt x="28094" y="419"/>
                    <a:pt x="28191" y="322"/>
                    <a:pt x="28191" y="226"/>
                  </a:cubicBezTo>
                  <a:cubicBezTo>
                    <a:pt x="28191" y="97"/>
                    <a:pt x="28094" y="1"/>
                    <a:pt x="27966" y="1"/>
                  </a:cubicBezTo>
                  <a:close/>
                  <a:moveTo>
                    <a:pt x="29252" y="1"/>
                  </a:moveTo>
                  <a:cubicBezTo>
                    <a:pt x="29123" y="1"/>
                    <a:pt x="29027" y="97"/>
                    <a:pt x="29027" y="226"/>
                  </a:cubicBezTo>
                  <a:cubicBezTo>
                    <a:pt x="29027" y="322"/>
                    <a:pt x="29123" y="419"/>
                    <a:pt x="29252" y="419"/>
                  </a:cubicBezTo>
                  <a:lnTo>
                    <a:pt x="30505" y="419"/>
                  </a:lnTo>
                  <a:cubicBezTo>
                    <a:pt x="30634" y="419"/>
                    <a:pt x="30730" y="322"/>
                    <a:pt x="30730" y="226"/>
                  </a:cubicBezTo>
                  <a:cubicBezTo>
                    <a:pt x="30730" y="97"/>
                    <a:pt x="30634" y="1"/>
                    <a:pt x="30505" y="1"/>
                  </a:cubicBezTo>
                  <a:close/>
                  <a:moveTo>
                    <a:pt x="31791" y="1"/>
                  </a:moveTo>
                  <a:cubicBezTo>
                    <a:pt x="31662" y="1"/>
                    <a:pt x="31598" y="97"/>
                    <a:pt x="31598" y="226"/>
                  </a:cubicBezTo>
                  <a:cubicBezTo>
                    <a:pt x="31598" y="322"/>
                    <a:pt x="31662" y="419"/>
                    <a:pt x="31791" y="419"/>
                  </a:cubicBezTo>
                  <a:lnTo>
                    <a:pt x="33077" y="419"/>
                  </a:lnTo>
                  <a:cubicBezTo>
                    <a:pt x="33173" y="419"/>
                    <a:pt x="33270" y="322"/>
                    <a:pt x="33270" y="226"/>
                  </a:cubicBezTo>
                  <a:cubicBezTo>
                    <a:pt x="33270" y="97"/>
                    <a:pt x="33173" y="1"/>
                    <a:pt x="33077" y="1"/>
                  </a:cubicBezTo>
                  <a:close/>
                  <a:moveTo>
                    <a:pt x="34330" y="1"/>
                  </a:moveTo>
                  <a:cubicBezTo>
                    <a:pt x="34234" y="1"/>
                    <a:pt x="34138" y="97"/>
                    <a:pt x="34138" y="226"/>
                  </a:cubicBezTo>
                  <a:cubicBezTo>
                    <a:pt x="34138" y="322"/>
                    <a:pt x="34234" y="419"/>
                    <a:pt x="34330" y="419"/>
                  </a:cubicBezTo>
                  <a:lnTo>
                    <a:pt x="35616" y="419"/>
                  </a:lnTo>
                  <a:cubicBezTo>
                    <a:pt x="35745" y="419"/>
                    <a:pt x="35841" y="322"/>
                    <a:pt x="35841" y="226"/>
                  </a:cubicBezTo>
                  <a:cubicBezTo>
                    <a:pt x="35841" y="97"/>
                    <a:pt x="35745" y="1"/>
                    <a:pt x="35616" y="1"/>
                  </a:cubicBezTo>
                  <a:close/>
                  <a:moveTo>
                    <a:pt x="36902" y="1"/>
                  </a:moveTo>
                  <a:cubicBezTo>
                    <a:pt x="36773" y="1"/>
                    <a:pt x="36677" y="97"/>
                    <a:pt x="36677" y="226"/>
                  </a:cubicBezTo>
                  <a:cubicBezTo>
                    <a:pt x="36677" y="322"/>
                    <a:pt x="36773" y="419"/>
                    <a:pt x="36902" y="419"/>
                  </a:cubicBezTo>
                  <a:lnTo>
                    <a:pt x="38188" y="419"/>
                  </a:lnTo>
                  <a:cubicBezTo>
                    <a:pt x="38284" y="419"/>
                    <a:pt x="38381" y="322"/>
                    <a:pt x="38381" y="226"/>
                  </a:cubicBezTo>
                  <a:cubicBezTo>
                    <a:pt x="38381" y="97"/>
                    <a:pt x="38284" y="1"/>
                    <a:pt x="38188" y="1"/>
                  </a:cubicBezTo>
                  <a:close/>
                  <a:moveTo>
                    <a:pt x="39441" y="1"/>
                  </a:moveTo>
                  <a:cubicBezTo>
                    <a:pt x="39345" y="1"/>
                    <a:pt x="39249" y="97"/>
                    <a:pt x="39249" y="226"/>
                  </a:cubicBezTo>
                  <a:cubicBezTo>
                    <a:pt x="39249" y="322"/>
                    <a:pt x="39345" y="419"/>
                    <a:pt x="39441" y="419"/>
                  </a:cubicBezTo>
                  <a:lnTo>
                    <a:pt x="40727" y="419"/>
                  </a:lnTo>
                  <a:cubicBezTo>
                    <a:pt x="40856" y="419"/>
                    <a:pt x="40920" y="322"/>
                    <a:pt x="40920" y="226"/>
                  </a:cubicBezTo>
                  <a:cubicBezTo>
                    <a:pt x="40920" y="97"/>
                    <a:pt x="40856" y="1"/>
                    <a:pt x="40727" y="1"/>
                  </a:cubicBezTo>
                  <a:close/>
                  <a:moveTo>
                    <a:pt x="42013" y="1"/>
                  </a:moveTo>
                  <a:cubicBezTo>
                    <a:pt x="41884" y="1"/>
                    <a:pt x="41788" y="97"/>
                    <a:pt x="41788" y="226"/>
                  </a:cubicBezTo>
                  <a:cubicBezTo>
                    <a:pt x="41788" y="322"/>
                    <a:pt x="41884" y="419"/>
                    <a:pt x="42013" y="419"/>
                  </a:cubicBezTo>
                  <a:lnTo>
                    <a:pt x="43267" y="419"/>
                  </a:lnTo>
                  <a:cubicBezTo>
                    <a:pt x="43395" y="419"/>
                    <a:pt x="43492" y="322"/>
                    <a:pt x="43492" y="226"/>
                  </a:cubicBezTo>
                  <a:cubicBezTo>
                    <a:pt x="43492" y="97"/>
                    <a:pt x="43395" y="1"/>
                    <a:pt x="43267" y="1"/>
                  </a:cubicBezTo>
                  <a:close/>
                  <a:moveTo>
                    <a:pt x="44552" y="1"/>
                  </a:moveTo>
                  <a:cubicBezTo>
                    <a:pt x="44424" y="1"/>
                    <a:pt x="44327" y="97"/>
                    <a:pt x="44327" y="226"/>
                  </a:cubicBezTo>
                  <a:cubicBezTo>
                    <a:pt x="44327" y="322"/>
                    <a:pt x="44424" y="419"/>
                    <a:pt x="44552" y="419"/>
                  </a:cubicBezTo>
                  <a:lnTo>
                    <a:pt x="45838" y="419"/>
                  </a:lnTo>
                  <a:cubicBezTo>
                    <a:pt x="45935" y="419"/>
                    <a:pt x="46031" y="322"/>
                    <a:pt x="46031" y="226"/>
                  </a:cubicBezTo>
                  <a:cubicBezTo>
                    <a:pt x="46031" y="97"/>
                    <a:pt x="45935" y="1"/>
                    <a:pt x="45838" y="1"/>
                  </a:cubicBezTo>
                  <a:close/>
                  <a:moveTo>
                    <a:pt x="47092" y="1"/>
                  </a:moveTo>
                  <a:cubicBezTo>
                    <a:pt x="46995" y="1"/>
                    <a:pt x="46899" y="97"/>
                    <a:pt x="46899" y="226"/>
                  </a:cubicBezTo>
                  <a:cubicBezTo>
                    <a:pt x="46899" y="322"/>
                    <a:pt x="46995" y="419"/>
                    <a:pt x="47092" y="419"/>
                  </a:cubicBezTo>
                  <a:lnTo>
                    <a:pt x="48378" y="419"/>
                  </a:lnTo>
                  <a:cubicBezTo>
                    <a:pt x="48506" y="419"/>
                    <a:pt x="48603" y="322"/>
                    <a:pt x="48603" y="226"/>
                  </a:cubicBezTo>
                  <a:cubicBezTo>
                    <a:pt x="48603" y="97"/>
                    <a:pt x="48506" y="1"/>
                    <a:pt x="48378" y="1"/>
                  </a:cubicBezTo>
                  <a:close/>
                  <a:moveTo>
                    <a:pt x="49663" y="1"/>
                  </a:moveTo>
                  <a:cubicBezTo>
                    <a:pt x="49535" y="1"/>
                    <a:pt x="49438" y="97"/>
                    <a:pt x="49438" y="226"/>
                  </a:cubicBezTo>
                  <a:cubicBezTo>
                    <a:pt x="49438" y="322"/>
                    <a:pt x="49535" y="419"/>
                    <a:pt x="49663" y="419"/>
                  </a:cubicBezTo>
                  <a:lnTo>
                    <a:pt x="50917" y="419"/>
                  </a:lnTo>
                  <a:cubicBezTo>
                    <a:pt x="51046" y="419"/>
                    <a:pt x="51142" y="322"/>
                    <a:pt x="51142" y="226"/>
                  </a:cubicBezTo>
                  <a:cubicBezTo>
                    <a:pt x="51142" y="97"/>
                    <a:pt x="51046" y="1"/>
                    <a:pt x="50917" y="1"/>
                  </a:cubicBezTo>
                  <a:close/>
                  <a:moveTo>
                    <a:pt x="52203" y="1"/>
                  </a:moveTo>
                  <a:cubicBezTo>
                    <a:pt x="52074" y="1"/>
                    <a:pt x="51978" y="97"/>
                    <a:pt x="51978" y="226"/>
                  </a:cubicBezTo>
                  <a:cubicBezTo>
                    <a:pt x="51978" y="322"/>
                    <a:pt x="52074" y="419"/>
                    <a:pt x="52203" y="419"/>
                  </a:cubicBezTo>
                  <a:lnTo>
                    <a:pt x="53489" y="419"/>
                  </a:lnTo>
                  <a:cubicBezTo>
                    <a:pt x="53585" y="419"/>
                    <a:pt x="53681" y="322"/>
                    <a:pt x="53681" y="226"/>
                  </a:cubicBezTo>
                  <a:cubicBezTo>
                    <a:pt x="53681" y="97"/>
                    <a:pt x="53585" y="1"/>
                    <a:pt x="53489" y="1"/>
                  </a:cubicBezTo>
                  <a:close/>
                  <a:moveTo>
                    <a:pt x="54742" y="1"/>
                  </a:moveTo>
                  <a:cubicBezTo>
                    <a:pt x="54646" y="1"/>
                    <a:pt x="54549" y="97"/>
                    <a:pt x="54549" y="226"/>
                  </a:cubicBezTo>
                  <a:cubicBezTo>
                    <a:pt x="54549" y="322"/>
                    <a:pt x="54646" y="419"/>
                    <a:pt x="54742" y="419"/>
                  </a:cubicBezTo>
                  <a:lnTo>
                    <a:pt x="56028" y="419"/>
                  </a:lnTo>
                  <a:cubicBezTo>
                    <a:pt x="56157" y="419"/>
                    <a:pt x="56253" y="322"/>
                    <a:pt x="56253" y="226"/>
                  </a:cubicBezTo>
                  <a:cubicBezTo>
                    <a:pt x="56253" y="97"/>
                    <a:pt x="56157" y="1"/>
                    <a:pt x="56028" y="1"/>
                  </a:cubicBezTo>
                  <a:close/>
                  <a:moveTo>
                    <a:pt x="57314" y="1"/>
                  </a:moveTo>
                  <a:cubicBezTo>
                    <a:pt x="57185" y="1"/>
                    <a:pt x="57089" y="97"/>
                    <a:pt x="57089" y="226"/>
                  </a:cubicBezTo>
                  <a:cubicBezTo>
                    <a:pt x="57089" y="322"/>
                    <a:pt x="57185" y="419"/>
                    <a:pt x="57314" y="419"/>
                  </a:cubicBezTo>
                  <a:lnTo>
                    <a:pt x="58567" y="419"/>
                  </a:lnTo>
                  <a:cubicBezTo>
                    <a:pt x="58696" y="419"/>
                    <a:pt x="58792" y="322"/>
                    <a:pt x="58792" y="226"/>
                  </a:cubicBezTo>
                  <a:cubicBezTo>
                    <a:pt x="58792" y="97"/>
                    <a:pt x="58696" y="1"/>
                    <a:pt x="58567" y="1"/>
                  </a:cubicBezTo>
                  <a:close/>
                  <a:moveTo>
                    <a:pt x="59853" y="1"/>
                  </a:moveTo>
                  <a:cubicBezTo>
                    <a:pt x="59725" y="1"/>
                    <a:pt x="59628" y="97"/>
                    <a:pt x="59628" y="226"/>
                  </a:cubicBezTo>
                  <a:cubicBezTo>
                    <a:pt x="59628" y="322"/>
                    <a:pt x="59725" y="419"/>
                    <a:pt x="59853" y="419"/>
                  </a:cubicBezTo>
                  <a:lnTo>
                    <a:pt x="61139" y="419"/>
                  </a:lnTo>
                  <a:cubicBezTo>
                    <a:pt x="61235" y="419"/>
                    <a:pt x="61332" y="322"/>
                    <a:pt x="61332" y="226"/>
                  </a:cubicBezTo>
                  <a:cubicBezTo>
                    <a:pt x="61332" y="97"/>
                    <a:pt x="61235" y="1"/>
                    <a:pt x="61139" y="1"/>
                  </a:cubicBezTo>
                  <a:close/>
                  <a:moveTo>
                    <a:pt x="62393" y="1"/>
                  </a:moveTo>
                  <a:cubicBezTo>
                    <a:pt x="62296" y="1"/>
                    <a:pt x="62200" y="97"/>
                    <a:pt x="62200" y="226"/>
                  </a:cubicBezTo>
                  <a:cubicBezTo>
                    <a:pt x="62200" y="322"/>
                    <a:pt x="62296" y="419"/>
                    <a:pt x="62393" y="419"/>
                  </a:cubicBezTo>
                  <a:lnTo>
                    <a:pt x="63678" y="419"/>
                  </a:lnTo>
                  <a:cubicBezTo>
                    <a:pt x="63807" y="419"/>
                    <a:pt x="63903" y="322"/>
                    <a:pt x="63903" y="226"/>
                  </a:cubicBezTo>
                  <a:cubicBezTo>
                    <a:pt x="63903" y="97"/>
                    <a:pt x="63807" y="1"/>
                    <a:pt x="63678" y="1"/>
                  </a:cubicBezTo>
                  <a:close/>
                  <a:moveTo>
                    <a:pt x="64964" y="1"/>
                  </a:moveTo>
                  <a:cubicBezTo>
                    <a:pt x="64835" y="1"/>
                    <a:pt x="64739" y="97"/>
                    <a:pt x="64739" y="226"/>
                  </a:cubicBezTo>
                  <a:cubicBezTo>
                    <a:pt x="64739" y="322"/>
                    <a:pt x="64835" y="419"/>
                    <a:pt x="64964" y="419"/>
                  </a:cubicBezTo>
                  <a:lnTo>
                    <a:pt x="66218" y="419"/>
                  </a:lnTo>
                  <a:cubicBezTo>
                    <a:pt x="66346" y="419"/>
                    <a:pt x="66443" y="322"/>
                    <a:pt x="66443" y="226"/>
                  </a:cubicBezTo>
                  <a:cubicBezTo>
                    <a:pt x="66443" y="97"/>
                    <a:pt x="66346" y="1"/>
                    <a:pt x="66218" y="1"/>
                  </a:cubicBezTo>
                  <a:close/>
                  <a:moveTo>
                    <a:pt x="67503" y="1"/>
                  </a:moveTo>
                  <a:cubicBezTo>
                    <a:pt x="67375" y="1"/>
                    <a:pt x="67278" y="97"/>
                    <a:pt x="67278" y="226"/>
                  </a:cubicBezTo>
                  <a:cubicBezTo>
                    <a:pt x="67278" y="322"/>
                    <a:pt x="67375" y="419"/>
                    <a:pt x="67503" y="419"/>
                  </a:cubicBezTo>
                  <a:lnTo>
                    <a:pt x="68789" y="419"/>
                  </a:lnTo>
                  <a:cubicBezTo>
                    <a:pt x="68886" y="419"/>
                    <a:pt x="68982" y="322"/>
                    <a:pt x="68982" y="226"/>
                  </a:cubicBezTo>
                  <a:cubicBezTo>
                    <a:pt x="68982" y="97"/>
                    <a:pt x="68886" y="1"/>
                    <a:pt x="68789" y="1"/>
                  </a:cubicBezTo>
                  <a:close/>
                  <a:moveTo>
                    <a:pt x="70043" y="1"/>
                  </a:moveTo>
                  <a:cubicBezTo>
                    <a:pt x="69946" y="1"/>
                    <a:pt x="69850" y="97"/>
                    <a:pt x="69850" y="226"/>
                  </a:cubicBezTo>
                  <a:cubicBezTo>
                    <a:pt x="69850" y="322"/>
                    <a:pt x="69946" y="419"/>
                    <a:pt x="70043" y="419"/>
                  </a:cubicBezTo>
                  <a:lnTo>
                    <a:pt x="71329" y="419"/>
                  </a:lnTo>
                  <a:cubicBezTo>
                    <a:pt x="71457" y="419"/>
                    <a:pt x="71554" y="322"/>
                    <a:pt x="71554" y="226"/>
                  </a:cubicBezTo>
                  <a:cubicBezTo>
                    <a:pt x="71554" y="97"/>
                    <a:pt x="71457" y="1"/>
                    <a:pt x="71329" y="1"/>
                  </a:cubicBezTo>
                  <a:close/>
                  <a:moveTo>
                    <a:pt x="72614" y="1"/>
                  </a:moveTo>
                  <a:cubicBezTo>
                    <a:pt x="72486" y="1"/>
                    <a:pt x="72389" y="97"/>
                    <a:pt x="72389" y="226"/>
                  </a:cubicBezTo>
                  <a:cubicBezTo>
                    <a:pt x="72389" y="322"/>
                    <a:pt x="72486" y="419"/>
                    <a:pt x="72614" y="419"/>
                  </a:cubicBezTo>
                  <a:lnTo>
                    <a:pt x="73868" y="419"/>
                  </a:lnTo>
                  <a:cubicBezTo>
                    <a:pt x="73997" y="419"/>
                    <a:pt x="74093" y="322"/>
                    <a:pt x="74093" y="226"/>
                  </a:cubicBezTo>
                  <a:cubicBezTo>
                    <a:pt x="74093" y="97"/>
                    <a:pt x="73997" y="1"/>
                    <a:pt x="73868" y="1"/>
                  </a:cubicBezTo>
                  <a:close/>
                  <a:moveTo>
                    <a:pt x="75154" y="1"/>
                  </a:moveTo>
                  <a:cubicBezTo>
                    <a:pt x="75025" y="1"/>
                    <a:pt x="74961" y="97"/>
                    <a:pt x="74961" y="226"/>
                  </a:cubicBezTo>
                  <a:cubicBezTo>
                    <a:pt x="74961" y="322"/>
                    <a:pt x="75025" y="419"/>
                    <a:pt x="75154" y="419"/>
                  </a:cubicBezTo>
                  <a:lnTo>
                    <a:pt x="76440" y="419"/>
                  </a:lnTo>
                  <a:cubicBezTo>
                    <a:pt x="76536" y="419"/>
                    <a:pt x="76632" y="322"/>
                    <a:pt x="76632" y="226"/>
                  </a:cubicBezTo>
                  <a:cubicBezTo>
                    <a:pt x="76632" y="97"/>
                    <a:pt x="76536" y="1"/>
                    <a:pt x="76440" y="1"/>
                  </a:cubicBezTo>
                  <a:close/>
                  <a:moveTo>
                    <a:pt x="77693" y="1"/>
                  </a:moveTo>
                  <a:cubicBezTo>
                    <a:pt x="77597" y="1"/>
                    <a:pt x="77500" y="97"/>
                    <a:pt x="77500" y="226"/>
                  </a:cubicBezTo>
                  <a:cubicBezTo>
                    <a:pt x="77500" y="322"/>
                    <a:pt x="77597" y="419"/>
                    <a:pt x="77693" y="419"/>
                  </a:cubicBezTo>
                  <a:lnTo>
                    <a:pt x="78979" y="419"/>
                  </a:lnTo>
                  <a:cubicBezTo>
                    <a:pt x="79108" y="419"/>
                    <a:pt x="79204" y="322"/>
                    <a:pt x="79204" y="226"/>
                  </a:cubicBezTo>
                  <a:cubicBezTo>
                    <a:pt x="79204" y="97"/>
                    <a:pt x="79108" y="1"/>
                    <a:pt x="78979" y="1"/>
                  </a:cubicBezTo>
                  <a:close/>
                  <a:moveTo>
                    <a:pt x="80265" y="1"/>
                  </a:moveTo>
                  <a:cubicBezTo>
                    <a:pt x="80136" y="1"/>
                    <a:pt x="80040" y="97"/>
                    <a:pt x="80040" y="226"/>
                  </a:cubicBezTo>
                  <a:cubicBezTo>
                    <a:pt x="80040" y="322"/>
                    <a:pt x="80136" y="419"/>
                    <a:pt x="80265" y="419"/>
                  </a:cubicBezTo>
                  <a:lnTo>
                    <a:pt x="81518" y="419"/>
                  </a:lnTo>
                  <a:cubicBezTo>
                    <a:pt x="81647" y="419"/>
                    <a:pt x="81743" y="322"/>
                    <a:pt x="81743" y="226"/>
                  </a:cubicBezTo>
                  <a:cubicBezTo>
                    <a:pt x="81743" y="97"/>
                    <a:pt x="81647" y="1"/>
                    <a:pt x="81518" y="1"/>
                  </a:cubicBezTo>
                  <a:close/>
                  <a:moveTo>
                    <a:pt x="82804" y="1"/>
                  </a:moveTo>
                  <a:cubicBezTo>
                    <a:pt x="82708" y="1"/>
                    <a:pt x="82611" y="97"/>
                    <a:pt x="82611" y="226"/>
                  </a:cubicBezTo>
                  <a:cubicBezTo>
                    <a:pt x="82611" y="322"/>
                    <a:pt x="82708" y="419"/>
                    <a:pt x="82804" y="419"/>
                  </a:cubicBezTo>
                  <a:lnTo>
                    <a:pt x="84090" y="419"/>
                  </a:lnTo>
                  <a:cubicBezTo>
                    <a:pt x="84186" y="419"/>
                    <a:pt x="84283" y="322"/>
                    <a:pt x="84283" y="226"/>
                  </a:cubicBezTo>
                  <a:cubicBezTo>
                    <a:pt x="84283" y="97"/>
                    <a:pt x="84186" y="1"/>
                    <a:pt x="84090" y="1"/>
                  </a:cubicBezTo>
                  <a:close/>
                  <a:moveTo>
                    <a:pt x="85376" y="1"/>
                  </a:moveTo>
                  <a:cubicBezTo>
                    <a:pt x="85247" y="1"/>
                    <a:pt x="85151" y="97"/>
                    <a:pt x="85151" y="226"/>
                  </a:cubicBezTo>
                  <a:cubicBezTo>
                    <a:pt x="85151" y="322"/>
                    <a:pt x="85247" y="419"/>
                    <a:pt x="85376" y="419"/>
                  </a:cubicBezTo>
                  <a:lnTo>
                    <a:pt x="86629" y="419"/>
                  </a:lnTo>
                  <a:cubicBezTo>
                    <a:pt x="86758" y="419"/>
                    <a:pt x="86854" y="322"/>
                    <a:pt x="86854" y="226"/>
                  </a:cubicBezTo>
                  <a:cubicBezTo>
                    <a:pt x="86854" y="97"/>
                    <a:pt x="86758" y="1"/>
                    <a:pt x="86629" y="1"/>
                  </a:cubicBezTo>
                  <a:close/>
                  <a:moveTo>
                    <a:pt x="87915" y="1"/>
                  </a:moveTo>
                  <a:cubicBezTo>
                    <a:pt x="87787" y="1"/>
                    <a:pt x="87690" y="97"/>
                    <a:pt x="87690" y="226"/>
                  </a:cubicBezTo>
                  <a:cubicBezTo>
                    <a:pt x="87690" y="259"/>
                    <a:pt x="87702" y="293"/>
                    <a:pt x="87722" y="322"/>
                  </a:cubicBezTo>
                  <a:lnTo>
                    <a:pt x="87722" y="322"/>
                  </a:lnTo>
                  <a:lnTo>
                    <a:pt x="87722" y="1479"/>
                  </a:lnTo>
                  <a:cubicBezTo>
                    <a:pt x="87722" y="1608"/>
                    <a:pt x="87819" y="1704"/>
                    <a:pt x="87915" y="1704"/>
                  </a:cubicBezTo>
                  <a:cubicBezTo>
                    <a:pt x="88044" y="1704"/>
                    <a:pt x="88140" y="1608"/>
                    <a:pt x="88140" y="1479"/>
                  </a:cubicBezTo>
                  <a:lnTo>
                    <a:pt x="88140" y="226"/>
                  </a:lnTo>
                  <a:cubicBezTo>
                    <a:pt x="88140" y="161"/>
                    <a:pt x="88108" y="97"/>
                    <a:pt x="88076" y="65"/>
                  </a:cubicBezTo>
                  <a:cubicBezTo>
                    <a:pt x="88044" y="33"/>
                    <a:pt x="87979" y="1"/>
                    <a:pt x="87915" y="1"/>
                  </a:cubicBezTo>
                  <a:close/>
                  <a:moveTo>
                    <a:pt x="193" y="290"/>
                  </a:moveTo>
                  <a:cubicBezTo>
                    <a:pt x="97" y="290"/>
                    <a:pt x="0" y="386"/>
                    <a:pt x="0" y="515"/>
                  </a:cubicBezTo>
                  <a:lnTo>
                    <a:pt x="0" y="1769"/>
                  </a:lnTo>
                  <a:cubicBezTo>
                    <a:pt x="0" y="1897"/>
                    <a:pt x="97" y="1994"/>
                    <a:pt x="193" y="1994"/>
                  </a:cubicBezTo>
                  <a:cubicBezTo>
                    <a:pt x="322" y="1994"/>
                    <a:pt x="418" y="1897"/>
                    <a:pt x="418" y="1769"/>
                  </a:cubicBezTo>
                  <a:lnTo>
                    <a:pt x="418" y="515"/>
                  </a:lnTo>
                  <a:cubicBezTo>
                    <a:pt x="418" y="386"/>
                    <a:pt x="322" y="290"/>
                    <a:pt x="193" y="290"/>
                  </a:cubicBezTo>
                  <a:close/>
                  <a:moveTo>
                    <a:pt x="87915" y="2540"/>
                  </a:moveTo>
                  <a:cubicBezTo>
                    <a:pt x="87819" y="2540"/>
                    <a:pt x="87722" y="2637"/>
                    <a:pt x="87722" y="2765"/>
                  </a:cubicBezTo>
                  <a:lnTo>
                    <a:pt x="87722" y="4019"/>
                  </a:lnTo>
                  <a:cubicBezTo>
                    <a:pt x="87722" y="4147"/>
                    <a:pt x="87819" y="4244"/>
                    <a:pt x="87915" y="4244"/>
                  </a:cubicBezTo>
                  <a:cubicBezTo>
                    <a:pt x="88044" y="4244"/>
                    <a:pt x="88140" y="4147"/>
                    <a:pt x="88140" y="4019"/>
                  </a:cubicBezTo>
                  <a:lnTo>
                    <a:pt x="88140" y="2765"/>
                  </a:lnTo>
                  <a:cubicBezTo>
                    <a:pt x="88140" y="2637"/>
                    <a:pt x="88044" y="2540"/>
                    <a:pt x="87915" y="2540"/>
                  </a:cubicBezTo>
                  <a:close/>
                  <a:moveTo>
                    <a:pt x="193" y="2829"/>
                  </a:moveTo>
                  <a:cubicBezTo>
                    <a:pt x="97" y="2829"/>
                    <a:pt x="0" y="2926"/>
                    <a:pt x="0" y="3054"/>
                  </a:cubicBezTo>
                  <a:lnTo>
                    <a:pt x="0" y="4340"/>
                  </a:lnTo>
                  <a:cubicBezTo>
                    <a:pt x="0" y="4437"/>
                    <a:pt x="97" y="4533"/>
                    <a:pt x="193" y="4533"/>
                  </a:cubicBezTo>
                  <a:cubicBezTo>
                    <a:pt x="322" y="4533"/>
                    <a:pt x="418" y="4437"/>
                    <a:pt x="418" y="4340"/>
                  </a:cubicBezTo>
                  <a:lnTo>
                    <a:pt x="418" y="3054"/>
                  </a:lnTo>
                  <a:cubicBezTo>
                    <a:pt x="418" y="2926"/>
                    <a:pt x="322" y="2829"/>
                    <a:pt x="193" y="2829"/>
                  </a:cubicBezTo>
                  <a:close/>
                  <a:moveTo>
                    <a:pt x="87915" y="5080"/>
                  </a:moveTo>
                  <a:cubicBezTo>
                    <a:pt x="87819" y="5080"/>
                    <a:pt x="87722" y="5176"/>
                    <a:pt x="87722" y="5305"/>
                  </a:cubicBezTo>
                  <a:lnTo>
                    <a:pt x="87722" y="6590"/>
                  </a:lnTo>
                  <a:cubicBezTo>
                    <a:pt x="87722" y="6687"/>
                    <a:pt x="87819" y="6783"/>
                    <a:pt x="87915" y="6783"/>
                  </a:cubicBezTo>
                  <a:cubicBezTo>
                    <a:pt x="88044" y="6783"/>
                    <a:pt x="88140" y="6687"/>
                    <a:pt x="88140" y="6590"/>
                  </a:cubicBezTo>
                  <a:lnTo>
                    <a:pt x="88140" y="5305"/>
                  </a:lnTo>
                  <a:cubicBezTo>
                    <a:pt x="88140" y="5176"/>
                    <a:pt x="88044" y="5080"/>
                    <a:pt x="87915" y="5080"/>
                  </a:cubicBezTo>
                  <a:close/>
                  <a:moveTo>
                    <a:pt x="193" y="5401"/>
                  </a:moveTo>
                  <a:cubicBezTo>
                    <a:pt x="97" y="5401"/>
                    <a:pt x="0" y="5497"/>
                    <a:pt x="0" y="5594"/>
                  </a:cubicBezTo>
                  <a:lnTo>
                    <a:pt x="0" y="6880"/>
                  </a:lnTo>
                  <a:cubicBezTo>
                    <a:pt x="0" y="7008"/>
                    <a:pt x="97" y="7105"/>
                    <a:pt x="193" y="7105"/>
                  </a:cubicBezTo>
                  <a:cubicBezTo>
                    <a:pt x="322" y="7105"/>
                    <a:pt x="418" y="7008"/>
                    <a:pt x="418" y="6880"/>
                  </a:cubicBezTo>
                  <a:lnTo>
                    <a:pt x="418" y="5594"/>
                  </a:lnTo>
                  <a:cubicBezTo>
                    <a:pt x="418" y="5497"/>
                    <a:pt x="322" y="5401"/>
                    <a:pt x="193" y="5401"/>
                  </a:cubicBezTo>
                  <a:close/>
                  <a:moveTo>
                    <a:pt x="87915" y="7651"/>
                  </a:moveTo>
                  <a:cubicBezTo>
                    <a:pt x="87819" y="7651"/>
                    <a:pt x="87722" y="7748"/>
                    <a:pt x="87722" y="7844"/>
                  </a:cubicBezTo>
                  <a:lnTo>
                    <a:pt x="87722" y="9130"/>
                  </a:lnTo>
                  <a:cubicBezTo>
                    <a:pt x="87722" y="9258"/>
                    <a:pt x="87819" y="9355"/>
                    <a:pt x="87915" y="9355"/>
                  </a:cubicBezTo>
                  <a:cubicBezTo>
                    <a:pt x="88044" y="9355"/>
                    <a:pt x="88140" y="9258"/>
                    <a:pt x="88140" y="9130"/>
                  </a:cubicBezTo>
                  <a:lnTo>
                    <a:pt x="88140" y="7844"/>
                  </a:lnTo>
                  <a:cubicBezTo>
                    <a:pt x="88140" y="7748"/>
                    <a:pt x="88044" y="7651"/>
                    <a:pt x="87915" y="7651"/>
                  </a:cubicBezTo>
                  <a:close/>
                  <a:moveTo>
                    <a:pt x="193" y="7940"/>
                  </a:moveTo>
                  <a:cubicBezTo>
                    <a:pt x="97" y="7940"/>
                    <a:pt x="0" y="8037"/>
                    <a:pt x="0" y="8165"/>
                  </a:cubicBezTo>
                  <a:lnTo>
                    <a:pt x="0" y="9419"/>
                  </a:lnTo>
                  <a:cubicBezTo>
                    <a:pt x="0" y="9548"/>
                    <a:pt x="97" y="9644"/>
                    <a:pt x="193" y="9644"/>
                  </a:cubicBezTo>
                  <a:cubicBezTo>
                    <a:pt x="322" y="9644"/>
                    <a:pt x="418" y="9548"/>
                    <a:pt x="418" y="9419"/>
                  </a:cubicBezTo>
                  <a:lnTo>
                    <a:pt x="418" y="8165"/>
                  </a:lnTo>
                  <a:cubicBezTo>
                    <a:pt x="418" y="8037"/>
                    <a:pt x="322" y="7940"/>
                    <a:pt x="193" y="7940"/>
                  </a:cubicBezTo>
                  <a:close/>
                  <a:moveTo>
                    <a:pt x="87915" y="10191"/>
                  </a:moveTo>
                  <a:cubicBezTo>
                    <a:pt x="87819" y="10191"/>
                    <a:pt x="87722" y="10287"/>
                    <a:pt x="87722" y="10416"/>
                  </a:cubicBezTo>
                  <a:lnTo>
                    <a:pt x="87722" y="11669"/>
                  </a:lnTo>
                  <a:cubicBezTo>
                    <a:pt x="87722" y="11798"/>
                    <a:pt x="87819" y="11894"/>
                    <a:pt x="87915" y="11894"/>
                  </a:cubicBezTo>
                  <a:cubicBezTo>
                    <a:pt x="88044" y="11894"/>
                    <a:pt x="88140" y="11798"/>
                    <a:pt x="88140" y="11669"/>
                  </a:cubicBezTo>
                  <a:lnTo>
                    <a:pt x="88140" y="10416"/>
                  </a:lnTo>
                  <a:cubicBezTo>
                    <a:pt x="88140" y="10287"/>
                    <a:pt x="88044" y="10191"/>
                    <a:pt x="87915" y="10191"/>
                  </a:cubicBezTo>
                  <a:close/>
                  <a:moveTo>
                    <a:pt x="193" y="10480"/>
                  </a:moveTo>
                  <a:cubicBezTo>
                    <a:pt x="97" y="10480"/>
                    <a:pt x="0" y="10576"/>
                    <a:pt x="0" y="10705"/>
                  </a:cubicBezTo>
                  <a:lnTo>
                    <a:pt x="0" y="11991"/>
                  </a:lnTo>
                  <a:cubicBezTo>
                    <a:pt x="0" y="12087"/>
                    <a:pt x="97" y="12183"/>
                    <a:pt x="193" y="12183"/>
                  </a:cubicBezTo>
                  <a:cubicBezTo>
                    <a:pt x="322" y="12183"/>
                    <a:pt x="418" y="12087"/>
                    <a:pt x="418" y="11991"/>
                  </a:cubicBezTo>
                  <a:lnTo>
                    <a:pt x="418" y="10705"/>
                  </a:lnTo>
                  <a:cubicBezTo>
                    <a:pt x="418" y="10576"/>
                    <a:pt x="322" y="10480"/>
                    <a:pt x="193" y="10480"/>
                  </a:cubicBezTo>
                  <a:close/>
                  <a:moveTo>
                    <a:pt x="87915" y="12730"/>
                  </a:moveTo>
                  <a:cubicBezTo>
                    <a:pt x="87819" y="12730"/>
                    <a:pt x="87722" y="12826"/>
                    <a:pt x="87722" y="12955"/>
                  </a:cubicBezTo>
                  <a:lnTo>
                    <a:pt x="87722" y="14241"/>
                  </a:lnTo>
                  <a:cubicBezTo>
                    <a:pt x="87722" y="14337"/>
                    <a:pt x="87819" y="14434"/>
                    <a:pt x="87915" y="14434"/>
                  </a:cubicBezTo>
                  <a:cubicBezTo>
                    <a:pt x="88044" y="14434"/>
                    <a:pt x="88140" y="14337"/>
                    <a:pt x="88140" y="14241"/>
                  </a:cubicBezTo>
                  <a:lnTo>
                    <a:pt x="88140" y="12955"/>
                  </a:lnTo>
                  <a:cubicBezTo>
                    <a:pt x="88140" y="12826"/>
                    <a:pt x="88044" y="12730"/>
                    <a:pt x="87915" y="12730"/>
                  </a:cubicBezTo>
                  <a:close/>
                  <a:moveTo>
                    <a:pt x="193" y="13051"/>
                  </a:moveTo>
                  <a:cubicBezTo>
                    <a:pt x="97" y="13051"/>
                    <a:pt x="0" y="13148"/>
                    <a:pt x="0" y="13244"/>
                  </a:cubicBezTo>
                  <a:lnTo>
                    <a:pt x="0" y="14530"/>
                  </a:lnTo>
                  <a:cubicBezTo>
                    <a:pt x="0" y="14659"/>
                    <a:pt x="97" y="14755"/>
                    <a:pt x="193" y="14755"/>
                  </a:cubicBezTo>
                  <a:cubicBezTo>
                    <a:pt x="322" y="14755"/>
                    <a:pt x="418" y="14659"/>
                    <a:pt x="418" y="14530"/>
                  </a:cubicBezTo>
                  <a:lnTo>
                    <a:pt x="418" y="13244"/>
                  </a:lnTo>
                  <a:cubicBezTo>
                    <a:pt x="418" y="13148"/>
                    <a:pt x="322" y="13051"/>
                    <a:pt x="193" y="13051"/>
                  </a:cubicBezTo>
                  <a:close/>
                  <a:moveTo>
                    <a:pt x="87915" y="15302"/>
                  </a:moveTo>
                  <a:cubicBezTo>
                    <a:pt x="87819" y="15302"/>
                    <a:pt x="87722" y="15398"/>
                    <a:pt x="87722" y="15494"/>
                  </a:cubicBezTo>
                  <a:lnTo>
                    <a:pt x="87722" y="16780"/>
                  </a:lnTo>
                  <a:cubicBezTo>
                    <a:pt x="87722" y="16909"/>
                    <a:pt x="87819" y="17005"/>
                    <a:pt x="87915" y="17005"/>
                  </a:cubicBezTo>
                  <a:cubicBezTo>
                    <a:pt x="88044" y="17005"/>
                    <a:pt x="88140" y="16909"/>
                    <a:pt x="88140" y="16780"/>
                  </a:cubicBezTo>
                  <a:lnTo>
                    <a:pt x="88140" y="15494"/>
                  </a:lnTo>
                  <a:cubicBezTo>
                    <a:pt x="88140" y="15398"/>
                    <a:pt x="88044" y="15302"/>
                    <a:pt x="87915" y="15302"/>
                  </a:cubicBezTo>
                  <a:close/>
                  <a:moveTo>
                    <a:pt x="193" y="15591"/>
                  </a:moveTo>
                  <a:cubicBezTo>
                    <a:pt x="97" y="15591"/>
                    <a:pt x="0" y="15687"/>
                    <a:pt x="0" y="15816"/>
                  </a:cubicBezTo>
                  <a:lnTo>
                    <a:pt x="0" y="17069"/>
                  </a:lnTo>
                  <a:cubicBezTo>
                    <a:pt x="0" y="17198"/>
                    <a:pt x="97" y="17294"/>
                    <a:pt x="193" y="17294"/>
                  </a:cubicBezTo>
                  <a:cubicBezTo>
                    <a:pt x="322" y="17294"/>
                    <a:pt x="418" y="17198"/>
                    <a:pt x="418" y="17069"/>
                  </a:cubicBezTo>
                  <a:lnTo>
                    <a:pt x="418" y="15816"/>
                  </a:lnTo>
                  <a:cubicBezTo>
                    <a:pt x="418" y="15687"/>
                    <a:pt x="322" y="15591"/>
                    <a:pt x="193" y="15591"/>
                  </a:cubicBezTo>
                  <a:close/>
                  <a:moveTo>
                    <a:pt x="87915" y="17841"/>
                  </a:moveTo>
                  <a:cubicBezTo>
                    <a:pt x="87819" y="17841"/>
                    <a:pt x="87722" y="17937"/>
                    <a:pt x="87722" y="18066"/>
                  </a:cubicBezTo>
                  <a:lnTo>
                    <a:pt x="87722" y="19320"/>
                  </a:lnTo>
                  <a:cubicBezTo>
                    <a:pt x="87722" y="19448"/>
                    <a:pt x="87819" y="19545"/>
                    <a:pt x="87915" y="19545"/>
                  </a:cubicBezTo>
                  <a:cubicBezTo>
                    <a:pt x="88044" y="19545"/>
                    <a:pt x="88140" y="19448"/>
                    <a:pt x="88140" y="19320"/>
                  </a:cubicBezTo>
                  <a:lnTo>
                    <a:pt x="88140" y="18066"/>
                  </a:lnTo>
                  <a:cubicBezTo>
                    <a:pt x="88140" y="17937"/>
                    <a:pt x="88044" y="17841"/>
                    <a:pt x="87915" y="17841"/>
                  </a:cubicBezTo>
                  <a:close/>
                  <a:moveTo>
                    <a:pt x="193" y="18130"/>
                  </a:moveTo>
                  <a:cubicBezTo>
                    <a:pt x="97" y="18130"/>
                    <a:pt x="0" y="18227"/>
                    <a:pt x="0" y="18355"/>
                  </a:cubicBezTo>
                  <a:lnTo>
                    <a:pt x="0" y="19641"/>
                  </a:lnTo>
                  <a:cubicBezTo>
                    <a:pt x="0" y="19737"/>
                    <a:pt x="97" y="19834"/>
                    <a:pt x="193" y="19834"/>
                  </a:cubicBezTo>
                  <a:cubicBezTo>
                    <a:pt x="322" y="19834"/>
                    <a:pt x="418" y="19737"/>
                    <a:pt x="418" y="19641"/>
                  </a:cubicBezTo>
                  <a:lnTo>
                    <a:pt x="418" y="18355"/>
                  </a:lnTo>
                  <a:cubicBezTo>
                    <a:pt x="418" y="18227"/>
                    <a:pt x="322" y="18130"/>
                    <a:pt x="193" y="18130"/>
                  </a:cubicBezTo>
                  <a:close/>
                  <a:moveTo>
                    <a:pt x="87915" y="20380"/>
                  </a:moveTo>
                  <a:cubicBezTo>
                    <a:pt x="87819" y="20380"/>
                    <a:pt x="87722" y="20477"/>
                    <a:pt x="87722" y="20605"/>
                  </a:cubicBezTo>
                  <a:lnTo>
                    <a:pt x="87722" y="21891"/>
                  </a:lnTo>
                  <a:cubicBezTo>
                    <a:pt x="87722" y="21988"/>
                    <a:pt x="87819" y="22084"/>
                    <a:pt x="87915" y="22084"/>
                  </a:cubicBezTo>
                  <a:cubicBezTo>
                    <a:pt x="88044" y="22084"/>
                    <a:pt x="88140" y="21988"/>
                    <a:pt x="88140" y="21891"/>
                  </a:cubicBezTo>
                  <a:lnTo>
                    <a:pt x="88140" y="20605"/>
                  </a:lnTo>
                  <a:cubicBezTo>
                    <a:pt x="88140" y="20477"/>
                    <a:pt x="88044" y="20380"/>
                    <a:pt x="87915" y="20380"/>
                  </a:cubicBezTo>
                  <a:close/>
                  <a:moveTo>
                    <a:pt x="193" y="20702"/>
                  </a:moveTo>
                  <a:cubicBezTo>
                    <a:pt x="97" y="20702"/>
                    <a:pt x="0" y="20798"/>
                    <a:pt x="0" y="20895"/>
                  </a:cubicBezTo>
                  <a:lnTo>
                    <a:pt x="0" y="22180"/>
                  </a:lnTo>
                  <a:cubicBezTo>
                    <a:pt x="0" y="22309"/>
                    <a:pt x="97" y="22405"/>
                    <a:pt x="193" y="22405"/>
                  </a:cubicBezTo>
                  <a:cubicBezTo>
                    <a:pt x="322" y="22405"/>
                    <a:pt x="418" y="22309"/>
                    <a:pt x="418" y="22180"/>
                  </a:cubicBezTo>
                  <a:lnTo>
                    <a:pt x="418" y="20895"/>
                  </a:lnTo>
                  <a:cubicBezTo>
                    <a:pt x="418" y="20798"/>
                    <a:pt x="322" y="20702"/>
                    <a:pt x="193" y="20702"/>
                  </a:cubicBezTo>
                  <a:close/>
                  <a:moveTo>
                    <a:pt x="87915" y="22952"/>
                  </a:moveTo>
                  <a:cubicBezTo>
                    <a:pt x="87819" y="22952"/>
                    <a:pt x="87722" y="23048"/>
                    <a:pt x="87722" y="23145"/>
                  </a:cubicBezTo>
                  <a:lnTo>
                    <a:pt x="87722" y="24431"/>
                  </a:lnTo>
                  <a:cubicBezTo>
                    <a:pt x="87722" y="24559"/>
                    <a:pt x="87819" y="24656"/>
                    <a:pt x="87915" y="24656"/>
                  </a:cubicBezTo>
                  <a:cubicBezTo>
                    <a:pt x="88044" y="24656"/>
                    <a:pt x="88140" y="24559"/>
                    <a:pt x="88140" y="24431"/>
                  </a:cubicBezTo>
                  <a:lnTo>
                    <a:pt x="88140" y="23145"/>
                  </a:lnTo>
                  <a:cubicBezTo>
                    <a:pt x="88140" y="23048"/>
                    <a:pt x="88044" y="22952"/>
                    <a:pt x="87915" y="22952"/>
                  </a:cubicBezTo>
                  <a:close/>
                  <a:moveTo>
                    <a:pt x="193" y="23241"/>
                  </a:moveTo>
                  <a:cubicBezTo>
                    <a:pt x="97" y="23241"/>
                    <a:pt x="0" y="23338"/>
                    <a:pt x="0" y="23466"/>
                  </a:cubicBezTo>
                  <a:lnTo>
                    <a:pt x="0" y="24720"/>
                  </a:lnTo>
                  <a:cubicBezTo>
                    <a:pt x="0" y="24848"/>
                    <a:pt x="97" y="24945"/>
                    <a:pt x="193" y="24945"/>
                  </a:cubicBezTo>
                  <a:cubicBezTo>
                    <a:pt x="322" y="24945"/>
                    <a:pt x="418" y="24848"/>
                    <a:pt x="418" y="24720"/>
                  </a:cubicBezTo>
                  <a:lnTo>
                    <a:pt x="418" y="23466"/>
                  </a:lnTo>
                  <a:cubicBezTo>
                    <a:pt x="418" y="23338"/>
                    <a:pt x="322" y="23241"/>
                    <a:pt x="193" y="23241"/>
                  </a:cubicBezTo>
                  <a:close/>
                  <a:moveTo>
                    <a:pt x="87915" y="25491"/>
                  </a:moveTo>
                  <a:cubicBezTo>
                    <a:pt x="87819" y="25491"/>
                    <a:pt x="87722" y="25588"/>
                    <a:pt x="87722" y="25716"/>
                  </a:cubicBezTo>
                  <a:lnTo>
                    <a:pt x="87722" y="26970"/>
                  </a:lnTo>
                  <a:cubicBezTo>
                    <a:pt x="87722" y="27099"/>
                    <a:pt x="87819" y="27195"/>
                    <a:pt x="87915" y="27195"/>
                  </a:cubicBezTo>
                  <a:cubicBezTo>
                    <a:pt x="88044" y="27195"/>
                    <a:pt x="88140" y="27099"/>
                    <a:pt x="88140" y="26970"/>
                  </a:cubicBezTo>
                  <a:lnTo>
                    <a:pt x="88140" y="25716"/>
                  </a:lnTo>
                  <a:cubicBezTo>
                    <a:pt x="88140" y="25588"/>
                    <a:pt x="88044" y="25491"/>
                    <a:pt x="87915" y="25491"/>
                  </a:cubicBezTo>
                  <a:close/>
                  <a:moveTo>
                    <a:pt x="193" y="25813"/>
                  </a:moveTo>
                  <a:cubicBezTo>
                    <a:pt x="97" y="25813"/>
                    <a:pt x="0" y="25909"/>
                    <a:pt x="0" y="26006"/>
                  </a:cubicBezTo>
                  <a:lnTo>
                    <a:pt x="0" y="27291"/>
                  </a:lnTo>
                  <a:cubicBezTo>
                    <a:pt x="0" y="27388"/>
                    <a:pt x="97" y="27484"/>
                    <a:pt x="193" y="27484"/>
                  </a:cubicBezTo>
                  <a:cubicBezTo>
                    <a:pt x="322" y="27484"/>
                    <a:pt x="418" y="27388"/>
                    <a:pt x="418" y="27291"/>
                  </a:cubicBezTo>
                  <a:lnTo>
                    <a:pt x="418" y="26006"/>
                  </a:lnTo>
                  <a:cubicBezTo>
                    <a:pt x="418" y="25909"/>
                    <a:pt x="322" y="25813"/>
                    <a:pt x="193" y="25813"/>
                  </a:cubicBezTo>
                  <a:close/>
                  <a:moveTo>
                    <a:pt x="87915" y="28063"/>
                  </a:moveTo>
                  <a:cubicBezTo>
                    <a:pt x="87819" y="28063"/>
                    <a:pt x="87722" y="28127"/>
                    <a:pt x="87722" y="28256"/>
                  </a:cubicBezTo>
                  <a:lnTo>
                    <a:pt x="87722" y="29542"/>
                  </a:lnTo>
                  <a:cubicBezTo>
                    <a:pt x="87722" y="29638"/>
                    <a:pt x="87819" y="29734"/>
                    <a:pt x="87915" y="29734"/>
                  </a:cubicBezTo>
                  <a:cubicBezTo>
                    <a:pt x="88044" y="29734"/>
                    <a:pt x="88140" y="29638"/>
                    <a:pt x="88140" y="29542"/>
                  </a:cubicBezTo>
                  <a:lnTo>
                    <a:pt x="88140" y="28256"/>
                  </a:lnTo>
                  <a:cubicBezTo>
                    <a:pt x="88140" y="28127"/>
                    <a:pt x="88044" y="28063"/>
                    <a:pt x="87915" y="28063"/>
                  </a:cubicBezTo>
                  <a:close/>
                  <a:moveTo>
                    <a:pt x="193" y="28352"/>
                  </a:moveTo>
                  <a:cubicBezTo>
                    <a:pt x="97" y="28352"/>
                    <a:pt x="0" y="28449"/>
                    <a:pt x="0" y="28577"/>
                  </a:cubicBezTo>
                  <a:lnTo>
                    <a:pt x="0" y="29831"/>
                  </a:lnTo>
                  <a:cubicBezTo>
                    <a:pt x="0" y="29959"/>
                    <a:pt x="97" y="30056"/>
                    <a:pt x="193" y="30056"/>
                  </a:cubicBezTo>
                  <a:cubicBezTo>
                    <a:pt x="322" y="30056"/>
                    <a:pt x="418" y="29959"/>
                    <a:pt x="418" y="29831"/>
                  </a:cubicBezTo>
                  <a:lnTo>
                    <a:pt x="418" y="28577"/>
                  </a:lnTo>
                  <a:cubicBezTo>
                    <a:pt x="418" y="28449"/>
                    <a:pt x="322" y="28352"/>
                    <a:pt x="193" y="28352"/>
                  </a:cubicBezTo>
                  <a:close/>
                  <a:moveTo>
                    <a:pt x="87915" y="30602"/>
                  </a:moveTo>
                  <a:cubicBezTo>
                    <a:pt x="87819" y="30602"/>
                    <a:pt x="87722" y="30699"/>
                    <a:pt x="87722" y="30795"/>
                  </a:cubicBezTo>
                  <a:lnTo>
                    <a:pt x="87722" y="32081"/>
                  </a:lnTo>
                  <a:cubicBezTo>
                    <a:pt x="87722" y="32210"/>
                    <a:pt x="87819" y="32306"/>
                    <a:pt x="87915" y="32306"/>
                  </a:cubicBezTo>
                  <a:cubicBezTo>
                    <a:pt x="88044" y="32306"/>
                    <a:pt x="88140" y="32210"/>
                    <a:pt x="88140" y="32081"/>
                  </a:cubicBezTo>
                  <a:lnTo>
                    <a:pt x="88140" y="30795"/>
                  </a:lnTo>
                  <a:cubicBezTo>
                    <a:pt x="88140" y="30699"/>
                    <a:pt x="88044" y="30602"/>
                    <a:pt x="87915" y="30602"/>
                  </a:cubicBezTo>
                  <a:close/>
                  <a:moveTo>
                    <a:pt x="193" y="30892"/>
                  </a:moveTo>
                  <a:cubicBezTo>
                    <a:pt x="97" y="30892"/>
                    <a:pt x="0" y="30988"/>
                    <a:pt x="0" y="31117"/>
                  </a:cubicBezTo>
                  <a:lnTo>
                    <a:pt x="0" y="32402"/>
                  </a:lnTo>
                  <a:cubicBezTo>
                    <a:pt x="0" y="32499"/>
                    <a:pt x="97" y="32595"/>
                    <a:pt x="193" y="32595"/>
                  </a:cubicBezTo>
                  <a:cubicBezTo>
                    <a:pt x="322" y="32595"/>
                    <a:pt x="418" y="32499"/>
                    <a:pt x="418" y="32402"/>
                  </a:cubicBezTo>
                  <a:lnTo>
                    <a:pt x="418" y="31117"/>
                  </a:lnTo>
                  <a:cubicBezTo>
                    <a:pt x="418" y="30988"/>
                    <a:pt x="322" y="30892"/>
                    <a:pt x="193" y="30892"/>
                  </a:cubicBezTo>
                  <a:close/>
                  <a:moveTo>
                    <a:pt x="87915" y="33142"/>
                  </a:moveTo>
                  <a:cubicBezTo>
                    <a:pt x="87819" y="33142"/>
                    <a:pt x="87722" y="33238"/>
                    <a:pt x="87722" y="33367"/>
                  </a:cubicBezTo>
                  <a:lnTo>
                    <a:pt x="87722" y="33592"/>
                  </a:lnTo>
                  <a:cubicBezTo>
                    <a:pt x="87722" y="33656"/>
                    <a:pt x="87722" y="33720"/>
                    <a:pt x="87787" y="33752"/>
                  </a:cubicBezTo>
                  <a:cubicBezTo>
                    <a:pt x="87819" y="33785"/>
                    <a:pt x="87883" y="33817"/>
                    <a:pt x="87915" y="33817"/>
                  </a:cubicBezTo>
                  <a:lnTo>
                    <a:pt x="88944" y="33817"/>
                  </a:lnTo>
                  <a:cubicBezTo>
                    <a:pt x="89072" y="33817"/>
                    <a:pt x="89169" y="33720"/>
                    <a:pt x="89169" y="33592"/>
                  </a:cubicBezTo>
                  <a:cubicBezTo>
                    <a:pt x="89169" y="33495"/>
                    <a:pt x="89072" y="33399"/>
                    <a:pt x="88944" y="33399"/>
                  </a:cubicBezTo>
                  <a:lnTo>
                    <a:pt x="88140" y="33399"/>
                  </a:lnTo>
                  <a:lnTo>
                    <a:pt x="88140" y="33367"/>
                  </a:lnTo>
                  <a:cubicBezTo>
                    <a:pt x="88140" y="33238"/>
                    <a:pt x="88044" y="33142"/>
                    <a:pt x="87915" y="33142"/>
                  </a:cubicBezTo>
                  <a:close/>
                  <a:moveTo>
                    <a:pt x="90230" y="33399"/>
                  </a:moveTo>
                  <a:cubicBezTo>
                    <a:pt x="90101" y="33399"/>
                    <a:pt x="90005" y="33495"/>
                    <a:pt x="90005" y="33592"/>
                  </a:cubicBezTo>
                  <a:cubicBezTo>
                    <a:pt x="90005" y="33720"/>
                    <a:pt x="90101" y="33817"/>
                    <a:pt x="90230" y="33817"/>
                  </a:cubicBezTo>
                  <a:lnTo>
                    <a:pt x="91515" y="33817"/>
                  </a:lnTo>
                  <a:cubicBezTo>
                    <a:pt x="91612" y="33817"/>
                    <a:pt x="91708" y="33720"/>
                    <a:pt x="91708" y="33592"/>
                  </a:cubicBezTo>
                  <a:cubicBezTo>
                    <a:pt x="91708" y="33495"/>
                    <a:pt x="91612" y="33399"/>
                    <a:pt x="91515" y="33399"/>
                  </a:cubicBezTo>
                  <a:close/>
                  <a:moveTo>
                    <a:pt x="92769" y="33399"/>
                  </a:moveTo>
                  <a:cubicBezTo>
                    <a:pt x="92673" y="33399"/>
                    <a:pt x="92576" y="33495"/>
                    <a:pt x="92576" y="33592"/>
                  </a:cubicBezTo>
                  <a:cubicBezTo>
                    <a:pt x="92576" y="33720"/>
                    <a:pt x="92673" y="33817"/>
                    <a:pt x="92769" y="33817"/>
                  </a:cubicBezTo>
                  <a:lnTo>
                    <a:pt x="94055" y="33817"/>
                  </a:lnTo>
                  <a:cubicBezTo>
                    <a:pt x="94183" y="33817"/>
                    <a:pt x="94280" y="33720"/>
                    <a:pt x="94280" y="33592"/>
                  </a:cubicBezTo>
                  <a:cubicBezTo>
                    <a:pt x="94280" y="33495"/>
                    <a:pt x="94183" y="33399"/>
                    <a:pt x="94055" y="33399"/>
                  </a:cubicBezTo>
                  <a:close/>
                  <a:moveTo>
                    <a:pt x="95341" y="33399"/>
                  </a:moveTo>
                  <a:cubicBezTo>
                    <a:pt x="95212" y="33399"/>
                    <a:pt x="95115" y="33495"/>
                    <a:pt x="95115" y="33592"/>
                  </a:cubicBezTo>
                  <a:cubicBezTo>
                    <a:pt x="95115" y="33720"/>
                    <a:pt x="95212" y="33817"/>
                    <a:pt x="95341" y="33817"/>
                  </a:cubicBezTo>
                  <a:lnTo>
                    <a:pt x="96594" y="33817"/>
                  </a:lnTo>
                  <a:cubicBezTo>
                    <a:pt x="96723" y="33817"/>
                    <a:pt x="96819" y="33720"/>
                    <a:pt x="96819" y="33592"/>
                  </a:cubicBezTo>
                  <a:cubicBezTo>
                    <a:pt x="96819" y="33495"/>
                    <a:pt x="96723" y="33399"/>
                    <a:pt x="96594" y="33399"/>
                  </a:cubicBezTo>
                  <a:close/>
                  <a:moveTo>
                    <a:pt x="97880" y="33399"/>
                  </a:moveTo>
                  <a:cubicBezTo>
                    <a:pt x="97751" y="33399"/>
                    <a:pt x="97655" y="33495"/>
                    <a:pt x="97655" y="33592"/>
                  </a:cubicBezTo>
                  <a:cubicBezTo>
                    <a:pt x="97655" y="33720"/>
                    <a:pt x="97751" y="33817"/>
                    <a:pt x="97880" y="33817"/>
                  </a:cubicBezTo>
                  <a:lnTo>
                    <a:pt x="99166" y="33817"/>
                  </a:lnTo>
                  <a:cubicBezTo>
                    <a:pt x="99262" y="33817"/>
                    <a:pt x="99359" y="33720"/>
                    <a:pt x="99359" y="33592"/>
                  </a:cubicBezTo>
                  <a:cubicBezTo>
                    <a:pt x="99359" y="33495"/>
                    <a:pt x="99262" y="33399"/>
                    <a:pt x="99166" y="33399"/>
                  </a:cubicBezTo>
                  <a:close/>
                  <a:moveTo>
                    <a:pt x="100419" y="33399"/>
                  </a:moveTo>
                  <a:cubicBezTo>
                    <a:pt x="100323" y="33399"/>
                    <a:pt x="100226" y="33495"/>
                    <a:pt x="100226" y="33592"/>
                  </a:cubicBezTo>
                  <a:cubicBezTo>
                    <a:pt x="100226" y="33720"/>
                    <a:pt x="100323" y="33817"/>
                    <a:pt x="100419" y="33817"/>
                  </a:cubicBezTo>
                  <a:lnTo>
                    <a:pt x="101705" y="33817"/>
                  </a:lnTo>
                  <a:cubicBezTo>
                    <a:pt x="101834" y="33817"/>
                    <a:pt x="101930" y="33720"/>
                    <a:pt x="101930" y="33592"/>
                  </a:cubicBezTo>
                  <a:cubicBezTo>
                    <a:pt x="101930" y="33495"/>
                    <a:pt x="101834" y="33399"/>
                    <a:pt x="101705" y="33399"/>
                  </a:cubicBezTo>
                  <a:close/>
                  <a:moveTo>
                    <a:pt x="102991" y="33399"/>
                  </a:moveTo>
                  <a:cubicBezTo>
                    <a:pt x="102862" y="33399"/>
                    <a:pt x="102766" y="33495"/>
                    <a:pt x="102766" y="33592"/>
                  </a:cubicBezTo>
                  <a:cubicBezTo>
                    <a:pt x="102766" y="33720"/>
                    <a:pt x="102862" y="33817"/>
                    <a:pt x="102991" y="33817"/>
                  </a:cubicBezTo>
                  <a:lnTo>
                    <a:pt x="104245" y="33817"/>
                  </a:lnTo>
                  <a:cubicBezTo>
                    <a:pt x="104373" y="33817"/>
                    <a:pt x="104470" y="33720"/>
                    <a:pt x="104470" y="33592"/>
                  </a:cubicBezTo>
                  <a:cubicBezTo>
                    <a:pt x="104470" y="33495"/>
                    <a:pt x="104373" y="33399"/>
                    <a:pt x="104245" y="33399"/>
                  </a:cubicBezTo>
                  <a:close/>
                  <a:moveTo>
                    <a:pt x="105530" y="33399"/>
                  </a:moveTo>
                  <a:cubicBezTo>
                    <a:pt x="105434" y="33399"/>
                    <a:pt x="105337" y="33495"/>
                    <a:pt x="105337" y="33592"/>
                  </a:cubicBezTo>
                  <a:cubicBezTo>
                    <a:pt x="105337" y="33720"/>
                    <a:pt x="105434" y="33817"/>
                    <a:pt x="105530" y="33817"/>
                  </a:cubicBezTo>
                  <a:lnTo>
                    <a:pt x="106816" y="33817"/>
                  </a:lnTo>
                  <a:cubicBezTo>
                    <a:pt x="106912" y="33817"/>
                    <a:pt x="107009" y="33720"/>
                    <a:pt x="107009" y="33592"/>
                  </a:cubicBezTo>
                  <a:cubicBezTo>
                    <a:pt x="107009" y="33495"/>
                    <a:pt x="106912" y="33399"/>
                    <a:pt x="106816" y="33399"/>
                  </a:cubicBezTo>
                  <a:close/>
                  <a:moveTo>
                    <a:pt x="108102" y="33399"/>
                  </a:moveTo>
                  <a:cubicBezTo>
                    <a:pt x="107973" y="33399"/>
                    <a:pt x="107877" y="33495"/>
                    <a:pt x="107877" y="33592"/>
                  </a:cubicBezTo>
                  <a:cubicBezTo>
                    <a:pt x="107877" y="33720"/>
                    <a:pt x="107973" y="33817"/>
                    <a:pt x="108102" y="33817"/>
                  </a:cubicBezTo>
                  <a:lnTo>
                    <a:pt x="109355" y="33817"/>
                  </a:lnTo>
                  <a:cubicBezTo>
                    <a:pt x="109484" y="33817"/>
                    <a:pt x="109580" y="33720"/>
                    <a:pt x="109580" y="33592"/>
                  </a:cubicBezTo>
                  <a:cubicBezTo>
                    <a:pt x="109580" y="33495"/>
                    <a:pt x="109484" y="33399"/>
                    <a:pt x="109355" y="33399"/>
                  </a:cubicBezTo>
                  <a:close/>
                  <a:moveTo>
                    <a:pt x="110641" y="33399"/>
                  </a:moveTo>
                  <a:cubicBezTo>
                    <a:pt x="110513" y="33399"/>
                    <a:pt x="110416" y="33495"/>
                    <a:pt x="110416" y="33592"/>
                  </a:cubicBezTo>
                  <a:cubicBezTo>
                    <a:pt x="110416" y="33720"/>
                    <a:pt x="110513" y="33817"/>
                    <a:pt x="110641" y="33817"/>
                  </a:cubicBezTo>
                  <a:lnTo>
                    <a:pt x="111927" y="33817"/>
                  </a:lnTo>
                  <a:cubicBezTo>
                    <a:pt x="112023" y="33817"/>
                    <a:pt x="112120" y="33720"/>
                    <a:pt x="112120" y="33592"/>
                  </a:cubicBezTo>
                  <a:cubicBezTo>
                    <a:pt x="112120" y="33495"/>
                    <a:pt x="112023" y="33399"/>
                    <a:pt x="111927" y="33399"/>
                  </a:cubicBezTo>
                  <a:close/>
                  <a:moveTo>
                    <a:pt x="113181" y="33399"/>
                  </a:moveTo>
                  <a:cubicBezTo>
                    <a:pt x="113084" y="33399"/>
                    <a:pt x="112988" y="33495"/>
                    <a:pt x="112988" y="33592"/>
                  </a:cubicBezTo>
                  <a:cubicBezTo>
                    <a:pt x="112988" y="33720"/>
                    <a:pt x="113084" y="33817"/>
                    <a:pt x="113181" y="33817"/>
                  </a:cubicBezTo>
                  <a:lnTo>
                    <a:pt x="114466" y="33817"/>
                  </a:lnTo>
                  <a:cubicBezTo>
                    <a:pt x="114595" y="33817"/>
                    <a:pt x="114691" y="33720"/>
                    <a:pt x="114691" y="33592"/>
                  </a:cubicBezTo>
                  <a:cubicBezTo>
                    <a:pt x="114691" y="33495"/>
                    <a:pt x="114595" y="33399"/>
                    <a:pt x="114466" y="33399"/>
                  </a:cubicBezTo>
                  <a:close/>
                  <a:moveTo>
                    <a:pt x="115752" y="33399"/>
                  </a:moveTo>
                  <a:cubicBezTo>
                    <a:pt x="115624" y="33399"/>
                    <a:pt x="115527" y="33495"/>
                    <a:pt x="115527" y="33592"/>
                  </a:cubicBezTo>
                  <a:cubicBezTo>
                    <a:pt x="115527" y="33720"/>
                    <a:pt x="115624" y="33817"/>
                    <a:pt x="115752" y="33817"/>
                  </a:cubicBezTo>
                  <a:lnTo>
                    <a:pt x="117006" y="33817"/>
                  </a:lnTo>
                  <a:cubicBezTo>
                    <a:pt x="117134" y="33817"/>
                    <a:pt x="117231" y="33720"/>
                    <a:pt x="117231" y="33592"/>
                  </a:cubicBezTo>
                  <a:cubicBezTo>
                    <a:pt x="117231" y="33495"/>
                    <a:pt x="117134" y="33399"/>
                    <a:pt x="117006" y="33399"/>
                  </a:cubicBezTo>
                  <a:close/>
                  <a:moveTo>
                    <a:pt x="118292" y="33399"/>
                  </a:moveTo>
                  <a:cubicBezTo>
                    <a:pt x="118163" y="33399"/>
                    <a:pt x="118067" y="33495"/>
                    <a:pt x="118067" y="33592"/>
                  </a:cubicBezTo>
                  <a:cubicBezTo>
                    <a:pt x="118067" y="33720"/>
                    <a:pt x="118163" y="33817"/>
                    <a:pt x="118292" y="33817"/>
                  </a:cubicBezTo>
                  <a:lnTo>
                    <a:pt x="119577" y="33817"/>
                  </a:lnTo>
                  <a:cubicBezTo>
                    <a:pt x="119674" y="33817"/>
                    <a:pt x="119770" y="33720"/>
                    <a:pt x="119770" y="33592"/>
                  </a:cubicBezTo>
                  <a:cubicBezTo>
                    <a:pt x="119770" y="33495"/>
                    <a:pt x="119674" y="33399"/>
                    <a:pt x="119577" y="33399"/>
                  </a:cubicBezTo>
                  <a:close/>
                  <a:moveTo>
                    <a:pt x="193" y="33463"/>
                  </a:moveTo>
                  <a:cubicBezTo>
                    <a:pt x="97" y="33463"/>
                    <a:pt x="0" y="33560"/>
                    <a:pt x="0" y="33656"/>
                  </a:cubicBezTo>
                  <a:lnTo>
                    <a:pt x="0" y="34942"/>
                  </a:lnTo>
                  <a:cubicBezTo>
                    <a:pt x="0" y="35070"/>
                    <a:pt x="97" y="35167"/>
                    <a:pt x="193" y="35167"/>
                  </a:cubicBezTo>
                  <a:cubicBezTo>
                    <a:pt x="322" y="35167"/>
                    <a:pt x="418" y="35070"/>
                    <a:pt x="418" y="34942"/>
                  </a:cubicBezTo>
                  <a:lnTo>
                    <a:pt x="418" y="33656"/>
                  </a:lnTo>
                  <a:cubicBezTo>
                    <a:pt x="418" y="33560"/>
                    <a:pt x="322" y="33463"/>
                    <a:pt x="193" y="33463"/>
                  </a:cubicBezTo>
                  <a:close/>
                  <a:moveTo>
                    <a:pt x="120092" y="34138"/>
                  </a:moveTo>
                  <a:cubicBezTo>
                    <a:pt x="119995" y="34138"/>
                    <a:pt x="119899" y="34235"/>
                    <a:pt x="119899" y="34331"/>
                  </a:cubicBezTo>
                  <a:lnTo>
                    <a:pt x="119899" y="35617"/>
                  </a:lnTo>
                  <a:cubicBezTo>
                    <a:pt x="119899" y="35745"/>
                    <a:pt x="119995" y="35842"/>
                    <a:pt x="120092" y="35842"/>
                  </a:cubicBezTo>
                  <a:cubicBezTo>
                    <a:pt x="120220" y="35842"/>
                    <a:pt x="120317" y="35745"/>
                    <a:pt x="120317" y="35617"/>
                  </a:cubicBezTo>
                  <a:lnTo>
                    <a:pt x="120317" y="34331"/>
                  </a:lnTo>
                  <a:cubicBezTo>
                    <a:pt x="120317" y="34235"/>
                    <a:pt x="120220" y="34138"/>
                    <a:pt x="120092" y="34138"/>
                  </a:cubicBezTo>
                  <a:close/>
                  <a:moveTo>
                    <a:pt x="193" y="36003"/>
                  </a:moveTo>
                  <a:cubicBezTo>
                    <a:pt x="97" y="36003"/>
                    <a:pt x="0" y="36099"/>
                    <a:pt x="0" y="36228"/>
                  </a:cubicBezTo>
                  <a:lnTo>
                    <a:pt x="0" y="37481"/>
                  </a:lnTo>
                  <a:cubicBezTo>
                    <a:pt x="0" y="37610"/>
                    <a:pt x="97" y="37706"/>
                    <a:pt x="193" y="37706"/>
                  </a:cubicBezTo>
                  <a:cubicBezTo>
                    <a:pt x="322" y="37706"/>
                    <a:pt x="418" y="37610"/>
                    <a:pt x="418" y="37481"/>
                  </a:cubicBezTo>
                  <a:lnTo>
                    <a:pt x="418" y="36228"/>
                  </a:lnTo>
                  <a:cubicBezTo>
                    <a:pt x="418" y="36099"/>
                    <a:pt x="322" y="36003"/>
                    <a:pt x="193" y="36003"/>
                  </a:cubicBezTo>
                  <a:close/>
                  <a:moveTo>
                    <a:pt x="120092" y="36678"/>
                  </a:moveTo>
                  <a:cubicBezTo>
                    <a:pt x="119995" y="36678"/>
                    <a:pt x="119899" y="36774"/>
                    <a:pt x="119899" y="36903"/>
                  </a:cubicBezTo>
                  <a:lnTo>
                    <a:pt x="119899" y="38156"/>
                  </a:lnTo>
                  <a:cubicBezTo>
                    <a:pt x="119899" y="38285"/>
                    <a:pt x="119995" y="38381"/>
                    <a:pt x="120092" y="38381"/>
                  </a:cubicBezTo>
                  <a:cubicBezTo>
                    <a:pt x="120220" y="38381"/>
                    <a:pt x="120317" y="38285"/>
                    <a:pt x="120317" y="38156"/>
                  </a:cubicBezTo>
                  <a:lnTo>
                    <a:pt x="120317" y="36903"/>
                  </a:lnTo>
                  <a:cubicBezTo>
                    <a:pt x="120317" y="36774"/>
                    <a:pt x="120220" y="36678"/>
                    <a:pt x="120092" y="36678"/>
                  </a:cubicBezTo>
                  <a:close/>
                  <a:moveTo>
                    <a:pt x="193" y="38542"/>
                  </a:moveTo>
                  <a:cubicBezTo>
                    <a:pt x="97" y="38542"/>
                    <a:pt x="0" y="38638"/>
                    <a:pt x="0" y="38767"/>
                  </a:cubicBezTo>
                  <a:lnTo>
                    <a:pt x="0" y="40053"/>
                  </a:lnTo>
                  <a:cubicBezTo>
                    <a:pt x="0" y="40149"/>
                    <a:pt x="97" y="40246"/>
                    <a:pt x="193" y="40246"/>
                  </a:cubicBezTo>
                  <a:cubicBezTo>
                    <a:pt x="322" y="40246"/>
                    <a:pt x="418" y="40149"/>
                    <a:pt x="418" y="40053"/>
                  </a:cubicBezTo>
                  <a:lnTo>
                    <a:pt x="418" y="38767"/>
                  </a:lnTo>
                  <a:cubicBezTo>
                    <a:pt x="418" y="38638"/>
                    <a:pt x="322" y="38542"/>
                    <a:pt x="193" y="38542"/>
                  </a:cubicBezTo>
                  <a:close/>
                  <a:moveTo>
                    <a:pt x="120092" y="39249"/>
                  </a:moveTo>
                  <a:cubicBezTo>
                    <a:pt x="119995" y="39249"/>
                    <a:pt x="119899" y="39313"/>
                    <a:pt x="119899" y="39442"/>
                  </a:cubicBezTo>
                  <a:lnTo>
                    <a:pt x="119899" y="40728"/>
                  </a:lnTo>
                  <a:cubicBezTo>
                    <a:pt x="119899" y="40824"/>
                    <a:pt x="119995" y="40921"/>
                    <a:pt x="120092" y="40921"/>
                  </a:cubicBezTo>
                  <a:cubicBezTo>
                    <a:pt x="120220" y="40921"/>
                    <a:pt x="120317" y="40824"/>
                    <a:pt x="120317" y="40728"/>
                  </a:cubicBezTo>
                  <a:lnTo>
                    <a:pt x="120317" y="39442"/>
                  </a:lnTo>
                  <a:cubicBezTo>
                    <a:pt x="120317" y="39313"/>
                    <a:pt x="120220" y="39249"/>
                    <a:pt x="120092" y="39249"/>
                  </a:cubicBezTo>
                  <a:close/>
                  <a:moveTo>
                    <a:pt x="193" y="41114"/>
                  </a:moveTo>
                  <a:cubicBezTo>
                    <a:pt x="97" y="41114"/>
                    <a:pt x="0" y="41210"/>
                    <a:pt x="0" y="41306"/>
                  </a:cubicBezTo>
                  <a:lnTo>
                    <a:pt x="0" y="42592"/>
                  </a:lnTo>
                  <a:cubicBezTo>
                    <a:pt x="0" y="42721"/>
                    <a:pt x="97" y="42817"/>
                    <a:pt x="193" y="42817"/>
                  </a:cubicBezTo>
                  <a:cubicBezTo>
                    <a:pt x="322" y="42817"/>
                    <a:pt x="418" y="42721"/>
                    <a:pt x="418" y="42592"/>
                  </a:cubicBezTo>
                  <a:lnTo>
                    <a:pt x="418" y="41306"/>
                  </a:lnTo>
                  <a:cubicBezTo>
                    <a:pt x="418" y="41210"/>
                    <a:pt x="322" y="41114"/>
                    <a:pt x="193" y="41114"/>
                  </a:cubicBezTo>
                  <a:close/>
                  <a:moveTo>
                    <a:pt x="120092" y="41789"/>
                  </a:moveTo>
                  <a:cubicBezTo>
                    <a:pt x="119995" y="41789"/>
                    <a:pt x="119899" y="41885"/>
                    <a:pt x="119899" y="41981"/>
                  </a:cubicBezTo>
                  <a:lnTo>
                    <a:pt x="119899" y="43267"/>
                  </a:lnTo>
                  <a:cubicBezTo>
                    <a:pt x="119899" y="43396"/>
                    <a:pt x="119995" y="43492"/>
                    <a:pt x="120092" y="43492"/>
                  </a:cubicBezTo>
                  <a:cubicBezTo>
                    <a:pt x="120220" y="43492"/>
                    <a:pt x="120317" y="43396"/>
                    <a:pt x="120317" y="43267"/>
                  </a:cubicBezTo>
                  <a:lnTo>
                    <a:pt x="120317" y="41981"/>
                  </a:lnTo>
                  <a:cubicBezTo>
                    <a:pt x="120317" y="41885"/>
                    <a:pt x="120220" y="41789"/>
                    <a:pt x="120092" y="41789"/>
                  </a:cubicBezTo>
                  <a:close/>
                  <a:moveTo>
                    <a:pt x="193" y="43653"/>
                  </a:moveTo>
                  <a:cubicBezTo>
                    <a:pt x="97" y="43653"/>
                    <a:pt x="0" y="43749"/>
                    <a:pt x="0" y="43878"/>
                  </a:cubicBezTo>
                  <a:lnTo>
                    <a:pt x="0" y="45132"/>
                  </a:lnTo>
                  <a:cubicBezTo>
                    <a:pt x="0" y="45260"/>
                    <a:pt x="97" y="45357"/>
                    <a:pt x="193" y="45357"/>
                  </a:cubicBezTo>
                  <a:cubicBezTo>
                    <a:pt x="322" y="45357"/>
                    <a:pt x="418" y="45260"/>
                    <a:pt x="418" y="45132"/>
                  </a:cubicBezTo>
                  <a:lnTo>
                    <a:pt x="418" y="43878"/>
                  </a:lnTo>
                  <a:cubicBezTo>
                    <a:pt x="418" y="43749"/>
                    <a:pt x="322" y="43653"/>
                    <a:pt x="193" y="43653"/>
                  </a:cubicBezTo>
                  <a:close/>
                  <a:moveTo>
                    <a:pt x="120092" y="44328"/>
                  </a:moveTo>
                  <a:cubicBezTo>
                    <a:pt x="119995" y="44328"/>
                    <a:pt x="119899" y="44424"/>
                    <a:pt x="119899" y="44553"/>
                  </a:cubicBezTo>
                  <a:lnTo>
                    <a:pt x="119899" y="45839"/>
                  </a:lnTo>
                  <a:cubicBezTo>
                    <a:pt x="119899" y="45935"/>
                    <a:pt x="119995" y="46032"/>
                    <a:pt x="120092" y="46032"/>
                  </a:cubicBezTo>
                  <a:cubicBezTo>
                    <a:pt x="120220" y="46032"/>
                    <a:pt x="120317" y="45935"/>
                    <a:pt x="120317" y="45839"/>
                  </a:cubicBezTo>
                  <a:lnTo>
                    <a:pt x="120317" y="44553"/>
                  </a:lnTo>
                  <a:cubicBezTo>
                    <a:pt x="120317" y="44424"/>
                    <a:pt x="120220" y="44328"/>
                    <a:pt x="120092" y="44328"/>
                  </a:cubicBezTo>
                  <a:close/>
                  <a:moveTo>
                    <a:pt x="120092" y="46900"/>
                  </a:moveTo>
                  <a:cubicBezTo>
                    <a:pt x="119995" y="46900"/>
                    <a:pt x="119899" y="46996"/>
                    <a:pt x="119899" y="47092"/>
                  </a:cubicBezTo>
                  <a:lnTo>
                    <a:pt x="119899" y="48378"/>
                  </a:lnTo>
                  <a:cubicBezTo>
                    <a:pt x="119899" y="48507"/>
                    <a:pt x="119995" y="48571"/>
                    <a:pt x="120092" y="48571"/>
                  </a:cubicBezTo>
                  <a:cubicBezTo>
                    <a:pt x="120220" y="48571"/>
                    <a:pt x="120317" y="48507"/>
                    <a:pt x="120317" y="48378"/>
                  </a:cubicBezTo>
                  <a:lnTo>
                    <a:pt x="120317" y="47092"/>
                  </a:lnTo>
                  <a:cubicBezTo>
                    <a:pt x="120317" y="46996"/>
                    <a:pt x="120220" y="46900"/>
                    <a:pt x="120092" y="46900"/>
                  </a:cubicBezTo>
                  <a:close/>
                  <a:moveTo>
                    <a:pt x="120092" y="49439"/>
                  </a:moveTo>
                  <a:cubicBezTo>
                    <a:pt x="119995" y="49439"/>
                    <a:pt x="119899" y="49535"/>
                    <a:pt x="119899" y="49664"/>
                  </a:cubicBezTo>
                  <a:lnTo>
                    <a:pt x="119899" y="50918"/>
                  </a:lnTo>
                  <a:cubicBezTo>
                    <a:pt x="119899" y="51046"/>
                    <a:pt x="119995" y="51143"/>
                    <a:pt x="120092" y="51143"/>
                  </a:cubicBezTo>
                  <a:cubicBezTo>
                    <a:pt x="120220" y="51143"/>
                    <a:pt x="120317" y="51046"/>
                    <a:pt x="120317" y="50918"/>
                  </a:cubicBezTo>
                  <a:lnTo>
                    <a:pt x="120317" y="49664"/>
                  </a:lnTo>
                  <a:cubicBezTo>
                    <a:pt x="120317" y="49535"/>
                    <a:pt x="120220" y="49439"/>
                    <a:pt x="120092" y="49439"/>
                  </a:cubicBezTo>
                  <a:close/>
                  <a:moveTo>
                    <a:pt x="120092" y="51978"/>
                  </a:moveTo>
                  <a:cubicBezTo>
                    <a:pt x="119995" y="51978"/>
                    <a:pt x="119899" y="52075"/>
                    <a:pt x="119899" y="52203"/>
                  </a:cubicBezTo>
                  <a:lnTo>
                    <a:pt x="119899" y="53489"/>
                  </a:lnTo>
                  <a:cubicBezTo>
                    <a:pt x="119899" y="53586"/>
                    <a:pt x="119995" y="53682"/>
                    <a:pt x="120092" y="53682"/>
                  </a:cubicBezTo>
                  <a:cubicBezTo>
                    <a:pt x="120220" y="53682"/>
                    <a:pt x="120317" y="53586"/>
                    <a:pt x="120317" y="53489"/>
                  </a:cubicBezTo>
                  <a:lnTo>
                    <a:pt x="120317" y="52203"/>
                  </a:lnTo>
                  <a:cubicBezTo>
                    <a:pt x="120317" y="52075"/>
                    <a:pt x="120220" y="51978"/>
                    <a:pt x="120092" y="51978"/>
                  </a:cubicBezTo>
                  <a:close/>
                  <a:moveTo>
                    <a:pt x="120092" y="54550"/>
                  </a:moveTo>
                  <a:cubicBezTo>
                    <a:pt x="119995" y="54550"/>
                    <a:pt x="119899" y="54646"/>
                    <a:pt x="119899" y="54743"/>
                  </a:cubicBezTo>
                  <a:lnTo>
                    <a:pt x="119899" y="56029"/>
                  </a:lnTo>
                  <a:cubicBezTo>
                    <a:pt x="119899" y="56157"/>
                    <a:pt x="119995" y="56254"/>
                    <a:pt x="120092" y="56254"/>
                  </a:cubicBezTo>
                  <a:cubicBezTo>
                    <a:pt x="120220" y="56254"/>
                    <a:pt x="120317" y="56157"/>
                    <a:pt x="120317" y="56029"/>
                  </a:cubicBezTo>
                  <a:lnTo>
                    <a:pt x="120317" y="54743"/>
                  </a:lnTo>
                  <a:cubicBezTo>
                    <a:pt x="120317" y="54646"/>
                    <a:pt x="120220" y="54550"/>
                    <a:pt x="120092" y="54550"/>
                  </a:cubicBezTo>
                  <a:close/>
                  <a:moveTo>
                    <a:pt x="120092" y="57089"/>
                  </a:moveTo>
                  <a:cubicBezTo>
                    <a:pt x="119995" y="57089"/>
                    <a:pt x="119899" y="57186"/>
                    <a:pt x="119899" y="57314"/>
                  </a:cubicBezTo>
                  <a:lnTo>
                    <a:pt x="119899" y="58568"/>
                  </a:lnTo>
                  <a:cubicBezTo>
                    <a:pt x="119899" y="58697"/>
                    <a:pt x="119995" y="58793"/>
                    <a:pt x="120092" y="58793"/>
                  </a:cubicBezTo>
                  <a:cubicBezTo>
                    <a:pt x="120220" y="58793"/>
                    <a:pt x="120317" y="58697"/>
                    <a:pt x="120317" y="58568"/>
                  </a:cubicBezTo>
                  <a:lnTo>
                    <a:pt x="120317" y="57314"/>
                  </a:lnTo>
                  <a:cubicBezTo>
                    <a:pt x="120317" y="57186"/>
                    <a:pt x="120220" y="57089"/>
                    <a:pt x="120092" y="57089"/>
                  </a:cubicBezTo>
                  <a:close/>
                  <a:moveTo>
                    <a:pt x="120092" y="59629"/>
                  </a:moveTo>
                  <a:cubicBezTo>
                    <a:pt x="119995" y="59629"/>
                    <a:pt x="119899" y="59725"/>
                    <a:pt x="119899" y="59854"/>
                  </a:cubicBezTo>
                  <a:lnTo>
                    <a:pt x="119899" y="61140"/>
                  </a:lnTo>
                  <a:cubicBezTo>
                    <a:pt x="119899" y="61236"/>
                    <a:pt x="119995" y="61332"/>
                    <a:pt x="120092" y="61332"/>
                  </a:cubicBezTo>
                  <a:cubicBezTo>
                    <a:pt x="120220" y="61332"/>
                    <a:pt x="120317" y="61236"/>
                    <a:pt x="120317" y="61140"/>
                  </a:cubicBezTo>
                  <a:lnTo>
                    <a:pt x="120317" y="59854"/>
                  </a:lnTo>
                  <a:cubicBezTo>
                    <a:pt x="120317" y="59725"/>
                    <a:pt x="120220" y="59629"/>
                    <a:pt x="120092" y="59629"/>
                  </a:cubicBezTo>
                  <a:close/>
                  <a:moveTo>
                    <a:pt x="120092" y="62200"/>
                  </a:moveTo>
                  <a:cubicBezTo>
                    <a:pt x="119995" y="62200"/>
                    <a:pt x="119899" y="62297"/>
                    <a:pt x="119899" y="62393"/>
                  </a:cubicBezTo>
                  <a:lnTo>
                    <a:pt x="119899" y="63679"/>
                  </a:lnTo>
                  <a:cubicBezTo>
                    <a:pt x="119899" y="63808"/>
                    <a:pt x="119995" y="63904"/>
                    <a:pt x="120092" y="63904"/>
                  </a:cubicBezTo>
                  <a:cubicBezTo>
                    <a:pt x="120220" y="63904"/>
                    <a:pt x="120317" y="63808"/>
                    <a:pt x="120317" y="63679"/>
                  </a:cubicBezTo>
                  <a:lnTo>
                    <a:pt x="120317" y="62393"/>
                  </a:lnTo>
                  <a:cubicBezTo>
                    <a:pt x="120317" y="62297"/>
                    <a:pt x="120220" y="62200"/>
                    <a:pt x="120092" y="62200"/>
                  </a:cubicBezTo>
                  <a:close/>
                  <a:moveTo>
                    <a:pt x="120092" y="64740"/>
                  </a:moveTo>
                  <a:cubicBezTo>
                    <a:pt x="119995" y="64740"/>
                    <a:pt x="119899" y="64836"/>
                    <a:pt x="119899" y="64965"/>
                  </a:cubicBezTo>
                  <a:lnTo>
                    <a:pt x="119899" y="66218"/>
                  </a:lnTo>
                  <a:cubicBezTo>
                    <a:pt x="119899" y="66347"/>
                    <a:pt x="119995" y="66443"/>
                    <a:pt x="120092" y="66443"/>
                  </a:cubicBezTo>
                  <a:cubicBezTo>
                    <a:pt x="120220" y="66443"/>
                    <a:pt x="120317" y="66347"/>
                    <a:pt x="120317" y="66218"/>
                  </a:cubicBezTo>
                  <a:lnTo>
                    <a:pt x="120317" y="64965"/>
                  </a:lnTo>
                  <a:cubicBezTo>
                    <a:pt x="120317" y="64836"/>
                    <a:pt x="120220" y="64740"/>
                    <a:pt x="120092" y="64740"/>
                  </a:cubicBezTo>
                  <a:close/>
                  <a:moveTo>
                    <a:pt x="120092" y="67279"/>
                  </a:moveTo>
                  <a:cubicBezTo>
                    <a:pt x="119995" y="67279"/>
                    <a:pt x="119899" y="67376"/>
                    <a:pt x="119899" y="67504"/>
                  </a:cubicBezTo>
                  <a:lnTo>
                    <a:pt x="119899" y="68790"/>
                  </a:lnTo>
                  <a:cubicBezTo>
                    <a:pt x="119899" y="68886"/>
                    <a:pt x="119995" y="68983"/>
                    <a:pt x="120092" y="68983"/>
                  </a:cubicBezTo>
                  <a:cubicBezTo>
                    <a:pt x="120220" y="68983"/>
                    <a:pt x="120317" y="68886"/>
                    <a:pt x="120317" y="68790"/>
                  </a:cubicBezTo>
                  <a:lnTo>
                    <a:pt x="120317" y="67504"/>
                  </a:lnTo>
                  <a:cubicBezTo>
                    <a:pt x="120317" y="67376"/>
                    <a:pt x="120220" y="67279"/>
                    <a:pt x="120092" y="67279"/>
                  </a:cubicBezTo>
                  <a:close/>
                  <a:moveTo>
                    <a:pt x="120092" y="69851"/>
                  </a:moveTo>
                  <a:cubicBezTo>
                    <a:pt x="119995" y="69851"/>
                    <a:pt x="119899" y="69947"/>
                    <a:pt x="119899" y="70044"/>
                  </a:cubicBezTo>
                  <a:lnTo>
                    <a:pt x="119899" y="71329"/>
                  </a:lnTo>
                  <a:cubicBezTo>
                    <a:pt x="119899" y="71458"/>
                    <a:pt x="119995" y="71554"/>
                    <a:pt x="120092" y="71554"/>
                  </a:cubicBezTo>
                  <a:cubicBezTo>
                    <a:pt x="120220" y="71554"/>
                    <a:pt x="120317" y="71458"/>
                    <a:pt x="120317" y="71329"/>
                  </a:cubicBezTo>
                  <a:lnTo>
                    <a:pt x="120317" y="70044"/>
                  </a:lnTo>
                  <a:cubicBezTo>
                    <a:pt x="120317" y="69947"/>
                    <a:pt x="120220" y="69851"/>
                    <a:pt x="120092" y="69851"/>
                  </a:cubicBezTo>
                  <a:close/>
                  <a:moveTo>
                    <a:pt x="120092" y="72390"/>
                  </a:moveTo>
                  <a:cubicBezTo>
                    <a:pt x="119995" y="72390"/>
                    <a:pt x="119899" y="72487"/>
                    <a:pt x="119899" y="72615"/>
                  </a:cubicBezTo>
                  <a:lnTo>
                    <a:pt x="119899" y="73869"/>
                  </a:lnTo>
                  <a:cubicBezTo>
                    <a:pt x="119899" y="73997"/>
                    <a:pt x="119995" y="74094"/>
                    <a:pt x="120092" y="74094"/>
                  </a:cubicBezTo>
                  <a:cubicBezTo>
                    <a:pt x="120220" y="74094"/>
                    <a:pt x="120317" y="73997"/>
                    <a:pt x="120317" y="73869"/>
                  </a:cubicBezTo>
                  <a:lnTo>
                    <a:pt x="120317" y="72615"/>
                  </a:lnTo>
                  <a:cubicBezTo>
                    <a:pt x="120317" y="72487"/>
                    <a:pt x="120220" y="72390"/>
                    <a:pt x="120092" y="72390"/>
                  </a:cubicBezTo>
                  <a:close/>
                  <a:moveTo>
                    <a:pt x="120092" y="74930"/>
                  </a:moveTo>
                  <a:cubicBezTo>
                    <a:pt x="119995" y="74930"/>
                    <a:pt x="119899" y="75026"/>
                    <a:pt x="119899" y="75155"/>
                  </a:cubicBezTo>
                  <a:lnTo>
                    <a:pt x="119899" y="76408"/>
                  </a:lnTo>
                  <a:cubicBezTo>
                    <a:pt x="119899" y="76537"/>
                    <a:pt x="119995" y="76633"/>
                    <a:pt x="120092" y="76633"/>
                  </a:cubicBezTo>
                  <a:cubicBezTo>
                    <a:pt x="120220" y="76633"/>
                    <a:pt x="120317" y="76537"/>
                    <a:pt x="120317" y="76408"/>
                  </a:cubicBezTo>
                  <a:lnTo>
                    <a:pt x="120317" y="75155"/>
                  </a:lnTo>
                  <a:cubicBezTo>
                    <a:pt x="120317" y="75026"/>
                    <a:pt x="120220" y="74930"/>
                    <a:pt x="120092" y="7493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0" name="Google Shape;3820;p64"/>
            <p:cNvSpPr/>
            <p:nvPr/>
          </p:nvSpPr>
          <p:spPr>
            <a:xfrm>
              <a:off x="4008475" y="962975"/>
              <a:ext cx="286100" cy="383350"/>
            </a:xfrm>
            <a:custGeom>
              <a:avLst/>
              <a:gdLst/>
              <a:ahLst/>
              <a:cxnLst/>
              <a:rect l="l" t="t" r="r" b="b"/>
              <a:pathLst>
                <a:path w="11444" h="15334" extrusionOk="0">
                  <a:moveTo>
                    <a:pt x="0" y="0"/>
                  </a:moveTo>
                  <a:lnTo>
                    <a:pt x="7683" y="15333"/>
                  </a:lnTo>
                  <a:lnTo>
                    <a:pt x="1144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1" name="Google Shape;3821;p64"/>
            <p:cNvSpPr/>
            <p:nvPr/>
          </p:nvSpPr>
          <p:spPr>
            <a:xfrm>
              <a:off x="4002850" y="957350"/>
              <a:ext cx="297350" cy="394000"/>
            </a:xfrm>
            <a:custGeom>
              <a:avLst/>
              <a:gdLst/>
              <a:ahLst/>
              <a:cxnLst/>
              <a:rect l="l" t="t" r="r" b="b"/>
              <a:pathLst>
                <a:path w="11894" h="15760" extrusionOk="0">
                  <a:moveTo>
                    <a:pt x="11379" y="450"/>
                  </a:moveTo>
                  <a:lnTo>
                    <a:pt x="7815" y="14954"/>
                  </a:lnTo>
                  <a:lnTo>
                    <a:pt x="579" y="450"/>
                  </a:lnTo>
                  <a:close/>
                  <a:moveTo>
                    <a:pt x="225" y="0"/>
                  </a:moveTo>
                  <a:cubicBezTo>
                    <a:pt x="161" y="0"/>
                    <a:pt x="97" y="32"/>
                    <a:pt x="64" y="97"/>
                  </a:cubicBezTo>
                  <a:cubicBezTo>
                    <a:pt x="0" y="161"/>
                    <a:pt x="0" y="257"/>
                    <a:pt x="32" y="322"/>
                  </a:cubicBezTo>
                  <a:lnTo>
                    <a:pt x="7715" y="15655"/>
                  </a:lnTo>
                  <a:cubicBezTo>
                    <a:pt x="7741" y="15707"/>
                    <a:pt x="7810" y="15760"/>
                    <a:pt x="7870" y="15760"/>
                  </a:cubicBezTo>
                  <a:cubicBezTo>
                    <a:pt x="7883" y="15760"/>
                    <a:pt x="7896" y="15757"/>
                    <a:pt x="7908" y="15751"/>
                  </a:cubicBezTo>
                  <a:cubicBezTo>
                    <a:pt x="8004" y="15751"/>
                    <a:pt x="8068" y="15687"/>
                    <a:pt x="8101" y="15590"/>
                  </a:cubicBezTo>
                  <a:lnTo>
                    <a:pt x="11861" y="257"/>
                  </a:lnTo>
                  <a:cubicBezTo>
                    <a:pt x="11894" y="225"/>
                    <a:pt x="11861" y="129"/>
                    <a:pt x="11829" y="97"/>
                  </a:cubicBezTo>
                  <a:cubicBezTo>
                    <a:pt x="11797" y="32"/>
                    <a:pt x="11733" y="0"/>
                    <a:pt x="116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64"/>
            <p:cNvSpPr/>
            <p:nvPr/>
          </p:nvSpPr>
          <p:spPr>
            <a:xfrm>
              <a:off x="4039000" y="977425"/>
              <a:ext cx="182450" cy="368900"/>
            </a:xfrm>
            <a:custGeom>
              <a:avLst/>
              <a:gdLst/>
              <a:ahLst/>
              <a:cxnLst/>
              <a:rect l="l" t="t" r="r" b="b"/>
              <a:pathLst>
                <a:path w="7298" h="14756" extrusionOk="0">
                  <a:moveTo>
                    <a:pt x="1" y="1"/>
                  </a:moveTo>
                  <a:lnTo>
                    <a:pt x="6462" y="14755"/>
                  </a:lnTo>
                  <a:lnTo>
                    <a:pt x="72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3" name="Google Shape;3823;p64"/>
            <p:cNvSpPr/>
            <p:nvPr/>
          </p:nvSpPr>
          <p:spPr>
            <a:xfrm>
              <a:off x="4033375" y="971800"/>
              <a:ext cx="192900" cy="379550"/>
            </a:xfrm>
            <a:custGeom>
              <a:avLst/>
              <a:gdLst/>
              <a:ahLst/>
              <a:cxnLst/>
              <a:rect l="l" t="t" r="r" b="b"/>
              <a:pathLst>
                <a:path w="7716" h="15182" extrusionOk="0">
                  <a:moveTo>
                    <a:pt x="7297" y="451"/>
                  </a:moveTo>
                  <a:lnTo>
                    <a:pt x="6513" y="14049"/>
                  </a:lnTo>
                  <a:lnTo>
                    <a:pt x="547" y="451"/>
                  </a:lnTo>
                  <a:close/>
                  <a:moveTo>
                    <a:pt x="226" y="1"/>
                  </a:moveTo>
                  <a:cubicBezTo>
                    <a:pt x="161" y="1"/>
                    <a:pt x="97" y="65"/>
                    <a:pt x="65" y="97"/>
                  </a:cubicBezTo>
                  <a:cubicBezTo>
                    <a:pt x="33" y="162"/>
                    <a:pt x="1" y="258"/>
                    <a:pt x="33" y="322"/>
                  </a:cubicBezTo>
                  <a:lnTo>
                    <a:pt x="6494" y="15045"/>
                  </a:lnTo>
                  <a:cubicBezTo>
                    <a:pt x="6520" y="15124"/>
                    <a:pt x="6590" y="15181"/>
                    <a:pt x="6668" y="15181"/>
                  </a:cubicBezTo>
                  <a:cubicBezTo>
                    <a:pt x="6685" y="15181"/>
                    <a:pt x="6702" y="15179"/>
                    <a:pt x="6719" y="15173"/>
                  </a:cubicBezTo>
                  <a:cubicBezTo>
                    <a:pt x="6815" y="15173"/>
                    <a:pt x="6880" y="15077"/>
                    <a:pt x="6880" y="14980"/>
                  </a:cubicBezTo>
                  <a:lnTo>
                    <a:pt x="7715" y="226"/>
                  </a:lnTo>
                  <a:cubicBezTo>
                    <a:pt x="7715" y="194"/>
                    <a:pt x="7715" y="130"/>
                    <a:pt x="7651" y="65"/>
                  </a:cubicBezTo>
                  <a:cubicBezTo>
                    <a:pt x="7619" y="33"/>
                    <a:pt x="7555" y="1"/>
                    <a:pt x="75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4" name="Google Shape;3824;p64"/>
            <p:cNvSpPr/>
            <p:nvPr/>
          </p:nvSpPr>
          <p:spPr>
            <a:xfrm>
              <a:off x="3998825" y="948500"/>
              <a:ext cx="201725" cy="397825"/>
            </a:xfrm>
            <a:custGeom>
              <a:avLst/>
              <a:gdLst/>
              <a:ahLst/>
              <a:cxnLst/>
              <a:rect l="l" t="t" r="r" b="b"/>
              <a:pathLst>
                <a:path w="8069" h="15913" extrusionOk="0">
                  <a:moveTo>
                    <a:pt x="0" y="1"/>
                  </a:moveTo>
                  <a:lnTo>
                    <a:pt x="8069" y="15912"/>
                  </a:lnTo>
                  <a:lnTo>
                    <a:pt x="726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3825;p64"/>
            <p:cNvSpPr/>
            <p:nvPr/>
          </p:nvSpPr>
          <p:spPr>
            <a:xfrm>
              <a:off x="3993200" y="943675"/>
              <a:ext cx="212175" cy="407675"/>
            </a:xfrm>
            <a:custGeom>
              <a:avLst/>
              <a:gdLst/>
              <a:ahLst/>
              <a:cxnLst/>
              <a:rect l="l" t="t" r="r" b="b"/>
              <a:pathLst>
                <a:path w="8487" h="16307" extrusionOk="0">
                  <a:moveTo>
                    <a:pt x="7297" y="419"/>
                  </a:moveTo>
                  <a:lnTo>
                    <a:pt x="8022" y="15152"/>
                  </a:lnTo>
                  <a:lnTo>
                    <a:pt x="579" y="419"/>
                  </a:lnTo>
                  <a:close/>
                  <a:moveTo>
                    <a:pt x="225" y="1"/>
                  </a:moveTo>
                  <a:cubicBezTo>
                    <a:pt x="161" y="1"/>
                    <a:pt x="97" y="33"/>
                    <a:pt x="33" y="97"/>
                  </a:cubicBezTo>
                  <a:cubicBezTo>
                    <a:pt x="0" y="162"/>
                    <a:pt x="0" y="226"/>
                    <a:pt x="33" y="290"/>
                  </a:cubicBezTo>
                  <a:lnTo>
                    <a:pt x="8101" y="16202"/>
                  </a:lnTo>
                  <a:cubicBezTo>
                    <a:pt x="8127" y="16254"/>
                    <a:pt x="8196" y="16307"/>
                    <a:pt x="8273" y="16307"/>
                  </a:cubicBezTo>
                  <a:cubicBezTo>
                    <a:pt x="8290" y="16307"/>
                    <a:pt x="8308" y="16304"/>
                    <a:pt x="8326" y="16298"/>
                  </a:cubicBezTo>
                  <a:cubicBezTo>
                    <a:pt x="8422" y="16266"/>
                    <a:pt x="8487" y="16170"/>
                    <a:pt x="8487" y="16073"/>
                  </a:cubicBezTo>
                  <a:lnTo>
                    <a:pt x="7715" y="194"/>
                  </a:lnTo>
                  <a:cubicBezTo>
                    <a:pt x="7715" y="65"/>
                    <a:pt x="7619" y="1"/>
                    <a:pt x="74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64"/>
            <p:cNvSpPr/>
            <p:nvPr/>
          </p:nvSpPr>
          <p:spPr>
            <a:xfrm>
              <a:off x="3567275" y="876975"/>
              <a:ext cx="633275" cy="469350"/>
            </a:xfrm>
            <a:custGeom>
              <a:avLst/>
              <a:gdLst/>
              <a:ahLst/>
              <a:cxnLst/>
              <a:rect l="l" t="t" r="r" b="b"/>
              <a:pathLst>
                <a:path w="25331" h="18774" extrusionOk="0">
                  <a:moveTo>
                    <a:pt x="1" y="1"/>
                  </a:moveTo>
                  <a:lnTo>
                    <a:pt x="4630" y="18773"/>
                  </a:lnTo>
                  <a:lnTo>
                    <a:pt x="25331" y="18773"/>
                  </a:lnTo>
                  <a:lnTo>
                    <a:pt x="22052" y="2155"/>
                  </a:lnTo>
                  <a:lnTo>
                    <a:pt x="11734" y="2155"/>
                  </a:lnTo>
                  <a:lnTo>
                    <a:pt x="986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3827;p64"/>
            <p:cNvSpPr/>
            <p:nvPr/>
          </p:nvSpPr>
          <p:spPr>
            <a:xfrm>
              <a:off x="3561650" y="872175"/>
              <a:ext cx="643725" cy="478975"/>
            </a:xfrm>
            <a:custGeom>
              <a:avLst/>
              <a:gdLst/>
              <a:ahLst/>
              <a:cxnLst/>
              <a:rect l="l" t="t" r="r" b="b"/>
              <a:pathLst>
                <a:path w="25749" h="19159" extrusionOk="0">
                  <a:moveTo>
                    <a:pt x="9998" y="418"/>
                  </a:moveTo>
                  <a:lnTo>
                    <a:pt x="11798" y="2475"/>
                  </a:lnTo>
                  <a:cubicBezTo>
                    <a:pt x="11830" y="2507"/>
                    <a:pt x="11894" y="2539"/>
                    <a:pt x="11959" y="2539"/>
                  </a:cubicBezTo>
                  <a:lnTo>
                    <a:pt x="22084" y="2539"/>
                  </a:lnTo>
                  <a:lnTo>
                    <a:pt x="25299" y="18740"/>
                  </a:lnTo>
                  <a:lnTo>
                    <a:pt x="5015" y="18740"/>
                  </a:lnTo>
                  <a:lnTo>
                    <a:pt x="483" y="418"/>
                  </a:lnTo>
                  <a:close/>
                  <a:moveTo>
                    <a:pt x="226" y="0"/>
                  </a:moveTo>
                  <a:cubicBezTo>
                    <a:pt x="162" y="0"/>
                    <a:pt x="97" y="32"/>
                    <a:pt x="33" y="64"/>
                  </a:cubicBezTo>
                  <a:cubicBezTo>
                    <a:pt x="1" y="129"/>
                    <a:pt x="1" y="193"/>
                    <a:pt x="1" y="257"/>
                  </a:cubicBezTo>
                  <a:lnTo>
                    <a:pt x="4630" y="18997"/>
                  </a:lnTo>
                  <a:cubicBezTo>
                    <a:pt x="4662" y="19094"/>
                    <a:pt x="4758" y="19158"/>
                    <a:pt x="4855" y="19158"/>
                  </a:cubicBezTo>
                  <a:lnTo>
                    <a:pt x="25556" y="19158"/>
                  </a:lnTo>
                  <a:cubicBezTo>
                    <a:pt x="25620" y="19158"/>
                    <a:pt x="25652" y="19126"/>
                    <a:pt x="25716" y="19094"/>
                  </a:cubicBezTo>
                  <a:cubicBezTo>
                    <a:pt x="25749" y="19030"/>
                    <a:pt x="25749" y="18965"/>
                    <a:pt x="25749" y="18901"/>
                  </a:cubicBezTo>
                  <a:lnTo>
                    <a:pt x="22470" y="2282"/>
                  </a:lnTo>
                  <a:cubicBezTo>
                    <a:pt x="22438" y="2186"/>
                    <a:pt x="22373" y="2122"/>
                    <a:pt x="22277" y="2122"/>
                  </a:cubicBezTo>
                  <a:lnTo>
                    <a:pt x="12063" y="2122"/>
                  </a:lnTo>
                  <a:lnTo>
                    <a:pt x="10255" y="64"/>
                  </a:lnTo>
                  <a:cubicBezTo>
                    <a:pt x="10191" y="32"/>
                    <a:pt x="10159" y="0"/>
                    <a:pt x="100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64"/>
            <p:cNvSpPr/>
            <p:nvPr/>
          </p:nvSpPr>
          <p:spPr>
            <a:xfrm>
              <a:off x="4486625" y="1409775"/>
              <a:ext cx="694325" cy="411475"/>
            </a:xfrm>
            <a:custGeom>
              <a:avLst/>
              <a:gdLst/>
              <a:ahLst/>
              <a:cxnLst/>
              <a:rect l="l" t="t" r="r" b="b"/>
              <a:pathLst>
                <a:path w="27773" h="16459" extrusionOk="0">
                  <a:moveTo>
                    <a:pt x="1961" y="1"/>
                  </a:moveTo>
                  <a:cubicBezTo>
                    <a:pt x="868" y="1"/>
                    <a:pt x="0" y="901"/>
                    <a:pt x="0" y="1994"/>
                  </a:cubicBezTo>
                  <a:lnTo>
                    <a:pt x="0" y="14498"/>
                  </a:lnTo>
                  <a:cubicBezTo>
                    <a:pt x="0" y="15591"/>
                    <a:pt x="868" y="16459"/>
                    <a:pt x="1961" y="16459"/>
                  </a:cubicBezTo>
                  <a:lnTo>
                    <a:pt x="25812" y="16459"/>
                  </a:lnTo>
                  <a:cubicBezTo>
                    <a:pt x="26873" y="16459"/>
                    <a:pt x="27773" y="15591"/>
                    <a:pt x="27773" y="14498"/>
                  </a:cubicBezTo>
                  <a:lnTo>
                    <a:pt x="27773" y="1994"/>
                  </a:lnTo>
                  <a:cubicBezTo>
                    <a:pt x="27773" y="901"/>
                    <a:pt x="26873" y="1"/>
                    <a:pt x="258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64"/>
            <p:cNvSpPr/>
            <p:nvPr/>
          </p:nvSpPr>
          <p:spPr>
            <a:xfrm>
              <a:off x="4481000" y="1404950"/>
              <a:ext cx="704775" cy="421125"/>
            </a:xfrm>
            <a:custGeom>
              <a:avLst/>
              <a:gdLst/>
              <a:ahLst/>
              <a:cxnLst/>
              <a:rect l="l" t="t" r="r" b="b"/>
              <a:pathLst>
                <a:path w="28191" h="16845" extrusionOk="0">
                  <a:moveTo>
                    <a:pt x="26037" y="419"/>
                  </a:moveTo>
                  <a:cubicBezTo>
                    <a:pt x="27001" y="419"/>
                    <a:pt x="27773" y="1190"/>
                    <a:pt x="27773" y="2187"/>
                  </a:cubicBezTo>
                  <a:lnTo>
                    <a:pt x="27773" y="14691"/>
                  </a:lnTo>
                  <a:cubicBezTo>
                    <a:pt x="27773" y="15655"/>
                    <a:pt x="27001" y="16427"/>
                    <a:pt x="26037" y="16427"/>
                  </a:cubicBezTo>
                  <a:lnTo>
                    <a:pt x="2186" y="16427"/>
                  </a:lnTo>
                  <a:cubicBezTo>
                    <a:pt x="1222" y="16427"/>
                    <a:pt x="418" y="15655"/>
                    <a:pt x="418" y="14691"/>
                  </a:cubicBezTo>
                  <a:lnTo>
                    <a:pt x="418" y="2187"/>
                  </a:lnTo>
                  <a:cubicBezTo>
                    <a:pt x="418" y="1190"/>
                    <a:pt x="1222" y="419"/>
                    <a:pt x="2186" y="419"/>
                  </a:cubicBezTo>
                  <a:close/>
                  <a:moveTo>
                    <a:pt x="2186" y="1"/>
                  </a:moveTo>
                  <a:cubicBezTo>
                    <a:pt x="964" y="1"/>
                    <a:pt x="0" y="965"/>
                    <a:pt x="0" y="2187"/>
                  </a:cubicBezTo>
                  <a:lnTo>
                    <a:pt x="0" y="14691"/>
                  </a:lnTo>
                  <a:cubicBezTo>
                    <a:pt x="0" y="15880"/>
                    <a:pt x="964" y="16845"/>
                    <a:pt x="2186" y="16845"/>
                  </a:cubicBezTo>
                  <a:lnTo>
                    <a:pt x="26037" y="16845"/>
                  </a:lnTo>
                  <a:cubicBezTo>
                    <a:pt x="27226" y="16845"/>
                    <a:pt x="28191" y="15880"/>
                    <a:pt x="28191" y="14691"/>
                  </a:cubicBezTo>
                  <a:lnTo>
                    <a:pt x="28191" y="2187"/>
                  </a:lnTo>
                  <a:cubicBezTo>
                    <a:pt x="28191" y="965"/>
                    <a:pt x="27226" y="1"/>
                    <a:pt x="260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64"/>
            <p:cNvSpPr/>
            <p:nvPr/>
          </p:nvSpPr>
          <p:spPr>
            <a:xfrm>
              <a:off x="4486625" y="1487725"/>
              <a:ext cx="694325" cy="149500"/>
            </a:xfrm>
            <a:custGeom>
              <a:avLst/>
              <a:gdLst/>
              <a:ahLst/>
              <a:cxnLst/>
              <a:rect l="l" t="t" r="r" b="b"/>
              <a:pathLst>
                <a:path w="27773" h="5980" extrusionOk="0">
                  <a:moveTo>
                    <a:pt x="0" y="1"/>
                  </a:moveTo>
                  <a:lnTo>
                    <a:pt x="0" y="5980"/>
                  </a:lnTo>
                  <a:lnTo>
                    <a:pt x="27773" y="5980"/>
                  </a:lnTo>
                  <a:lnTo>
                    <a:pt x="277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64"/>
            <p:cNvSpPr/>
            <p:nvPr/>
          </p:nvSpPr>
          <p:spPr>
            <a:xfrm>
              <a:off x="4481000" y="1482900"/>
              <a:ext cx="704775" cy="159150"/>
            </a:xfrm>
            <a:custGeom>
              <a:avLst/>
              <a:gdLst/>
              <a:ahLst/>
              <a:cxnLst/>
              <a:rect l="l" t="t" r="r" b="b"/>
              <a:pathLst>
                <a:path w="28191" h="6366" extrusionOk="0">
                  <a:moveTo>
                    <a:pt x="27773" y="419"/>
                  </a:moveTo>
                  <a:lnTo>
                    <a:pt x="27773" y="5948"/>
                  </a:lnTo>
                  <a:lnTo>
                    <a:pt x="418" y="5948"/>
                  </a:lnTo>
                  <a:lnTo>
                    <a:pt x="418" y="419"/>
                  </a:lnTo>
                  <a:close/>
                  <a:moveTo>
                    <a:pt x="225" y="1"/>
                  </a:moveTo>
                  <a:cubicBezTo>
                    <a:pt x="161" y="1"/>
                    <a:pt x="96" y="33"/>
                    <a:pt x="64" y="65"/>
                  </a:cubicBezTo>
                  <a:cubicBezTo>
                    <a:pt x="32" y="97"/>
                    <a:pt x="0" y="162"/>
                    <a:pt x="0" y="194"/>
                  </a:cubicBezTo>
                  <a:lnTo>
                    <a:pt x="0" y="6173"/>
                  </a:lnTo>
                  <a:cubicBezTo>
                    <a:pt x="0" y="6205"/>
                    <a:pt x="32" y="6269"/>
                    <a:pt x="64" y="6301"/>
                  </a:cubicBezTo>
                  <a:cubicBezTo>
                    <a:pt x="96" y="6365"/>
                    <a:pt x="161" y="6365"/>
                    <a:pt x="225" y="6365"/>
                  </a:cubicBezTo>
                  <a:lnTo>
                    <a:pt x="27998" y="6365"/>
                  </a:lnTo>
                  <a:cubicBezTo>
                    <a:pt x="28030" y="6365"/>
                    <a:pt x="28094" y="6365"/>
                    <a:pt x="28126" y="6301"/>
                  </a:cubicBezTo>
                  <a:cubicBezTo>
                    <a:pt x="28191" y="6269"/>
                    <a:pt x="28191" y="6205"/>
                    <a:pt x="28191" y="6173"/>
                  </a:cubicBezTo>
                  <a:lnTo>
                    <a:pt x="28191" y="194"/>
                  </a:lnTo>
                  <a:cubicBezTo>
                    <a:pt x="28191" y="162"/>
                    <a:pt x="28191" y="97"/>
                    <a:pt x="28126" y="65"/>
                  </a:cubicBezTo>
                  <a:cubicBezTo>
                    <a:pt x="28094" y="33"/>
                    <a:pt x="28030" y="1"/>
                    <a:pt x="279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64"/>
            <p:cNvSpPr/>
            <p:nvPr/>
          </p:nvSpPr>
          <p:spPr>
            <a:xfrm>
              <a:off x="4976025" y="1726400"/>
              <a:ext cx="57875" cy="57900"/>
            </a:xfrm>
            <a:custGeom>
              <a:avLst/>
              <a:gdLst/>
              <a:ahLst/>
              <a:cxnLst/>
              <a:rect l="l" t="t" r="r" b="b"/>
              <a:pathLst>
                <a:path w="2315" h="2316" extrusionOk="0">
                  <a:moveTo>
                    <a:pt x="1157" y="1"/>
                  </a:moveTo>
                  <a:cubicBezTo>
                    <a:pt x="514" y="1"/>
                    <a:pt x="0" y="515"/>
                    <a:pt x="0" y="1158"/>
                  </a:cubicBezTo>
                  <a:cubicBezTo>
                    <a:pt x="0" y="1801"/>
                    <a:pt x="514" y="2315"/>
                    <a:pt x="1157" y="2315"/>
                  </a:cubicBezTo>
                  <a:cubicBezTo>
                    <a:pt x="1800" y="2315"/>
                    <a:pt x="2314" y="1801"/>
                    <a:pt x="2314" y="1158"/>
                  </a:cubicBezTo>
                  <a:cubicBezTo>
                    <a:pt x="2314" y="515"/>
                    <a:pt x="1800" y="1"/>
                    <a:pt x="115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3833;p64"/>
            <p:cNvSpPr/>
            <p:nvPr/>
          </p:nvSpPr>
          <p:spPr>
            <a:xfrm>
              <a:off x="4970375" y="1720775"/>
              <a:ext cx="69150" cy="69150"/>
            </a:xfrm>
            <a:custGeom>
              <a:avLst/>
              <a:gdLst/>
              <a:ahLst/>
              <a:cxnLst/>
              <a:rect l="l" t="t" r="r" b="b"/>
              <a:pathLst>
                <a:path w="2766" h="2766" extrusionOk="0">
                  <a:moveTo>
                    <a:pt x="1383" y="451"/>
                  </a:moveTo>
                  <a:cubicBezTo>
                    <a:pt x="1898" y="451"/>
                    <a:pt x="2348" y="869"/>
                    <a:pt x="2348" y="1383"/>
                  </a:cubicBezTo>
                  <a:cubicBezTo>
                    <a:pt x="2348" y="1929"/>
                    <a:pt x="1898" y="2347"/>
                    <a:pt x="1383" y="2347"/>
                  </a:cubicBezTo>
                  <a:cubicBezTo>
                    <a:pt x="869" y="2347"/>
                    <a:pt x="451" y="1929"/>
                    <a:pt x="451" y="1383"/>
                  </a:cubicBezTo>
                  <a:cubicBezTo>
                    <a:pt x="451" y="869"/>
                    <a:pt x="869" y="451"/>
                    <a:pt x="1383" y="451"/>
                  </a:cubicBezTo>
                  <a:close/>
                  <a:moveTo>
                    <a:pt x="1383" y="1"/>
                  </a:moveTo>
                  <a:cubicBezTo>
                    <a:pt x="644" y="1"/>
                    <a:pt x="1" y="643"/>
                    <a:pt x="1" y="1383"/>
                  </a:cubicBezTo>
                  <a:cubicBezTo>
                    <a:pt x="1" y="2154"/>
                    <a:pt x="644" y="2765"/>
                    <a:pt x="1383" y="2765"/>
                  </a:cubicBezTo>
                  <a:cubicBezTo>
                    <a:pt x="2155" y="2765"/>
                    <a:pt x="2765" y="2154"/>
                    <a:pt x="2765" y="1383"/>
                  </a:cubicBezTo>
                  <a:cubicBezTo>
                    <a:pt x="2765" y="643"/>
                    <a:pt x="2155" y="1"/>
                    <a:pt x="13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64"/>
            <p:cNvSpPr/>
            <p:nvPr/>
          </p:nvSpPr>
          <p:spPr>
            <a:xfrm>
              <a:off x="5056375" y="1726400"/>
              <a:ext cx="58675" cy="57900"/>
            </a:xfrm>
            <a:custGeom>
              <a:avLst/>
              <a:gdLst/>
              <a:ahLst/>
              <a:cxnLst/>
              <a:rect l="l" t="t" r="r" b="b"/>
              <a:pathLst>
                <a:path w="2347" h="2316" extrusionOk="0">
                  <a:moveTo>
                    <a:pt x="1190" y="1"/>
                  </a:moveTo>
                  <a:cubicBezTo>
                    <a:pt x="547" y="1"/>
                    <a:pt x="0" y="515"/>
                    <a:pt x="0" y="1158"/>
                  </a:cubicBezTo>
                  <a:cubicBezTo>
                    <a:pt x="0" y="1801"/>
                    <a:pt x="547" y="2315"/>
                    <a:pt x="1190" y="2315"/>
                  </a:cubicBezTo>
                  <a:cubicBezTo>
                    <a:pt x="1801" y="2315"/>
                    <a:pt x="2347" y="1801"/>
                    <a:pt x="2347" y="1158"/>
                  </a:cubicBezTo>
                  <a:cubicBezTo>
                    <a:pt x="2347" y="515"/>
                    <a:pt x="1801" y="1"/>
                    <a:pt x="119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5" name="Google Shape;3835;p64"/>
            <p:cNvSpPr/>
            <p:nvPr/>
          </p:nvSpPr>
          <p:spPr>
            <a:xfrm>
              <a:off x="5051550" y="1720775"/>
              <a:ext cx="68325" cy="69150"/>
            </a:xfrm>
            <a:custGeom>
              <a:avLst/>
              <a:gdLst/>
              <a:ahLst/>
              <a:cxnLst/>
              <a:rect l="l" t="t" r="r" b="b"/>
              <a:pathLst>
                <a:path w="2733" h="2766" extrusionOk="0">
                  <a:moveTo>
                    <a:pt x="1383" y="451"/>
                  </a:moveTo>
                  <a:cubicBezTo>
                    <a:pt x="1897" y="451"/>
                    <a:pt x="2315" y="869"/>
                    <a:pt x="2315" y="1383"/>
                  </a:cubicBezTo>
                  <a:cubicBezTo>
                    <a:pt x="2315" y="1929"/>
                    <a:pt x="1897" y="2347"/>
                    <a:pt x="1383" y="2347"/>
                  </a:cubicBezTo>
                  <a:cubicBezTo>
                    <a:pt x="836" y="2347"/>
                    <a:pt x="418" y="1929"/>
                    <a:pt x="418" y="1383"/>
                  </a:cubicBezTo>
                  <a:cubicBezTo>
                    <a:pt x="418" y="869"/>
                    <a:pt x="836" y="451"/>
                    <a:pt x="1383" y="451"/>
                  </a:cubicBezTo>
                  <a:close/>
                  <a:moveTo>
                    <a:pt x="1383" y="1"/>
                  </a:moveTo>
                  <a:cubicBezTo>
                    <a:pt x="611" y="1"/>
                    <a:pt x="1" y="643"/>
                    <a:pt x="1" y="1383"/>
                  </a:cubicBezTo>
                  <a:cubicBezTo>
                    <a:pt x="1" y="2154"/>
                    <a:pt x="611" y="2765"/>
                    <a:pt x="1383" y="2765"/>
                  </a:cubicBezTo>
                  <a:cubicBezTo>
                    <a:pt x="2122" y="2765"/>
                    <a:pt x="2733" y="2154"/>
                    <a:pt x="2733" y="1383"/>
                  </a:cubicBezTo>
                  <a:cubicBezTo>
                    <a:pt x="2733" y="643"/>
                    <a:pt x="2122" y="1"/>
                    <a:pt x="13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6" name="Google Shape;3836;p64"/>
            <p:cNvSpPr/>
            <p:nvPr/>
          </p:nvSpPr>
          <p:spPr>
            <a:xfrm>
              <a:off x="2203550" y="1434700"/>
              <a:ext cx="830975" cy="432350"/>
            </a:xfrm>
            <a:custGeom>
              <a:avLst/>
              <a:gdLst/>
              <a:ahLst/>
              <a:cxnLst/>
              <a:rect l="l" t="t" r="r" b="b"/>
              <a:pathLst>
                <a:path w="33239" h="17294" extrusionOk="0">
                  <a:moveTo>
                    <a:pt x="1" y="0"/>
                  </a:moveTo>
                  <a:lnTo>
                    <a:pt x="1" y="17294"/>
                  </a:lnTo>
                  <a:lnTo>
                    <a:pt x="33238" y="17294"/>
                  </a:lnTo>
                  <a:lnTo>
                    <a:pt x="3323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64"/>
            <p:cNvSpPr/>
            <p:nvPr/>
          </p:nvSpPr>
          <p:spPr>
            <a:xfrm>
              <a:off x="2198750" y="1429075"/>
              <a:ext cx="841400" cy="443600"/>
            </a:xfrm>
            <a:custGeom>
              <a:avLst/>
              <a:gdLst/>
              <a:ahLst/>
              <a:cxnLst/>
              <a:rect l="l" t="t" r="r" b="b"/>
              <a:pathLst>
                <a:path w="33656" h="17744" extrusionOk="0">
                  <a:moveTo>
                    <a:pt x="33205" y="418"/>
                  </a:moveTo>
                  <a:lnTo>
                    <a:pt x="33205" y="17326"/>
                  </a:lnTo>
                  <a:lnTo>
                    <a:pt x="418" y="17326"/>
                  </a:lnTo>
                  <a:lnTo>
                    <a:pt x="418" y="418"/>
                  </a:lnTo>
                  <a:close/>
                  <a:moveTo>
                    <a:pt x="193" y="0"/>
                  </a:moveTo>
                  <a:cubicBezTo>
                    <a:pt x="161" y="0"/>
                    <a:pt x="96" y="32"/>
                    <a:pt x="64" y="64"/>
                  </a:cubicBezTo>
                  <a:cubicBezTo>
                    <a:pt x="0" y="97"/>
                    <a:pt x="0" y="161"/>
                    <a:pt x="0" y="225"/>
                  </a:cubicBezTo>
                  <a:lnTo>
                    <a:pt x="0" y="17519"/>
                  </a:lnTo>
                  <a:cubicBezTo>
                    <a:pt x="0" y="17583"/>
                    <a:pt x="0" y="17647"/>
                    <a:pt x="64" y="17680"/>
                  </a:cubicBezTo>
                  <a:cubicBezTo>
                    <a:pt x="96" y="17712"/>
                    <a:pt x="161" y="17744"/>
                    <a:pt x="193" y="17744"/>
                  </a:cubicBezTo>
                  <a:lnTo>
                    <a:pt x="33430" y="17744"/>
                  </a:lnTo>
                  <a:cubicBezTo>
                    <a:pt x="33494" y="17744"/>
                    <a:pt x="33527" y="17712"/>
                    <a:pt x="33591" y="17680"/>
                  </a:cubicBezTo>
                  <a:cubicBezTo>
                    <a:pt x="33623" y="17647"/>
                    <a:pt x="33655" y="17583"/>
                    <a:pt x="33655" y="17519"/>
                  </a:cubicBezTo>
                  <a:lnTo>
                    <a:pt x="33655" y="225"/>
                  </a:lnTo>
                  <a:cubicBezTo>
                    <a:pt x="33655" y="161"/>
                    <a:pt x="33623" y="97"/>
                    <a:pt x="33591" y="64"/>
                  </a:cubicBezTo>
                  <a:cubicBezTo>
                    <a:pt x="33527" y="32"/>
                    <a:pt x="33494" y="0"/>
                    <a:pt x="334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64"/>
            <p:cNvSpPr/>
            <p:nvPr/>
          </p:nvSpPr>
          <p:spPr>
            <a:xfrm>
              <a:off x="2203550" y="1434700"/>
              <a:ext cx="830975" cy="76350"/>
            </a:xfrm>
            <a:custGeom>
              <a:avLst/>
              <a:gdLst/>
              <a:ahLst/>
              <a:cxnLst/>
              <a:rect l="l" t="t" r="r" b="b"/>
              <a:pathLst>
                <a:path w="33239" h="3054" extrusionOk="0">
                  <a:moveTo>
                    <a:pt x="1" y="0"/>
                  </a:moveTo>
                  <a:lnTo>
                    <a:pt x="1" y="3054"/>
                  </a:lnTo>
                  <a:lnTo>
                    <a:pt x="33238" y="3054"/>
                  </a:lnTo>
                  <a:lnTo>
                    <a:pt x="3323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3839;p64"/>
            <p:cNvSpPr/>
            <p:nvPr/>
          </p:nvSpPr>
          <p:spPr>
            <a:xfrm>
              <a:off x="2198750" y="1429075"/>
              <a:ext cx="841400" cy="87600"/>
            </a:xfrm>
            <a:custGeom>
              <a:avLst/>
              <a:gdLst/>
              <a:ahLst/>
              <a:cxnLst/>
              <a:rect l="l" t="t" r="r" b="b"/>
              <a:pathLst>
                <a:path w="33656" h="3504" extrusionOk="0">
                  <a:moveTo>
                    <a:pt x="33205" y="418"/>
                  </a:moveTo>
                  <a:lnTo>
                    <a:pt x="33205" y="3054"/>
                  </a:lnTo>
                  <a:lnTo>
                    <a:pt x="418" y="3054"/>
                  </a:lnTo>
                  <a:lnTo>
                    <a:pt x="418" y="418"/>
                  </a:lnTo>
                  <a:close/>
                  <a:moveTo>
                    <a:pt x="193" y="0"/>
                  </a:moveTo>
                  <a:cubicBezTo>
                    <a:pt x="161" y="0"/>
                    <a:pt x="96" y="32"/>
                    <a:pt x="64" y="64"/>
                  </a:cubicBezTo>
                  <a:cubicBezTo>
                    <a:pt x="0" y="97"/>
                    <a:pt x="0" y="161"/>
                    <a:pt x="0" y="225"/>
                  </a:cubicBezTo>
                  <a:lnTo>
                    <a:pt x="0" y="3279"/>
                  </a:lnTo>
                  <a:cubicBezTo>
                    <a:pt x="0" y="3343"/>
                    <a:pt x="0" y="3407"/>
                    <a:pt x="64" y="3440"/>
                  </a:cubicBezTo>
                  <a:cubicBezTo>
                    <a:pt x="96" y="3472"/>
                    <a:pt x="161" y="3504"/>
                    <a:pt x="193" y="3504"/>
                  </a:cubicBezTo>
                  <a:lnTo>
                    <a:pt x="33430" y="3504"/>
                  </a:lnTo>
                  <a:cubicBezTo>
                    <a:pt x="33494" y="3504"/>
                    <a:pt x="33527" y="3472"/>
                    <a:pt x="33591" y="3440"/>
                  </a:cubicBezTo>
                  <a:cubicBezTo>
                    <a:pt x="33623" y="3407"/>
                    <a:pt x="33655" y="3343"/>
                    <a:pt x="33655" y="3279"/>
                  </a:cubicBezTo>
                  <a:lnTo>
                    <a:pt x="33655" y="225"/>
                  </a:lnTo>
                  <a:cubicBezTo>
                    <a:pt x="33655" y="161"/>
                    <a:pt x="33623" y="97"/>
                    <a:pt x="33591" y="64"/>
                  </a:cubicBezTo>
                  <a:cubicBezTo>
                    <a:pt x="33527" y="32"/>
                    <a:pt x="33494" y="0"/>
                    <a:pt x="334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64"/>
            <p:cNvSpPr/>
            <p:nvPr/>
          </p:nvSpPr>
          <p:spPr>
            <a:xfrm>
              <a:off x="2328925" y="1603450"/>
              <a:ext cx="580225" cy="123775"/>
            </a:xfrm>
            <a:custGeom>
              <a:avLst/>
              <a:gdLst/>
              <a:ahLst/>
              <a:cxnLst/>
              <a:rect l="l" t="t" r="r" b="b"/>
              <a:pathLst>
                <a:path w="23209" h="4951" extrusionOk="0">
                  <a:moveTo>
                    <a:pt x="0" y="1"/>
                  </a:moveTo>
                  <a:lnTo>
                    <a:pt x="0" y="4951"/>
                  </a:lnTo>
                  <a:lnTo>
                    <a:pt x="23209" y="4951"/>
                  </a:lnTo>
                  <a:lnTo>
                    <a:pt x="2320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64"/>
            <p:cNvSpPr/>
            <p:nvPr/>
          </p:nvSpPr>
          <p:spPr>
            <a:xfrm>
              <a:off x="2323300" y="1597825"/>
              <a:ext cx="591475" cy="135025"/>
            </a:xfrm>
            <a:custGeom>
              <a:avLst/>
              <a:gdLst/>
              <a:ahLst/>
              <a:cxnLst/>
              <a:rect l="l" t="t" r="r" b="b"/>
              <a:pathLst>
                <a:path w="23659" h="5401" extrusionOk="0">
                  <a:moveTo>
                    <a:pt x="23241" y="418"/>
                  </a:moveTo>
                  <a:lnTo>
                    <a:pt x="23241" y="4983"/>
                  </a:lnTo>
                  <a:lnTo>
                    <a:pt x="418" y="4983"/>
                  </a:lnTo>
                  <a:lnTo>
                    <a:pt x="418" y="418"/>
                  </a:lnTo>
                  <a:close/>
                  <a:moveTo>
                    <a:pt x="225" y="0"/>
                  </a:moveTo>
                  <a:cubicBezTo>
                    <a:pt x="161" y="0"/>
                    <a:pt x="97" y="33"/>
                    <a:pt x="65" y="65"/>
                  </a:cubicBezTo>
                  <a:cubicBezTo>
                    <a:pt x="33" y="97"/>
                    <a:pt x="0" y="161"/>
                    <a:pt x="0" y="226"/>
                  </a:cubicBezTo>
                  <a:lnTo>
                    <a:pt x="0" y="5176"/>
                  </a:lnTo>
                  <a:cubicBezTo>
                    <a:pt x="0" y="5240"/>
                    <a:pt x="33" y="5304"/>
                    <a:pt x="65" y="5336"/>
                  </a:cubicBezTo>
                  <a:cubicBezTo>
                    <a:pt x="97" y="5369"/>
                    <a:pt x="161" y="5401"/>
                    <a:pt x="225" y="5401"/>
                  </a:cubicBezTo>
                  <a:lnTo>
                    <a:pt x="23434" y="5401"/>
                  </a:lnTo>
                  <a:cubicBezTo>
                    <a:pt x="23498" y="5401"/>
                    <a:pt x="23562" y="5369"/>
                    <a:pt x="23594" y="5336"/>
                  </a:cubicBezTo>
                  <a:cubicBezTo>
                    <a:pt x="23627" y="5304"/>
                    <a:pt x="23659" y="5240"/>
                    <a:pt x="23659" y="5176"/>
                  </a:cubicBezTo>
                  <a:lnTo>
                    <a:pt x="23659" y="226"/>
                  </a:lnTo>
                  <a:cubicBezTo>
                    <a:pt x="23659" y="161"/>
                    <a:pt x="23627" y="97"/>
                    <a:pt x="23594" y="65"/>
                  </a:cubicBezTo>
                  <a:cubicBezTo>
                    <a:pt x="23562" y="33"/>
                    <a:pt x="23498" y="0"/>
                    <a:pt x="234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64"/>
            <p:cNvSpPr/>
            <p:nvPr/>
          </p:nvSpPr>
          <p:spPr>
            <a:xfrm>
              <a:off x="2357050" y="1644425"/>
              <a:ext cx="45825" cy="46650"/>
            </a:xfrm>
            <a:custGeom>
              <a:avLst/>
              <a:gdLst/>
              <a:ahLst/>
              <a:cxnLst/>
              <a:rect l="l" t="t" r="r" b="b"/>
              <a:pathLst>
                <a:path w="1833" h="1866" extrusionOk="0">
                  <a:moveTo>
                    <a:pt x="708" y="1"/>
                  </a:moveTo>
                  <a:lnTo>
                    <a:pt x="804" y="708"/>
                  </a:lnTo>
                  <a:lnTo>
                    <a:pt x="225" y="290"/>
                  </a:lnTo>
                  <a:lnTo>
                    <a:pt x="0" y="612"/>
                  </a:lnTo>
                  <a:lnTo>
                    <a:pt x="643" y="933"/>
                  </a:lnTo>
                  <a:lnTo>
                    <a:pt x="33" y="1222"/>
                  </a:lnTo>
                  <a:lnTo>
                    <a:pt x="225" y="1576"/>
                  </a:lnTo>
                  <a:lnTo>
                    <a:pt x="804" y="1158"/>
                  </a:lnTo>
                  <a:lnTo>
                    <a:pt x="708" y="1865"/>
                  </a:lnTo>
                  <a:lnTo>
                    <a:pt x="1126" y="1865"/>
                  </a:lnTo>
                  <a:lnTo>
                    <a:pt x="1061" y="1158"/>
                  </a:lnTo>
                  <a:lnTo>
                    <a:pt x="1608" y="1608"/>
                  </a:lnTo>
                  <a:lnTo>
                    <a:pt x="1833" y="1255"/>
                  </a:lnTo>
                  <a:lnTo>
                    <a:pt x="1190" y="933"/>
                  </a:lnTo>
                  <a:lnTo>
                    <a:pt x="1833" y="612"/>
                  </a:lnTo>
                  <a:lnTo>
                    <a:pt x="1608" y="258"/>
                  </a:lnTo>
                  <a:lnTo>
                    <a:pt x="1061" y="676"/>
                  </a:lnTo>
                  <a:lnTo>
                    <a:pt x="112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3" name="Google Shape;3843;p64"/>
            <p:cNvSpPr/>
            <p:nvPr/>
          </p:nvSpPr>
          <p:spPr>
            <a:xfrm>
              <a:off x="2417325" y="1644425"/>
              <a:ext cx="45025" cy="46650"/>
            </a:xfrm>
            <a:custGeom>
              <a:avLst/>
              <a:gdLst/>
              <a:ahLst/>
              <a:cxnLst/>
              <a:rect l="l" t="t" r="r" b="b"/>
              <a:pathLst>
                <a:path w="1801" h="1866" extrusionOk="0">
                  <a:moveTo>
                    <a:pt x="707" y="1"/>
                  </a:moveTo>
                  <a:lnTo>
                    <a:pt x="772" y="708"/>
                  </a:lnTo>
                  <a:lnTo>
                    <a:pt x="772" y="708"/>
                  </a:lnTo>
                  <a:lnTo>
                    <a:pt x="193" y="290"/>
                  </a:lnTo>
                  <a:lnTo>
                    <a:pt x="0" y="612"/>
                  </a:lnTo>
                  <a:lnTo>
                    <a:pt x="643" y="933"/>
                  </a:lnTo>
                  <a:lnTo>
                    <a:pt x="0" y="1222"/>
                  </a:lnTo>
                  <a:lnTo>
                    <a:pt x="193" y="1576"/>
                  </a:lnTo>
                  <a:lnTo>
                    <a:pt x="772" y="1158"/>
                  </a:lnTo>
                  <a:lnTo>
                    <a:pt x="707" y="1865"/>
                  </a:lnTo>
                  <a:lnTo>
                    <a:pt x="1093" y="1865"/>
                  </a:lnTo>
                  <a:lnTo>
                    <a:pt x="1029" y="1158"/>
                  </a:lnTo>
                  <a:lnTo>
                    <a:pt x="1608" y="1608"/>
                  </a:lnTo>
                  <a:lnTo>
                    <a:pt x="1800" y="1255"/>
                  </a:lnTo>
                  <a:lnTo>
                    <a:pt x="1157" y="933"/>
                  </a:lnTo>
                  <a:lnTo>
                    <a:pt x="1800" y="612"/>
                  </a:lnTo>
                  <a:lnTo>
                    <a:pt x="1608" y="258"/>
                  </a:lnTo>
                  <a:lnTo>
                    <a:pt x="1029" y="676"/>
                  </a:lnTo>
                  <a:lnTo>
                    <a:pt x="109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64"/>
            <p:cNvSpPr/>
            <p:nvPr/>
          </p:nvSpPr>
          <p:spPr>
            <a:xfrm>
              <a:off x="2476775" y="1644425"/>
              <a:ext cx="45050" cy="46650"/>
            </a:xfrm>
            <a:custGeom>
              <a:avLst/>
              <a:gdLst/>
              <a:ahLst/>
              <a:cxnLst/>
              <a:rect l="l" t="t" r="r" b="b"/>
              <a:pathLst>
                <a:path w="1802" h="1866" extrusionOk="0">
                  <a:moveTo>
                    <a:pt x="708" y="1"/>
                  </a:moveTo>
                  <a:lnTo>
                    <a:pt x="772" y="708"/>
                  </a:lnTo>
                  <a:lnTo>
                    <a:pt x="772" y="708"/>
                  </a:lnTo>
                  <a:lnTo>
                    <a:pt x="194" y="290"/>
                  </a:lnTo>
                  <a:lnTo>
                    <a:pt x="1" y="612"/>
                  </a:lnTo>
                  <a:lnTo>
                    <a:pt x="644" y="933"/>
                  </a:lnTo>
                  <a:lnTo>
                    <a:pt x="33" y="1222"/>
                  </a:lnTo>
                  <a:lnTo>
                    <a:pt x="226" y="1576"/>
                  </a:lnTo>
                  <a:lnTo>
                    <a:pt x="772" y="1158"/>
                  </a:lnTo>
                  <a:lnTo>
                    <a:pt x="708" y="1865"/>
                  </a:lnTo>
                  <a:lnTo>
                    <a:pt x="1126" y="1865"/>
                  </a:lnTo>
                  <a:lnTo>
                    <a:pt x="1062" y="1158"/>
                  </a:lnTo>
                  <a:lnTo>
                    <a:pt x="1608" y="1608"/>
                  </a:lnTo>
                  <a:lnTo>
                    <a:pt x="1801" y="1255"/>
                  </a:lnTo>
                  <a:lnTo>
                    <a:pt x="1190" y="933"/>
                  </a:lnTo>
                  <a:lnTo>
                    <a:pt x="1801" y="612"/>
                  </a:lnTo>
                  <a:lnTo>
                    <a:pt x="1608" y="258"/>
                  </a:lnTo>
                  <a:lnTo>
                    <a:pt x="1062" y="676"/>
                  </a:lnTo>
                  <a:lnTo>
                    <a:pt x="112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64"/>
            <p:cNvSpPr/>
            <p:nvPr/>
          </p:nvSpPr>
          <p:spPr>
            <a:xfrm>
              <a:off x="2537050" y="1644425"/>
              <a:ext cx="45025" cy="46650"/>
            </a:xfrm>
            <a:custGeom>
              <a:avLst/>
              <a:gdLst/>
              <a:ahLst/>
              <a:cxnLst/>
              <a:rect l="l" t="t" r="r" b="b"/>
              <a:pathLst>
                <a:path w="1801" h="1866" extrusionOk="0">
                  <a:moveTo>
                    <a:pt x="708" y="1"/>
                  </a:moveTo>
                  <a:lnTo>
                    <a:pt x="772" y="708"/>
                  </a:lnTo>
                  <a:lnTo>
                    <a:pt x="194" y="290"/>
                  </a:lnTo>
                  <a:lnTo>
                    <a:pt x="1" y="612"/>
                  </a:lnTo>
                  <a:lnTo>
                    <a:pt x="612" y="933"/>
                  </a:lnTo>
                  <a:lnTo>
                    <a:pt x="1" y="1222"/>
                  </a:lnTo>
                  <a:lnTo>
                    <a:pt x="194" y="1576"/>
                  </a:lnTo>
                  <a:lnTo>
                    <a:pt x="772" y="1158"/>
                  </a:lnTo>
                  <a:lnTo>
                    <a:pt x="708" y="1865"/>
                  </a:lnTo>
                  <a:lnTo>
                    <a:pt x="1094" y="1865"/>
                  </a:lnTo>
                  <a:lnTo>
                    <a:pt x="1029" y="1158"/>
                  </a:lnTo>
                  <a:lnTo>
                    <a:pt x="1608" y="1608"/>
                  </a:lnTo>
                  <a:lnTo>
                    <a:pt x="1801" y="1255"/>
                  </a:lnTo>
                  <a:lnTo>
                    <a:pt x="1158" y="933"/>
                  </a:lnTo>
                  <a:lnTo>
                    <a:pt x="1801" y="612"/>
                  </a:lnTo>
                  <a:lnTo>
                    <a:pt x="1608" y="258"/>
                  </a:lnTo>
                  <a:lnTo>
                    <a:pt x="1029" y="676"/>
                  </a:lnTo>
                  <a:lnTo>
                    <a:pt x="1029" y="676"/>
                  </a:lnTo>
                  <a:lnTo>
                    <a:pt x="109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64"/>
            <p:cNvSpPr/>
            <p:nvPr/>
          </p:nvSpPr>
          <p:spPr>
            <a:xfrm>
              <a:off x="2596525" y="1644425"/>
              <a:ext cx="45025" cy="46650"/>
            </a:xfrm>
            <a:custGeom>
              <a:avLst/>
              <a:gdLst/>
              <a:ahLst/>
              <a:cxnLst/>
              <a:rect l="l" t="t" r="r" b="b"/>
              <a:pathLst>
                <a:path w="1801" h="1866" extrusionOk="0">
                  <a:moveTo>
                    <a:pt x="708" y="1"/>
                  </a:moveTo>
                  <a:lnTo>
                    <a:pt x="772" y="708"/>
                  </a:lnTo>
                  <a:lnTo>
                    <a:pt x="772" y="708"/>
                  </a:lnTo>
                  <a:lnTo>
                    <a:pt x="193" y="290"/>
                  </a:lnTo>
                  <a:lnTo>
                    <a:pt x="0" y="612"/>
                  </a:lnTo>
                  <a:lnTo>
                    <a:pt x="643" y="933"/>
                  </a:lnTo>
                  <a:lnTo>
                    <a:pt x="0" y="1222"/>
                  </a:lnTo>
                  <a:lnTo>
                    <a:pt x="226" y="1576"/>
                  </a:lnTo>
                  <a:lnTo>
                    <a:pt x="772" y="1158"/>
                  </a:lnTo>
                  <a:lnTo>
                    <a:pt x="708" y="1865"/>
                  </a:lnTo>
                  <a:lnTo>
                    <a:pt x="1093" y="1865"/>
                  </a:lnTo>
                  <a:lnTo>
                    <a:pt x="1029" y="1158"/>
                  </a:lnTo>
                  <a:lnTo>
                    <a:pt x="1608" y="1608"/>
                  </a:lnTo>
                  <a:lnTo>
                    <a:pt x="1801" y="1255"/>
                  </a:lnTo>
                  <a:lnTo>
                    <a:pt x="1158" y="933"/>
                  </a:lnTo>
                  <a:lnTo>
                    <a:pt x="1801" y="612"/>
                  </a:lnTo>
                  <a:lnTo>
                    <a:pt x="1608" y="258"/>
                  </a:lnTo>
                  <a:lnTo>
                    <a:pt x="1029" y="676"/>
                  </a:lnTo>
                  <a:lnTo>
                    <a:pt x="109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3847;p64"/>
            <p:cNvSpPr/>
            <p:nvPr/>
          </p:nvSpPr>
          <p:spPr>
            <a:xfrm>
              <a:off x="2656000" y="1644425"/>
              <a:ext cx="45825" cy="46650"/>
            </a:xfrm>
            <a:custGeom>
              <a:avLst/>
              <a:gdLst/>
              <a:ahLst/>
              <a:cxnLst/>
              <a:rect l="l" t="t" r="r" b="b"/>
              <a:pathLst>
                <a:path w="1833" h="1866" extrusionOk="0">
                  <a:moveTo>
                    <a:pt x="707" y="1"/>
                  </a:moveTo>
                  <a:lnTo>
                    <a:pt x="804" y="708"/>
                  </a:lnTo>
                  <a:lnTo>
                    <a:pt x="225" y="290"/>
                  </a:lnTo>
                  <a:lnTo>
                    <a:pt x="0" y="612"/>
                  </a:lnTo>
                  <a:lnTo>
                    <a:pt x="643" y="933"/>
                  </a:lnTo>
                  <a:lnTo>
                    <a:pt x="32" y="1222"/>
                  </a:lnTo>
                  <a:lnTo>
                    <a:pt x="225" y="1576"/>
                  </a:lnTo>
                  <a:lnTo>
                    <a:pt x="804" y="1158"/>
                  </a:lnTo>
                  <a:lnTo>
                    <a:pt x="707" y="1865"/>
                  </a:lnTo>
                  <a:lnTo>
                    <a:pt x="1125" y="1865"/>
                  </a:lnTo>
                  <a:lnTo>
                    <a:pt x="1061" y="1158"/>
                  </a:lnTo>
                  <a:lnTo>
                    <a:pt x="1607" y="1608"/>
                  </a:lnTo>
                  <a:lnTo>
                    <a:pt x="1832" y="1255"/>
                  </a:lnTo>
                  <a:lnTo>
                    <a:pt x="1190" y="933"/>
                  </a:lnTo>
                  <a:lnTo>
                    <a:pt x="1832" y="612"/>
                  </a:lnTo>
                  <a:lnTo>
                    <a:pt x="1607" y="258"/>
                  </a:lnTo>
                  <a:lnTo>
                    <a:pt x="1061" y="676"/>
                  </a:lnTo>
                  <a:lnTo>
                    <a:pt x="112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3848;p64"/>
            <p:cNvSpPr/>
            <p:nvPr/>
          </p:nvSpPr>
          <p:spPr>
            <a:xfrm>
              <a:off x="2716275" y="1644425"/>
              <a:ext cx="45025" cy="46650"/>
            </a:xfrm>
            <a:custGeom>
              <a:avLst/>
              <a:gdLst/>
              <a:ahLst/>
              <a:cxnLst/>
              <a:rect l="l" t="t" r="r" b="b"/>
              <a:pathLst>
                <a:path w="1801" h="1866" extrusionOk="0">
                  <a:moveTo>
                    <a:pt x="707" y="1"/>
                  </a:moveTo>
                  <a:lnTo>
                    <a:pt x="771" y="708"/>
                  </a:lnTo>
                  <a:lnTo>
                    <a:pt x="193" y="290"/>
                  </a:lnTo>
                  <a:lnTo>
                    <a:pt x="0" y="612"/>
                  </a:lnTo>
                  <a:lnTo>
                    <a:pt x="643" y="933"/>
                  </a:lnTo>
                  <a:lnTo>
                    <a:pt x="0" y="1222"/>
                  </a:lnTo>
                  <a:lnTo>
                    <a:pt x="193" y="1576"/>
                  </a:lnTo>
                  <a:lnTo>
                    <a:pt x="771" y="1158"/>
                  </a:lnTo>
                  <a:lnTo>
                    <a:pt x="707" y="1865"/>
                  </a:lnTo>
                  <a:lnTo>
                    <a:pt x="1093" y="1865"/>
                  </a:lnTo>
                  <a:lnTo>
                    <a:pt x="1029" y="1158"/>
                  </a:lnTo>
                  <a:lnTo>
                    <a:pt x="1607" y="1608"/>
                  </a:lnTo>
                  <a:lnTo>
                    <a:pt x="1800" y="1255"/>
                  </a:lnTo>
                  <a:lnTo>
                    <a:pt x="1157" y="933"/>
                  </a:lnTo>
                  <a:lnTo>
                    <a:pt x="1800" y="612"/>
                  </a:lnTo>
                  <a:lnTo>
                    <a:pt x="1607" y="258"/>
                  </a:lnTo>
                  <a:lnTo>
                    <a:pt x="1029" y="676"/>
                  </a:lnTo>
                  <a:lnTo>
                    <a:pt x="109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64"/>
            <p:cNvSpPr/>
            <p:nvPr/>
          </p:nvSpPr>
          <p:spPr>
            <a:xfrm>
              <a:off x="2775725" y="1644425"/>
              <a:ext cx="45025" cy="46650"/>
            </a:xfrm>
            <a:custGeom>
              <a:avLst/>
              <a:gdLst/>
              <a:ahLst/>
              <a:cxnLst/>
              <a:rect l="l" t="t" r="r" b="b"/>
              <a:pathLst>
                <a:path w="1801" h="1866" extrusionOk="0">
                  <a:moveTo>
                    <a:pt x="708" y="1"/>
                  </a:moveTo>
                  <a:lnTo>
                    <a:pt x="772" y="708"/>
                  </a:lnTo>
                  <a:lnTo>
                    <a:pt x="194" y="290"/>
                  </a:lnTo>
                  <a:lnTo>
                    <a:pt x="1" y="612"/>
                  </a:lnTo>
                  <a:lnTo>
                    <a:pt x="644" y="933"/>
                  </a:lnTo>
                  <a:lnTo>
                    <a:pt x="33" y="1222"/>
                  </a:lnTo>
                  <a:lnTo>
                    <a:pt x="226" y="1576"/>
                  </a:lnTo>
                  <a:lnTo>
                    <a:pt x="772" y="1158"/>
                  </a:lnTo>
                  <a:lnTo>
                    <a:pt x="708" y="1865"/>
                  </a:lnTo>
                  <a:lnTo>
                    <a:pt x="1126" y="1865"/>
                  </a:lnTo>
                  <a:lnTo>
                    <a:pt x="1061" y="1158"/>
                  </a:lnTo>
                  <a:lnTo>
                    <a:pt x="1608" y="1608"/>
                  </a:lnTo>
                  <a:lnTo>
                    <a:pt x="1801" y="1255"/>
                  </a:lnTo>
                  <a:lnTo>
                    <a:pt x="1190" y="933"/>
                  </a:lnTo>
                  <a:lnTo>
                    <a:pt x="1801" y="612"/>
                  </a:lnTo>
                  <a:lnTo>
                    <a:pt x="1608" y="258"/>
                  </a:lnTo>
                  <a:lnTo>
                    <a:pt x="1061" y="676"/>
                  </a:lnTo>
                  <a:lnTo>
                    <a:pt x="112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64"/>
            <p:cNvSpPr/>
            <p:nvPr/>
          </p:nvSpPr>
          <p:spPr>
            <a:xfrm>
              <a:off x="2836000" y="1644425"/>
              <a:ext cx="45025" cy="46650"/>
            </a:xfrm>
            <a:custGeom>
              <a:avLst/>
              <a:gdLst/>
              <a:ahLst/>
              <a:cxnLst/>
              <a:rect l="l" t="t" r="r" b="b"/>
              <a:pathLst>
                <a:path w="1801" h="1866" extrusionOk="0">
                  <a:moveTo>
                    <a:pt x="676" y="1"/>
                  </a:moveTo>
                  <a:lnTo>
                    <a:pt x="772" y="708"/>
                  </a:lnTo>
                  <a:lnTo>
                    <a:pt x="193" y="290"/>
                  </a:lnTo>
                  <a:lnTo>
                    <a:pt x="1" y="612"/>
                  </a:lnTo>
                  <a:lnTo>
                    <a:pt x="611" y="933"/>
                  </a:lnTo>
                  <a:lnTo>
                    <a:pt x="1" y="1222"/>
                  </a:lnTo>
                  <a:lnTo>
                    <a:pt x="193" y="1576"/>
                  </a:lnTo>
                  <a:lnTo>
                    <a:pt x="772" y="1158"/>
                  </a:lnTo>
                  <a:lnTo>
                    <a:pt x="676" y="1865"/>
                  </a:lnTo>
                  <a:lnTo>
                    <a:pt x="1093" y="1865"/>
                  </a:lnTo>
                  <a:lnTo>
                    <a:pt x="1029" y="1158"/>
                  </a:lnTo>
                  <a:lnTo>
                    <a:pt x="1608" y="1608"/>
                  </a:lnTo>
                  <a:lnTo>
                    <a:pt x="1801" y="1255"/>
                  </a:lnTo>
                  <a:lnTo>
                    <a:pt x="1158" y="933"/>
                  </a:lnTo>
                  <a:lnTo>
                    <a:pt x="1801" y="612"/>
                  </a:lnTo>
                  <a:lnTo>
                    <a:pt x="1608" y="258"/>
                  </a:lnTo>
                  <a:lnTo>
                    <a:pt x="1029" y="676"/>
                  </a:lnTo>
                  <a:lnTo>
                    <a:pt x="1029" y="676"/>
                  </a:lnTo>
                  <a:lnTo>
                    <a:pt x="109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1" name="Google Shape;3851;p64"/>
            <p:cNvSpPr/>
            <p:nvPr/>
          </p:nvSpPr>
          <p:spPr>
            <a:xfrm>
              <a:off x="3166275" y="1069850"/>
              <a:ext cx="190500" cy="167175"/>
            </a:xfrm>
            <a:custGeom>
              <a:avLst/>
              <a:gdLst/>
              <a:ahLst/>
              <a:cxnLst/>
              <a:rect l="l" t="t" r="r" b="b"/>
              <a:pathLst>
                <a:path w="7620" h="6687" extrusionOk="0">
                  <a:moveTo>
                    <a:pt x="1" y="1"/>
                  </a:moveTo>
                  <a:lnTo>
                    <a:pt x="1" y="6687"/>
                  </a:lnTo>
                  <a:lnTo>
                    <a:pt x="7619" y="3344"/>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2" name="Google Shape;3852;p64"/>
            <p:cNvSpPr/>
            <p:nvPr/>
          </p:nvSpPr>
          <p:spPr>
            <a:xfrm>
              <a:off x="5470225" y="2407075"/>
              <a:ext cx="341575" cy="341550"/>
            </a:xfrm>
            <a:custGeom>
              <a:avLst/>
              <a:gdLst/>
              <a:ahLst/>
              <a:cxnLst/>
              <a:rect l="l" t="t" r="r" b="b"/>
              <a:pathLst>
                <a:path w="13663" h="13662" extrusionOk="0">
                  <a:moveTo>
                    <a:pt x="6815" y="0"/>
                  </a:moveTo>
                  <a:cubicBezTo>
                    <a:pt x="3055" y="0"/>
                    <a:pt x="1" y="3054"/>
                    <a:pt x="1" y="6815"/>
                  </a:cubicBezTo>
                  <a:cubicBezTo>
                    <a:pt x="1" y="10608"/>
                    <a:pt x="3055" y="13661"/>
                    <a:pt x="6815" y="13661"/>
                  </a:cubicBezTo>
                  <a:cubicBezTo>
                    <a:pt x="10608" y="13661"/>
                    <a:pt x="13662" y="10608"/>
                    <a:pt x="13662" y="6815"/>
                  </a:cubicBezTo>
                  <a:cubicBezTo>
                    <a:pt x="13662" y="3054"/>
                    <a:pt x="10608" y="0"/>
                    <a:pt x="68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64"/>
            <p:cNvSpPr/>
            <p:nvPr/>
          </p:nvSpPr>
          <p:spPr>
            <a:xfrm>
              <a:off x="5464600" y="2401425"/>
              <a:ext cx="352025" cy="352025"/>
            </a:xfrm>
            <a:custGeom>
              <a:avLst/>
              <a:gdLst/>
              <a:ahLst/>
              <a:cxnLst/>
              <a:rect l="l" t="t" r="r" b="b"/>
              <a:pathLst>
                <a:path w="14081" h="14081" extrusionOk="0">
                  <a:moveTo>
                    <a:pt x="7040" y="451"/>
                  </a:moveTo>
                  <a:cubicBezTo>
                    <a:pt x="8873" y="451"/>
                    <a:pt x="10544" y="1190"/>
                    <a:pt x="11733" y="2380"/>
                  </a:cubicBezTo>
                  <a:cubicBezTo>
                    <a:pt x="12923" y="3569"/>
                    <a:pt x="13662" y="5241"/>
                    <a:pt x="13662" y="7041"/>
                  </a:cubicBezTo>
                  <a:cubicBezTo>
                    <a:pt x="13662" y="8873"/>
                    <a:pt x="12923" y="10544"/>
                    <a:pt x="11733" y="11734"/>
                  </a:cubicBezTo>
                  <a:cubicBezTo>
                    <a:pt x="10544" y="12923"/>
                    <a:pt x="8873" y="13662"/>
                    <a:pt x="7040" y="13662"/>
                  </a:cubicBezTo>
                  <a:cubicBezTo>
                    <a:pt x="5240" y="13662"/>
                    <a:pt x="3569" y="12923"/>
                    <a:pt x="2379" y="11734"/>
                  </a:cubicBezTo>
                  <a:cubicBezTo>
                    <a:pt x="1190" y="10544"/>
                    <a:pt x="451" y="8873"/>
                    <a:pt x="451" y="7041"/>
                  </a:cubicBezTo>
                  <a:cubicBezTo>
                    <a:pt x="451" y="5241"/>
                    <a:pt x="1190" y="3569"/>
                    <a:pt x="2379" y="2380"/>
                  </a:cubicBezTo>
                  <a:cubicBezTo>
                    <a:pt x="3569" y="1190"/>
                    <a:pt x="5240" y="451"/>
                    <a:pt x="7040" y="451"/>
                  </a:cubicBezTo>
                  <a:close/>
                  <a:moveTo>
                    <a:pt x="7040" y="1"/>
                  </a:moveTo>
                  <a:cubicBezTo>
                    <a:pt x="3183" y="1"/>
                    <a:pt x="1" y="3151"/>
                    <a:pt x="1" y="7041"/>
                  </a:cubicBezTo>
                  <a:cubicBezTo>
                    <a:pt x="1" y="10930"/>
                    <a:pt x="3183" y="14080"/>
                    <a:pt x="7040" y="14080"/>
                  </a:cubicBezTo>
                  <a:cubicBezTo>
                    <a:pt x="10930" y="14080"/>
                    <a:pt x="14080" y="10930"/>
                    <a:pt x="14080" y="7041"/>
                  </a:cubicBezTo>
                  <a:cubicBezTo>
                    <a:pt x="14080" y="3151"/>
                    <a:pt x="10930" y="1"/>
                    <a:pt x="70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4" name="Google Shape;3854;p64"/>
            <p:cNvSpPr/>
            <p:nvPr/>
          </p:nvSpPr>
          <p:spPr>
            <a:xfrm>
              <a:off x="5514425" y="2451250"/>
              <a:ext cx="253175" cy="253175"/>
            </a:xfrm>
            <a:custGeom>
              <a:avLst/>
              <a:gdLst/>
              <a:ahLst/>
              <a:cxnLst/>
              <a:rect l="l" t="t" r="r" b="b"/>
              <a:pathLst>
                <a:path w="10127" h="10127" extrusionOk="0">
                  <a:moveTo>
                    <a:pt x="5047" y="1"/>
                  </a:moveTo>
                  <a:cubicBezTo>
                    <a:pt x="2251" y="1"/>
                    <a:pt x="1" y="2251"/>
                    <a:pt x="1" y="5048"/>
                  </a:cubicBezTo>
                  <a:cubicBezTo>
                    <a:pt x="1" y="7876"/>
                    <a:pt x="2251" y="10126"/>
                    <a:pt x="5047" y="10126"/>
                  </a:cubicBezTo>
                  <a:cubicBezTo>
                    <a:pt x="7876" y="10126"/>
                    <a:pt x="10126" y="7876"/>
                    <a:pt x="10126" y="5048"/>
                  </a:cubicBezTo>
                  <a:cubicBezTo>
                    <a:pt x="10126" y="2251"/>
                    <a:pt x="7876" y="1"/>
                    <a:pt x="50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5" name="Google Shape;3855;p64"/>
            <p:cNvSpPr/>
            <p:nvPr/>
          </p:nvSpPr>
          <p:spPr>
            <a:xfrm>
              <a:off x="5508800" y="2445625"/>
              <a:ext cx="264425" cy="264425"/>
            </a:xfrm>
            <a:custGeom>
              <a:avLst/>
              <a:gdLst/>
              <a:ahLst/>
              <a:cxnLst/>
              <a:rect l="l" t="t" r="r" b="b"/>
              <a:pathLst>
                <a:path w="10577" h="10577" extrusionOk="0">
                  <a:moveTo>
                    <a:pt x="5272" y="419"/>
                  </a:moveTo>
                  <a:cubicBezTo>
                    <a:pt x="6622" y="419"/>
                    <a:pt x="7844" y="965"/>
                    <a:pt x="8712" y="1865"/>
                  </a:cubicBezTo>
                  <a:cubicBezTo>
                    <a:pt x="9612" y="2733"/>
                    <a:pt x="10158" y="3955"/>
                    <a:pt x="10158" y="5273"/>
                  </a:cubicBezTo>
                  <a:cubicBezTo>
                    <a:pt x="10158" y="6623"/>
                    <a:pt x="9612" y="7844"/>
                    <a:pt x="8712" y="8712"/>
                  </a:cubicBezTo>
                  <a:cubicBezTo>
                    <a:pt x="7844" y="9612"/>
                    <a:pt x="6622" y="10159"/>
                    <a:pt x="5272" y="10159"/>
                  </a:cubicBezTo>
                  <a:cubicBezTo>
                    <a:pt x="3954" y="10159"/>
                    <a:pt x="2733" y="9612"/>
                    <a:pt x="1865" y="8712"/>
                  </a:cubicBezTo>
                  <a:cubicBezTo>
                    <a:pt x="965" y="7844"/>
                    <a:pt x="419" y="6623"/>
                    <a:pt x="419" y="5273"/>
                  </a:cubicBezTo>
                  <a:cubicBezTo>
                    <a:pt x="419" y="3955"/>
                    <a:pt x="965" y="2733"/>
                    <a:pt x="1865" y="1865"/>
                  </a:cubicBezTo>
                  <a:cubicBezTo>
                    <a:pt x="2733" y="965"/>
                    <a:pt x="3954" y="419"/>
                    <a:pt x="5272" y="419"/>
                  </a:cubicBezTo>
                  <a:close/>
                  <a:moveTo>
                    <a:pt x="5272" y="1"/>
                  </a:moveTo>
                  <a:cubicBezTo>
                    <a:pt x="2379" y="1"/>
                    <a:pt x="1" y="2380"/>
                    <a:pt x="1" y="5273"/>
                  </a:cubicBezTo>
                  <a:cubicBezTo>
                    <a:pt x="1" y="8198"/>
                    <a:pt x="2379" y="10576"/>
                    <a:pt x="5272" y="10576"/>
                  </a:cubicBezTo>
                  <a:cubicBezTo>
                    <a:pt x="8198" y="10576"/>
                    <a:pt x="10576" y="8198"/>
                    <a:pt x="10576" y="5273"/>
                  </a:cubicBezTo>
                  <a:cubicBezTo>
                    <a:pt x="10576" y="2380"/>
                    <a:pt x="8198" y="1"/>
                    <a:pt x="52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6" name="Google Shape;3856;p64"/>
            <p:cNvSpPr/>
            <p:nvPr/>
          </p:nvSpPr>
          <p:spPr>
            <a:xfrm>
              <a:off x="5589175" y="2480200"/>
              <a:ext cx="103675" cy="189475"/>
            </a:xfrm>
            <a:custGeom>
              <a:avLst/>
              <a:gdLst/>
              <a:ahLst/>
              <a:cxnLst/>
              <a:rect l="l" t="t" r="r" b="b"/>
              <a:pathLst>
                <a:path w="4147" h="7579" extrusionOk="0">
                  <a:moveTo>
                    <a:pt x="2057" y="0"/>
                  </a:moveTo>
                  <a:cubicBezTo>
                    <a:pt x="1993" y="0"/>
                    <a:pt x="1897" y="32"/>
                    <a:pt x="1832" y="97"/>
                  </a:cubicBezTo>
                  <a:cubicBezTo>
                    <a:pt x="1768" y="161"/>
                    <a:pt x="1736" y="225"/>
                    <a:pt x="1736" y="354"/>
                  </a:cubicBezTo>
                  <a:lnTo>
                    <a:pt x="1736" y="1351"/>
                  </a:lnTo>
                  <a:lnTo>
                    <a:pt x="1736" y="1351"/>
                  </a:lnTo>
                  <a:cubicBezTo>
                    <a:pt x="1278" y="1376"/>
                    <a:pt x="892" y="1479"/>
                    <a:pt x="579" y="1672"/>
                  </a:cubicBezTo>
                  <a:cubicBezTo>
                    <a:pt x="193" y="1929"/>
                    <a:pt x="0" y="2282"/>
                    <a:pt x="0" y="2765"/>
                  </a:cubicBezTo>
                  <a:cubicBezTo>
                    <a:pt x="0" y="2957"/>
                    <a:pt x="0" y="3118"/>
                    <a:pt x="64" y="3247"/>
                  </a:cubicBezTo>
                  <a:cubicBezTo>
                    <a:pt x="97" y="3407"/>
                    <a:pt x="161" y="3504"/>
                    <a:pt x="257" y="3600"/>
                  </a:cubicBezTo>
                  <a:cubicBezTo>
                    <a:pt x="322" y="3697"/>
                    <a:pt x="450" y="3793"/>
                    <a:pt x="611" y="3890"/>
                  </a:cubicBezTo>
                  <a:cubicBezTo>
                    <a:pt x="772" y="3954"/>
                    <a:pt x="900" y="4018"/>
                    <a:pt x="1061" y="4083"/>
                  </a:cubicBezTo>
                  <a:cubicBezTo>
                    <a:pt x="1222" y="4147"/>
                    <a:pt x="1415" y="4211"/>
                    <a:pt x="1672" y="4275"/>
                  </a:cubicBezTo>
                  <a:lnTo>
                    <a:pt x="2315" y="4436"/>
                  </a:lnTo>
                  <a:cubicBezTo>
                    <a:pt x="2507" y="4500"/>
                    <a:pt x="2636" y="4565"/>
                    <a:pt x="2732" y="4629"/>
                  </a:cubicBezTo>
                  <a:cubicBezTo>
                    <a:pt x="2861" y="4693"/>
                    <a:pt x="2893" y="4790"/>
                    <a:pt x="2893" y="4886"/>
                  </a:cubicBezTo>
                  <a:cubicBezTo>
                    <a:pt x="2893" y="4983"/>
                    <a:pt x="2861" y="5079"/>
                    <a:pt x="2797" y="5143"/>
                  </a:cubicBezTo>
                  <a:cubicBezTo>
                    <a:pt x="2732" y="5208"/>
                    <a:pt x="2636" y="5240"/>
                    <a:pt x="2540" y="5272"/>
                  </a:cubicBezTo>
                  <a:cubicBezTo>
                    <a:pt x="2443" y="5304"/>
                    <a:pt x="2347" y="5304"/>
                    <a:pt x="2218" y="5336"/>
                  </a:cubicBezTo>
                  <a:lnTo>
                    <a:pt x="1897" y="5336"/>
                  </a:lnTo>
                  <a:cubicBezTo>
                    <a:pt x="1768" y="5336"/>
                    <a:pt x="1607" y="5304"/>
                    <a:pt x="1479" y="5272"/>
                  </a:cubicBezTo>
                  <a:cubicBezTo>
                    <a:pt x="1350" y="5240"/>
                    <a:pt x="1254" y="5208"/>
                    <a:pt x="1190" y="5175"/>
                  </a:cubicBezTo>
                  <a:cubicBezTo>
                    <a:pt x="1093" y="5143"/>
                    <a:pt x="1029" y="5079"/>
                    <a:pt x="932" y="5047"/>
                  </a:cubicBezTo>
                  <a:cubicBezTo>
                    <a:pt x="836" y="4983"/>
                    <a:pt x="772" y="4950"/>
                    <a:pt x="739" y="4950"/>
                  </a:cubicBezTo>
                  <a:cubicBezTo>
                    <a:pt x="611" y="4886"/>
                    <a:pt x="514" y="4854"/>
                    <a:pt x="418" y="4854"/>
                  </a:cubicBezTo>
                  <a:cubicBezTo>
                    <a:pt x="322" y="4886"/>
                    <a:pt x="225" y="4918"/>
                    <a:pt x="161" y="4983"/>
                  </a:cubicBezTo>
                  <a:cubicBezTo>
                    <a:pt x="97" y="5047"/>
                    <a:pt x="64" y="5143"/>
                    <a:pt x="32" y="5240"/>
                  </a:cubicBezTo>
                  <a:cubicBezTo>
                    <a:pt x="0" y="5304"/>
                    <a:pt x="0" y="5400"/>
                    <a:pt x="32" y="5497"/>
                  </a:cubicBezTo>
                  <a:cubicBezTo>
                    <a:pt x="64" y="5593"/>
                    <a:pt x="97" y="5690"/>
                    <a:pt x="193" y="5754"/>
                  </a:cubicBezTo>
                  <a:cubicBezTo>
                    <a:pt x="660" y="6075"/>
                    <a:pt x="1206" y="6264"/>
                    <a:pt x="1832" y="6320"/>
                  </a:cubicBezTo>
                  <a:lnTo>
                    <a:pt x="1832" y="6320"/>
                  </a:lnTo>
                  <a:lnTo>
                    <a:pt x="1832" y="7233"/>
                  </a:lnTo>
                  <a:cubicBezTo>
                    <a:pt x="1832" y="7393"/>
                    <a:pt x="1865" y="7490"/>
                    <a:pt x="1993" y="7554"/>
                  </a:cubicBezTo>
                  <a:cubicBezTo>
                    <a:pt x="2041" y="7570"/>
                    <a:pt x="2098" y="7578"/>
                    <a:pt x="2154" y="7578"/>
                  </a:cubicBezTo>
                  <a:cubicBezTo>
                    <a:pt x="2210" y="7578"/>
                    <a:pt x="2266" y="7570"/>
                    <a:pt x="2315" y="7554"/>
                  </a:cubicBezTo>
                  <a:cubicBezTo>
                    <a:pt x="2443" y="7490"/>
                    <a:pt x="2475" y="7393"/>
                    <a:pt x="2475" y="7233"/>
                  </a:cubicBezTo>
                  <a:lnTo>
                    <a:pt x="2475" y="6315"/>
                  </a:lnTo>
                  <a:lnTo>
                    <a:pt x="2475" y="6315"/>
                  </a:lnTo>
                  <a:cubicBezTo>
                    <a:pt x="2707" y="6294"/>
                    <a:pt x="2919" y="6252"/>
                    <a:pt x="3118" y="6172"/>
                  </a:cubicBezTo>
                  <a:cubicBezTo>
                    <a:pt x="3440" y="6075"/>
                    <a:pt x="3697" y="5883"/>
                    <a:pt x="3890" y="5625"/>
                  </a:cubicBezTo>
                  <a:cubicBezTo>
                    <a:pt x="4083" y="5400"/>
                    <a:pt x="4147" y="5079"/>
                    <a:pt x="4147" y="4725"/>
                  </a:cubicBezTo>
                  <a:cubicBezTo>
                    <a:pt x="4147" y="4500"/>
                    <a:pt x="4115" y="4308"/>
                    <a:pt x="4050" y="4147"/>
                  </a:cubicBezTo>
                  <a:cubicBezTo>
                    <a:pt x="3954" y="3986"/>
                    <a:pt x="3857" y="3858"/>
                    <a:pt x="3697" y="3761"/>
                  </a:cubicBezTo>
                  <a:cubicBezTo>
                    <a:pt x="3568" y="3632"/>
                    <a:pt x="3407" y="3536"/>
                    <a:pt x="3215" y="3472"/>
                  </a:cubicBezTo>
                  <a:cubicBezTo>
                    <a:pt x="3022" y="3407"/>
                    <a:pt x="2797" y="3343"/>
                    <a:pt x="2540" y="3247"/>
                  </a:cubicBezTo>
                  <a:lnTo>
                    <a:pt x="1897" y="3086"/>
                  </a:lnTo>
                  <a:cubicBezTo>
                    <a:pt x="1704" y="3054"/>
                    <a:pt x="1543" y="2990"/>
                    <a:pt x="1479" y="2925"/>
                  </a:cubicBezTo>
                  <a:cubicBezTo>
                    <a:pt x="1382" y="2861"/>
                    <a:pt x="1350" y="2765"/>
                    <a:pt x="1350" y="2668"/>
                  </a:cubicBezTo>
                  <a:cubicBezTo>
                    <a:pt x="1350" y="2572"/>
                    <a:pt x="1382" y="2507"/>
                    <a:pt x="1511" y="2443"/>
                  </a:cubicBezTo>
                  <a:cubicBezTo>
                    <a:pt x="1607" y="2379"/>
                    <a:pt x="1704" y="2347"/>
                    <a:pt x="1832" y="2347"/>
                  </a:cubicBezTo>
                  <a:lnTo>
                    <a:pt x="2218" y="2347"/>
                  </a:lnTo>
                  <a:cubicBezTo>
                    <a:pt x="2540" y="2379"/>
                    <a:pt x="2893" y="2443"/>
                    <a:pt x="3182" y="2572"/>
                  </a:cubicBezTo>
                  <a:cubicBezTo>
                    <a:pt x="3273" y="2594"/>
                    <a:pt x="3364" y="2617"/>
                    <a:pt x="3444" y="2617"/>
                  </a:cubicBezTo>
                  <a:cubicBezTo>
                    <a:pt x="3477" y="2617"/>
                    <a:pt x="3508" y="2613"/>
                    <a:pt x="3536" y="2604"/>
                  </a:cubicBezTo>
                  <a:cubicBezTo>
                    <a:pt x="3632" y="2572"/>
                    <a:pt x="3697" y="2540"/>
                    <a:pt x="3761" y="2443"/>
                  </a:cubicBezTo>
                  <a:cubicBezTo>
                    <a:pt x="3793" y="2379"/>
                    <a:pt x="3825" y="2282"/>
                    <a:pt x="3857" y="2186"/>
                  </a:cubicBezTo>
                  <a:cubicBezTo>
                    <a:pt x="3857" y="2090"/>
                    <a:pt x="3825" y="1993"/>
                    <a:pt x="3761" y="1897"/>
                  </a:cubicBezTo>
                  <a:cubicBezTo>
                    <a:pt x="3729" y="1800"/>
                    <a:pt x="3632" y="1736"/>
                    <a:pt x="3536" y="1672"/>
                  </a:cubicBezTo>
                  <a:cubicBezTo>
                    <a:pt x="3375" y="1607"/>
                    <a:pt x="3247" y="1575"/>
                    <a:pt x="3150" y="1543"/>
                  </a:cubicBezTo>
                  <a:cubicBezTo>
                    <a:pt x="3086" y="1511"/>
                    <a:pt x="2925" y="1447"/>
                    <a:pt x="2765" y="1415"/>
                  </a:cubicBezTo>
                  <a:cubicBezTo>
                    <a:pt x="2649" y="1391"/>
                    <a:pt x="2516" y="1368"/>
                    <a:pt x="2379" y="1357"/>
                  </a:cubicBezTo>
                  <a:lnTo>
                    <a:pt x="2379" y="1357"/>
                  </a:lnTo>
                  <a:lnTo>
                    <a:pt x="2379" y="354"/>
                  </a:lnTo>
                  <a:cubicBezTo>
                    <a:pt x="2379" y="225"/>
                    <a:pt x="2347" y="161"/>
                    <a:pt x="2282" y="97"/>
                  </a:cubicBezTo>
                  <a:cubicBezTo>
                    <a:pt x="2218" y="32"/>
                    <a:pt x="2154" y="0"/>
                    <a:pt x="20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7" name="Google Shape;3857;p64"/>
            <p:cNvSpPr/>
            <p:nvPr/>
          </p:nvSpPr>
          <p:spPr>
            <a:xfrm>
              <a:off x="5470225" y="2280900"/>
              <a:ext cx="341575" cy="340750"/>
            </a:xfrm>
            <a:custGeom>
              <a:avLst/>
              <a:gdLst/>
              <a:ahLst/>
              <a:cxnLst/>
              <a:rect l="l" t="t" r="r" b="b"/>
              <a:pathLst>
                <a:path w="13663" h="13630" extrusionOk="0">
                  <a:moveTo>
                    <a:pt x="6815" y="0"/>
                  </a:moveTo>
                  <a:cubicBezTo>
                    <a:pt x="3055" y="0"/>
                    <a:pt x="1" y="3054"/>
                    <a:pt x="1" y="6815"/>
                  </a:cubicBezTo>
                  <a:cubicBezTo>
                    <a:pt x="1" y="10576"/>
                    <a:pt x="3055" y="13630"/>
                    <a:pt x="6815" y="13630"/>
                  </a:cubicBezTo>
                  <a:cubicBezTo>
                    <a:pt x="10608" y="13630"/>
                    <a:pt x="13662" y="10576"/>
                    <a:pt x="13662" y="6815"/>
                  </a:cubicBezTo>
                  <a:cubicBezTo>
                    <a:pt x="13662" y="3054"/>
                    <a:pt x="10608" y="0"/>
                    <a:pt x="68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3858;p64"/>
            <p:cNvSpPr/>
            <p:nvPr/>
          </p:nvSpPr>
          <p:spPr>
            <a:xfrm>
              <a:off x="5464600" y="2275275"/>
              <a:ext cx="352025" cy="352000"/>
            </a:xfrm>
            <a:custGeom>
              <a:avLst/>
              <a:gdLst/>
              <a:ahLst/>
              <a:cxnLst/>
              <a:rect l="l" t="t" r="r" b="b"/>
              <a:pathLst>
                <a:path w="14081" h="14080" extrusionOk="0">
                  <a:moveTo>
                    <a:pt x="7040" y="418"/>
                  </a:moveTo>
                  <a:cubicBezTo>
                    <a:pt x="8873" y="418"/>
                    <a:pt x="10544" y="1158"/>
                    <a:pt x="11733" y="2379"/>
                  </a:cubicBezTo>
                  <a:cubicBezTo>
                    <a:pt x="12923" y="3568"/>
                    <a:pt x="13662" y="5208"/>
                    <a:pt x="13662" y="7040"/>
                  </a:cubicBezTo>
                  <a:cubicBezTo>
                    <a:pt x="13662" y="8872"/>
                    <a:pt x="12923" y="10512"/>
                    <a:pt x="11733" y="11733"/>
                  </a:cubicBezTo>
                  <a:cubicBezTo>
                    <a:pt x="10544" y="12922"/>
                    <a:pt x="8873" y="13662"/>
                    <a:pt x="7040" y="13662"/>
                  </a:cubicBezTo>
                  <a:cubicBezTo>
                    <a:pt x="5240" y="13662"/>
                    <a:pt x="3569" y="12922"/>
                    <a:pt x="2379" y="11733"/>
                  </a:cubicBezTo>
                  <a:cubicBezTo>
                    <a:pt x="1190" y="10512"/>
                    <a:pt x="451" y="8872"/>
                    <a:pt x="451" y="7040"/>
                  </a:cubicBezTo>
                  <a:cubicBezTo>
                    <a:pt x="451" y="5208"/>
                    <a:pt x="1190" y="3568"/>
                    <a:pt x="2379" y="2379"/>
                  </a:cubicBezTo>
                  <a:cubicBezTo>
                    <a:pt x="3569" y="1158"/>
                    <a:pt x="5240" y="418"/>
                    <a:pt x="7040" y="418"/>
                  </a:cubicBezTo>
                  <a:close/>
                  <a:moveTo>
                    <a:pt x="7040" y="0"/>
                  </a:moveTo>
                  <a:cubicBezTo>
                    <a:pt x="3183" y="0"/>
                    <a:pt x="1" y="3150"/>
                    <a:pt x="1" y="7040"/>
                  </a:cubicBezTo>
                  <a:cubicBezTo>
                    <a:pt x="1" y="10929"/>
                    <a:pt x="3183" y="14080"/>
                    <a:pt x="7040" y="14080"/>
                  </a:cubicBezTo>
                  <a:cubicBezTo>
                    <a:pt x="10930" y="14080"/>
                    <a:pt x="14080" y="10929"/>
                    <a:pt x="14080" y="7040"/>
                  </a:cubicBezTo>
                  <a:cubicBezTo>
                    <a:pt x="14080" y="3150"/>
                    <a:pt x="10930" y="0"/>
                    <a:pt x="70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9" name="Google Shape;3859;p64"/>
            <p:cNvSpPr/>
            <p:nvPr/>
          </p:nvSpPr>
          <p:spPr>
            <a:xfrm>
              <a:off x="5514425" y="2324300"/>
              <a:ext cx="253175" cy="253950"/>
            </a:xfrm>
            <a:custGeom>
              <a:avLst/>
              <a:gdLst/>
              <a:ahLst/>
              <a:cxnLst/>
              <a:rect l="l" t="t" r="r" b="b"/>
              <a:pathLst>
                <a:path w="10127" h="10158" extrusionOk="0">
                  <a:moveTo>
                    <a:pt x="5047" y="0"/>
                  </a:moveTo>
                  <a:cubicBezTo>
                    <a:pt x="2251" y="0"/>
                    <a:pt x="1" y="2282"/>
                    <a:pt x="1" y="5079"/>
                  </a:cubicBezTo>
                  <a:cubicBezTo>
                    <a:pt x="1" y="7876"/>
                    <a:pt x="2251" y="10158"/>
                    <a:pt x="5047" y="10158"/>
                  </a:cubicBezTo>
                  <a:cubicBezTo>
                    <a:pt x="7876" y="10158"/>
                    <a:pt x="10126" y="7876"/>
                    <a:pt x="10126" y="5079"/>
                  </a:cubicBezTo>
                  <a:cubicBezTo>
                    <a:pt x="10126" y="2282"/>
                    <a:pt x="7876" y="0"/>
                    <a:pt x="504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0" name="Google Shape;3860;p64"/>
            <p:cNvSpPr/>
            <p:nvPr/>
          </p:nvSpPr>
          <p:spPr>
            <a:xfrm>
              <a:off x="5508800" y="2319475"/>
              <a:ext cx="264425" cy="263600"/>
            </a:xfrm>
            <a:custGeom>
              <a:avLst/>
              <a:gdLst/>
              <a:ahLst/>
              <a:cxnLst/>
              <a:rect l="l" t="t" r="r" b="b"/>
              <a:pathLst>
                <a:path w="10577" h="10544" extrusionOk="0">
                  <a:moveTo>
                    <a:pt x="5272" y="418"/>
                  </a:moveTo>
                  <a:cubicBezTo>
                    <a:pt x="6622" y="418"/>
                    <a:pt x="7844" y="965"/>
                    <a:pt x="8712" y="1832"/>
                  </a:cubicBezTo>
                  <a:cubicBezTo>
                    <a:pt x="9612" y="2733"/>
                    <a:pt x="10158" y="3922"/>
                    <a:pt x="10158" y="5272"/>
                  </a:cubicBezTo>
                  <a:cubicBezTo>
                    <a:pt x="10158" y="6622"/>
                    <a:pt x="9612" y="7844"/>
                    <a:pt x="8712" y="8711"/>
                  </a:cubicBezTo>
                  <a:cubicBezTo>
                    <a:pt x="7844" y="9579"/>
                    <a:pt x="6622" y="10126"/>
                    <a:pt x="5272" y="10126"/>
                  </a:cubicBezTo>
                  <a:cubicBezTo>
                    <a:pt x="3954" y="10126"/>
                    <a:pt x="2733" y="9579"/>
                    <a:pt x="1865" y="8711"/>
                  </a:cubicBezTo>
                  <a:cubicBezTo>
                    <a:pt x="965" y="7844"/>
                    <a:pt x="419" y="6622"/>
                    <a:pt x="419" y="5272"/>
                  </a:cubicBezTo>
                  <a:cubicBezTo>
                    <a:pt x="419" y="3922"/>
                    <a:pt x="965" y="2733"/>
                    <a:pt x="1865" y="1832"/>
                  </a:cubicBezTo>
                  <a:cubicBezTo>
                    <a:pt x="2733" y="965"/>
                    <a:pt x="3954" y="418"/>
                    <a:pt x="5272" y="418"/>
                  </a:cubicBezTo>
                  <a:close/>
                  <a:moveTo>
                    <a:pt x="5272" y="0"/>
                  </a:moveTo>
                  <a:cubicBezTo>
                    <a:pt x="2379" y="0"/>
                    <a:pt x="1" y="2347"/>
                    <a:pt x="1" y="5272"/>
                  </a:cubicBezTo>
                  <a:cubicBezTo>
                    <a:pt x="1" y="8197"/>
                    <a:pt x="2379" y="10544"/>
                    <a:pt x="5272" y="10544"/>
                  </a:cubicBezTo>
                  <a:cubicBezTo>
                    <a:pt x="8198" y="10544"/>
                    <a:pt x="10576" y="8197"/>
                    <a:pt x="10576" y="5272"/>
                  </a:cubicBezTo>
                  <a:cubicBezTo>
                    <a:pt x="10576" y="2347"/>
                    <a:pt x="8198" y="0"/>
                    <a:pt x="52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64"/>
            <p:cNvSpPr/>
            <p:nvPr/>
          </p:nvSpPr>
          <p:spPr>
            <a:xfrm>
              <a:off x="5589175" y="2354025"/>
              <a:ext cx="103675" cy="189275"/>
            </a:xfrm>
            <a:custGeom>
              <a:avLst/>
              <a:gdLst/>
              <a:ahLst/>
              <a:cxnLst/>
              <a:rect l="l" t="t" r="r" b="b"/>
              <a:pathLst>
                <a:path w="4147" h="7571" extrusionOk="0">
                  <a:moveTo>
                    <a:pt x="2057" y="0"/>
                  </a:moveTo>
                  <a:cubicBezTo>
                    <a:pt x="1993" y="0"/>
                    <a:pt x="1897" y="33"/>
                    <a:pt x="1832" y="97"/>
                  </a:cubicBezTo>
                  <a:cubicBezTo>
                    <a:pt x="1768" y="129"/>
                    <a:pt x="1736" y="225"/>
                    <a:pt x="1736" y="322"/>
                  </a:cubicBezTo>
                  <a:lnTo>
                    <a:pt x="1736" y="1337"/>
                  </a:lnTo>
                  <a:lnTo>
                    <a:pt x="1736" y="1337"/>
                  </a:lnTo>
                  <a:cubicBezTo>
                    <a:pt x="1278" y="1359"/>
                    <a:pt x="892" y="1479"/>
                    <a:pt x="579" y="1672"/>
                  </a:cubicBezTo>
                  <a:cubicBezTo>
                    <a:pt x="193" y="1929"/>
                    <a:pt x="0" y="2283"/>
                    <a:pt x="0" y="2733"/>
                  </a:cubicBezTo>
                  <a:cubicBezTo>
                    <a:pt x="0" y="2926"/>
                    <a:pt x="0" y="3086"/>
                    <a:pt x="64" y="3247"/>
                  </a:cubicBezTo>
                  <a:cubicBezTo>
                    <a:pt x="97" y="3376"/>
                    <a:pt x="161" y="3504"/>
                    <a:pt x="257" y="3601"/>
                  </a:cubicBezTo>
                  <a:cubicBezTo>
                    <a:pt x="322" y="3697"/>
                    <a:pt x="450" y="3794"/>
                    <a:pt x="611" y="3858"/>
                  </a:cubicBezTo>
                  <a:cubicBezTo>
                    <a:pt x="772" y="3954"/>
                    <a:pt x="900" y="4019"/>
                    <a:pt x="1061" y="4083"/>
                  </a:cubicBezTo>
                  <a:cubicBezTo>
                    <a:pt x="1222" y="4115"/>
                    <a:pt x="1415" y="4179"/>
                    <a:pt x="1672" y="4276"/>
                  </a:cubicBezTo>
                  <a:lnTo>
                    <a:pt x="2315" y="4436"/>
                  </a:lnTo>
                  <a:cubicBezTo>
                    <a:pt x="2507" y="4469"/>
                    <a:pt x="2636" y="4533"/>
                    <a:pt x="2732" y="4629"/>
                  </a:cubicBezTo>
                  <a:cubicBezTo>
                    <a:pt x="2861" y="4694"/>
                    <a:pt x="2893" y="4790"/>
                    <a:pt x="2893" y="4854"/>
                  </a:cubicBezTo>
                  <a:cubicBezTo>
                    <a:pt x="2893" y="4983"/>
                    <a:pt x="2861" y="5047"/>
                    <a:pt x="2797" y="5111"/>
                  </a:cubicBezTo>
                  <a:cubicBezTo>
                    <a:pt x="2732" y="5208"/>
                    <a:pt x="2636" y="5240"/>
                    <a:pt x="2540" y="5272"/>
                  </a:cubicBezTo>
                  <a:cubicBezTo>
                    <a:pt x="2443" y="5304"/>
                    <a:pt x="2347" y="5304"/>
                    <a:pt x="2218" y="5336"/>
                  </a:cubicBezTo>
                  <a:cubicBezTo>
                    <a:pt x="2122" y="5336"/>
                    <a:pt x="1993" y="5336"/>
                    <a:pt x="1897" y="5304"/>
                  </a:cubicBezTo>
                  <a:cubicBezTo>
                    <a:pt x="1768" y="5304"/>
                    <a:pt x="1607" y="5304"/>
                    <a:pt x="1479" y="5272"/>
                  </a:cubicBezTo>
                  <a:cubicBezTo>
                    <a:pt x="1350" y="5208"/>
                    <a:pt x="1254" y="5176"/>
                    <a:pt x="1190" y="5144"/>
                  </a:cubicBezTo>
                  <a:cubicBezTo>
                    <a:pt x="1093" y="5111"/>
                    <a:pt x="1029" y="5079"/>
                    <a:pt x="932" y="5015"/>
                  </a:cubicBezTo>
                  <a:cubicBezTo>
                    <a:pt x="836" y="4983"/>
                    <a:pt x="772" y="4951"/>
                    <a:pt x="739" y="4919"/>
                  </a:cubicBezTo>
                  <a:cubicBezTo>
                    <a:pt x="611" y="4886"/>
                    <a:pt x="514" y="4854"/>
                    <a:pt x="418" y="4854"/>
                  </a:cubicBezTo>
                  <a:cubicBezTo>
                    <a:pt x="322" y="4854"/>
                    <a:pt x="225" y="4919"/>
                    <a:pt x="161" y="4983"/>
                  </a:cubicBezTo>
                  <a:cubicBezTo>
                    <a:pt x="97" y="5047"/>
                    <a:pt x="64" y="5144"/>
                    <a:pt x="32" y="5208"/>
                  </a:cubicBezTo>
                  <a:cubicBezTo>
                    <a:pt x="0" y="5304"/>
                    <a:pt x="0" y="5401"/>
                    <a:pt x="32" y="5497"/>
                  </a:cubicBezTo>
                  <a:cubicBezTo>
                    <a:pt x="64" y="5594"/>
                    <a:pt x="97" y="5658"/>
                    <a:pt x="193" y="5722"/>
                  </a:cubicBezTo>
                  <a:cubicBezTo>
                    <a:pt x="660" y="6072"/>
                    <a:pt x="1206" y="6264"/>
                    <a:pt x="1832" y="6296"/>
                  </a:cubicBezTo>
                  <a:lnTo>
                    <a:pt x="1832" y="6296"/>
                  </a:lnTo>
                  <a:lnTo>
                    <a:pt x="1832" y="7233"/>
                  </a:lnTo>
                  <a:cubicBezTo>
                    <a:pt x="1832" y="7394"/>
                    <a:pt x="1865" y="7490"/>
                    <a:pt x="1993" y="7522"/>
                  </a:cubicBezTo>
                  <a:cubicBezTo>
                    <a:pt x="2041" y="7554"/>
                    <a:pt x="2098" y="7571"/>
                    <a:pt x="2154" y="7571"/>
                  </a:cubicBezTo>
                  <a:cubicBezTo>
                    <a:pt x="2210" y="7571"/>
                    <a:pt x="2266" y="7554"/>
                    <a:pt x="2315" y="7522"/>
                  </a:cubicBezTo>
                  <a:cubicBezTo>
                    <a:pt x="2443" y="7458"/>
                    <a:pt x="2475" y="7362"/>
                    <a:pt x="2475" y="7233"/>
                  </a:cubicBezTo>
                  <a:lnTo>
                    <a:pt x="2475" y="6308"/>
                  </a:lnTo>
                  <a:lnTo>
                    <a:pt x="2475" y="6308"/>
                  </a:lnTo>
                  <a:cubicBezTo>
                    <a:pt x="2707" y="6295"/>
                    <a:pt x="2919" y="6252"/>
                    <a:pt x="3118" y="6172"/>
                  </a:cubicBezTo>
                  <a:cubicBezTo>
                    <a:pt x="3440" y="6076"/>
                    <a:pt x="3697" y="5883"/>
                    <a:pt x="3890" y="5626"/>
                  </a:cubicBezTo>
                  <a:cubicBezTo>
                    <a:pt x="4083" y="5369"/>
                    <a:pt x="4147" y="5079"/>
                    <a:pt x="4147" y="4726"/>
                  </a:cubicBezTo>
                  <a:cubicBezTo>
                    <a:pt x="4147" y="4501"/>
                    <a:pt x="4115" y="4308"/>
                    <a:pt x="4050" y="4147"/>
                  </a:cubicBezTo>
                  <a:cubicBezTo>
                    <a:pt x="3954" y="3986"/>
                    <a:pt x="3857" y="3858"/>
                    <a:pt x="3697" y="3729"/>
                  </a:cubicBezTo>
                  <a:cubicBezTo>
                    <a:pt x="3568" y="3633"/>
                    <a:pt x="3407" y="3536"/>
                    <a:pt x="3215" y="3472"/>
                  </a:cubicBezTo>
                  <a:cubicBezTo>
                    <a:pt x="3022" y="3408"/>
                    <a:pt x="2797" y="3311"/>
                    <a:pt x="2540" y="3247"/>
                  </a:cubicBezTo>
                  <a:lnTo>
                    <a:pt x="1897" y="3086"/>
                  </a:lnTo>
                  <a:cubicBezTo>
                    <a:pt x="1704" y="3054"/>
                    <a:pt x="1543" y="2990"/>
                    <a:pt x="1479" y="2926"/>
                  </a:cubicBezTo>
                  <a:cubicBezTo>
                    <a:pt x="1382" y="2861"/>
                    <a:pt x="1350" y="2765"/>
                    <a:pt x="1350" y="2668"/>
                  </a:cubicBezTo>
                  <a:cubicBezTo>
                    <a:pt x="1350" y="2572"/>
                    <a:pt x="1382" y="2476"/>
                    <a:pt x="1511" y="2411"/>
                  </a:cubicBezTo>
                  <a:cubicBezTo>
                    <a:pt x="1607" y="2379"/>
                    <a:pt x="1704" y="2347"/>
                    <a:pt x="1832" y="2347"/>
                  </a:cubicBezTo>
                  <a:cubicBezTo>
                    <a:pt x="1913" y="2331"/>
                    <a:pt x="1977" y="2323"/>
                    <a:pt x="2037" y="2323"/>
                  </a:cubicBezTo>
                  <a:cubicBezTo>
                    <a:pt x="2098" y="2323"/>
                    <a:pt x="2154" y="2331"/>
                    <a:pt x="2218" y="2347"/>
                  </a:cubicBezTo>
                  <a:cubicBezTo>
                    <a:pt x="2540" y="2379"/>
                    <a:pt x="2893" y="2443"/>
                    <a:pt x="3182" y="2572"/>
                  </a:cubicBezTo>
                  <a:cubicBezTo>
                    <a:pt x="3311" y="2604"/>
                    <a:pt x="3440" y="2604"/>
                    <a:pt x="3536" y="2604"/>
                  </a:cubicBezTo>
                  <a:cubicBezTo>
                    <a:pt x="3632" y="2572"/>
                    <a:pt x="3697" y="2508"/>
                    <a:pt x="3761" y="2443"/>
                  </a:cubicBezTo>
                  <a:cubicBezTo>
                    <a:pt x="3793" y="2347"/>
                    <a:pt x="3825" y="2283"/>
                    <a:pt x="3857" y="2186"/>
                  </a:cubicBezTo>
                  <a:cubicBezTo>
                    <a:pt x="3857" y="2090"/>
                    <a:pt x="3825" y="1993"/>
                    <a:pt x="3761" y="1897"/>
                  </a:cubicBezTo>
                  <a:cubicBezTo>
                    <a:pt x="3729" y="1801"/>
                    <a:pt x="3632" y="1736"/>
                    <a:pt x="3536" y="1672"/>
                  </a:cubicBezTo>
                  <a:cubicBezTo>
                    <a:pt x="3375" y="1608"/>
                    <a:pt x="3247" y="1543"/>
                    <a:pt x="3150" y="1511"/>
                  </a:cubicBezTo>
                  <a:cubicBezTo>
                    <a:pt x="3086" y="1479"/>
                    <a:pt x="2925" y="1447"/>
                    <a:pt x="2765" y="1415"/>
                  </a:cubicBezTo>
                  <a:cubicBezTo>
                    <a:pt x="2649" y="1392"/>
                    <a:pt x="2516" y="1368"/>
                    <a:pt x="2379" y="1357"/>
                  </a:cubicBezTo>
                  <a:lnTo>
                    <a:pt x="2379" y="1357"/>
                  </a:lnTo>
                  <a:lnTo>
                    <a:pt x="2379" y="322"/>
                  </a:lnTo>
                  <a:cubicBezTo>
                    <a:pt x="2379" y="225"/>
                    <a:pt x="2347" y="161"/>
                    <a:pt x="2282" y="97"/>
                  </a:cubicBezTo>
                  <a:cubicBezTo>
                    <a:pt x="2218" y="33"/>
                    <a:pt x="2154" y="0"/>
                    <a:pt x="20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2" name="Google Shape;3862;p64"/>
            <p:cNvSpPr/>
            <p:nvPr/>
          </p:nvSpPr>
          <p:spPr>
            <a:xfrm>
              <a:off x="5470225" y="2054275"/>
              <a:ext cx="341575" cy="341550"/>
            </a:xfrm>
            <a:custGeom>
              <a:avLst/>
              <a:gdLst/>
              <a:ahLst/>
              <a:cxnLst/>
              <a:rect l="l" t="t" r="r" b="b"/>
              <a:pathLst>
                <a:path w="13663" h="13662" extrusionOk="0">
                  <a:moveTo>
                    <a:pt x="6815" y="1"/>
                  </a:moveTo>
                  <a:cubicBezTo>
                    <a:pt x="3055" y="1"/>
                    <a:pt x="1" y="3054"/>
                    <a:pt x="1" y="6815"/>
                  </a:cubicBezTo>
                  <a:cubicBezTo>
                    <a:pt x="1" y="10608"/>
                    <a:pt x="3055" y="13662"/>
                    <a:pt x="6815" y="13662"/>
                  </a:cubicBezTo>
                  <a:cubicBezTo>
                    <a:pt x="10608" y="13662"/>
                    <a:pt x="13662" y="10608"/>
                    <a:pt x="13662" y="6815"/>
                  </a:cubicBezTo>
                  <a:cubicBezTo>
                    <a:pt x="13662" y="3054"/>
                    <a:pt x="10608" y="1"/>
                    <a:pt x="68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3" name="Google Shape;3863;p64"/>
            <p:cNvSpPr/>
            <p:nvPr/>
          </p:nvSpPr>
          <p:spPr>
            <a:xfrm>
              <a:off x="5464600" y="2049450"/>
              <a:ext cx="352025" cy="351200"/>
            </a:xfrm>
            <a:custGeom>
              <a:avLst/>
              <a:gdLst/>
              <a:ahLst/>
              <a:cxnLst/>
              <a:rect l="l" t="t" r="r" b="b"/>
              <a:pathLst>
                <a:path w="14081" h="14048" extrusionOk="0">
                  <a:moveTo>
                    <a:pt x="7040" y="419"/>
                  </a:moveTo>
                  <a:cubicBezTo>
                    <a:pt x="8873" y="419"/>
                    <a:pt x="10544" y="1158"/>
                    <a:pt x="11733" y="2347"/>
                  </a:cubicBezTo>
                  <a:cubicBezTo>
                    <a:pt x="12923" y="3537"/>
                    <a:pt x="13662" y="5208"/>
                    <a:pt x="13662" y="7008"/>
                  </a:cubicBezTo>
                  <a:cubicBezTo>
                    <a:pt x="13662" y="8840"/>
                    <a:pt x="12923" y="10512"/>
                    <a:pt x="11733" y="11701"/>
                  </a:cubicBezTo>
                  <a:cubicBezTo>
                    <a:pt x="10544" y="12891"/>
                    <a:pt x="8873" y="13630"/>
                    <a:pt x="7040" y="13630"/>
                  </a:cubicBezTo>
                  <a:cubicBezTo>
                    <a:pt x="5240" y="13630"/>
                    <a:pt x="3569" y="12891"/>
                    <a:pt x="2379" y="11701"/>
                  </a:cubicBezTo>
                  <a:cubicBezTo>
                    <a:pt x="1190" y="10512"/>
                    <a:pt x="451" y="8840"/>
                    <a:pt x="451" y="7008"/>
                  </a:cubicBezTo>
                  <a:cubicBezTo>
                    <a:pt x="451" y="5208"/>
                    <a:pt x="1190" y="3537"/>
                    <a:pt x="2379" y="2347"/>
                  </a:cubicBezTo>
                  <a:cubicBezTo>
                    <a:pt x="3569" y="1158"/>
                    <a:pt x="5240" y="419"/>
                    <a:pt x="7040" y="419"/>
                  </a:cubicBezTo>
                  <a:close/>
                  <a:moveTo>
                    <a:pt x="7040" y="1"/>
                  </a:moveTo>
                  <a:cubicBezTo>
                    <a:pt x="3183" y="1"/>
                    <a:pt x="1" y="3151"/>
                    <a:pt x="1" y="7008"/>
                  </a:cubicBezTo>
                  <a:cubicBezTo>
                    <a:pt x="1" y="10898"/>
                    <a:pt x="3183" y="14048"/>
                    <a:pt x="7040" y="14048"/>
                  </a:cubicBezTo>
                  <a:cubicBezTo>
                    <a:pt x="10930" y="14048"/>
                    <a:pt x="14080" y="10898"/>
                    <a:pt x="14080" y="7008"/>
                  </a:cubicBezTo>
                  <a:cubicBezTo>
                    <a:pt x="14080" y="3151"/>
                    <a:pt x="10930" y="1"/>
                    <a:pt x="70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64"/>
            <p:cNvSpPr/>
            <p:nvPr/>
          </p:nvSpPr>
          <p:spPr>
            <a:xfrm>
              <a:off x="5514425" y="2098475"/>
              <a:ext cx="253175" cy="253175"/>
            </a:xfrm>
            <a:custGeom>
              <a:avLst/>
              <a:gdLst/>
              <a:ahLst/>
              <a:cxnLst/>
              <a:rect l="l" t="t" r="r" b="b"/>
              <a:pathLst>
                <a:path w="10127" h="10127" extrusionOk="0">
                  <a:moveTo>
                    <a:pt x="5047" y="1"/>
                  </a:moveTo>
                  <a:cubicBezTo>
                    <a:pt x="2251" y="1"/>
                    <a:pt x="1" y="2251"/>
                    <a:pt x="1" y="5047"/>
                  </a:cubicBezTo>
                  <a:cubicBezTo>
                    <a:pt x="1" y="7876"/>
                    <a:pt x="2251" y="10126"/>
                    <a:pt x="5047" y="10126"/>
                  </a:cubicBezTo>
                  <a:cubicBezTo>
                    <a:pt x="7876" y="10126"/>
                    <a:pt x="10126" y="7876"/>
                    <a:pt x="10126" y="5047"/>
                  </a:cubicBezTo>
                  <a:cubicBezTo>
                    <a:pt x="10126" y="2251"/>
                    <a:pt x="7876" y="1"/>
                    <a:pt x="50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3865;p64"/>
            <p:cNvSpPr/>
            <p:nvPr/>
          </p:nvSpPr>
          <p:spPr>
            <a:xfrm>
              <a:off x="5508800" y="2092850"/>
              <a:ext cx="264425" cy="264425"/>
            </a:xfrm>
            <a:custGeom>
              <a:avLst/>
              <a:gdLst/>
              <a:ahLst/>
              <a:cxnLst/>
              <a:rect l="l" t="t" r="r" b="b"/>
              <a:pathLst>
                <a:path w="10577" h="10577" extrusionOk="0">
                  <a:moveTo>
                    <a:pt x="5272" y="418"/>
                  </a:moveTo>
                  <a:cubicBezTo>
                    <a:pt x="6622" y="418"/>
                    <a:pt x="7844" y="965"/>
                    <a:pt x="8712" y="1865"/>
                  </a:cubicBezTo>
                  <a:cubicBezTo>
                    <a:pt x="9612" y="2733"/>
                    <a:pt x="10158" y="3954"/>
                    <a:pt x="10158" y="5272"/>
                  </a:cubicBezTo>
                  <a:cubicBezTo>
                    <a:pt x="10158" y="6622"/>
                    <a:pt x="9612" y="7844"/>
                    <a:pt x="8712" y="8712"/>
                  </a:cubicBezTo>
                  <a:cubicBezTo>
                    <a:pt x="7844" y="9612"/>
                    <a:pt x="6622" y="10158"/>
                    <a:pt x="5272" y="10158"/>
                  </a:cubicBezTo>
                  <a:cubicBezTo>
                    <a:pt x="3954" y="10158"/>
                    <a:pt x="2733" y="9612"/>
                    <a:pt x="1865" y="8712"/>
                  </a:cubicBezTo>
                  <a:cubicBezTo>
                    <a:pt x="965" y="7844"/>
                    <a:pt x="419" y="6622"/>
                    <a:pt x="419" y="5272"/>
                  </a:cubicBezTo>
                  <a:cubicBezTo>
                    <a:pt x="419" y="3954"/>
                    <a:pt x="965" y="2733"/>
                    <a:pt x="1865" y="1865"/>
                  </a:cubicBezTo>
                  <a:cubicBezTo>
                    <a:pt x="2733" y="965"/>
                    <a:pt x="3954" y="418"/>
                    <a:pt x="5272" y="418"/>
                  </a:cubicBezTo>
                  <a:close/>
                  <a:moveTo>
                    <a:pt x="5272" y="1"/>
                  </a:moveTo>
                  <a:cubicBezTo>
                    <a:pt x="2379" y="1"/>
                    <a:pt x="1" y="2379"/>
                    <a:pt x="1" y="5272"/>
                  </a:cubicBezTo>
                  <a:cubicBezTo>
                    <a:pt x="1" y="8197"/>
                    <a:pt x="2379" y="10576"/>
                    <a:pt x="5272" y="10576"/>
                  </a:cubicBezTo>
                  <a:cubicBezTo>
                    <a:pt x="8198" y="10576"/>
                    <a:pt x="10576" y="8197"/>
                    <a:pt x="10576" y="5272"/>
                  </a:cubicBezTo>
                  <a:cubicBezTo>
                    <a:pt x="10576" y="2379"/>
                    <a:pt x="8198" y="1"/>
                    <a:pt x="52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6" name="Google Shape;3866;p64"/>
            <p:cNvSpPr/>
            <p:nvPr/>
          </p:nvSpPr>
          <p:spPr>
            <a:xfrm>
              <a:off x="5589175" y="2127400"/>
              <a:ext cx="103675" cy="189475"/>
            </a:xfrm>
            <a:custGeom>
              <a:avLst/>
              <a:gdLst/>
              <a:ahLst/>
              <a:cxnLst/>
              <a:rect l="l" t="t" r="r" b="b"/>
              <a:pathLst>
                <a:path w="4147" h="7579" extrusionOk="0">
                  <a:moveTo>
                    <a:pt x="2057" y="1"/>
                  </a:moveTo>
                  <a:cubicBezTo>
                    <a:pt x="1993" y="1"/>
                    <a:pt x="1897" y="33"/>
                    <a:pt x="1832" y="97"/>
                  </a:cubicBezTo>
                  <a:cubicBezTo>
                    <a:pt x="1768" y="161"/>
                    <a:pt x="1736" y="226"/>
                    <a:pt x="1736" y="354"/>
                  </a:cubicBezTo>
                  <a:lnTo>
                    <a:pt x="1736" y="1351"/>
                  </a:lnTo>
                  <a:lnTo>
                    <a:pt x="1736" y="1351"/>
                  </a:lnTo>
                  <a:cubicBezTo>
                    <a:pt x="1278" y="1377"/>
                    <a:pt x="892" y="1479"/>
                    <a:pt x="579" y="1672"/>
                  </a:cubicBezTo>
                  <a:cubicBezTo>
                    <a:pt x="193" y="1929"/>
                    <a:pt x="0" y="2283"/>
                    <a:pt x="0" y="2765"/>
                  </a:cubicBezTo>
                  <a:cubicBezTo>
                    <a:pt x="0" y="2958"/>
                    <a:pt x="0" y="3119"/>
                    <a:pt x="64" y="3247"/>
                  </a:cubicBezTo>
                  <a:cubicBezTo>
                    <a:pt x="97" y="3408"/>
                    <a:pt x="161" y="3504"/>
                    <a:pt x="257" y="3601"/>
                  </a:cubicBezTo>
                  <a:cubicBezTo>
                    <a:pt x="322" y="3697"/>
                    <a:pt x="450" y="3794"/>
                    <a:pt x="611" y="3890"/>
                  </a:cubicBezTo>
                  <a:cubicBezTo>
                    <a:pt x="772" y="3954"/>
                    <a:pt x="900" y="4019"/>
                    <a:pt x="1061" y="4083"/>
                  </a:cubicBezTo>
                  <a:cubicBezTo>
                    <a:pt x="1222" y="4147"/>
                    <a:pt x="1415" y="4212"/>
                    <a:pt x="1672" y="4276"/>
                  </a:cubicBezTo>
                  <a:lnTo>
                    <a:pt x="2315" y="4437"/>
                  </a:lnTo>
                  <a:cubicBezTo>
                    <a:pt x="2507" y="4501"/>
                    <a:pt x="2636" y="4565"/>
                    <a:pt x="2732" y="4630"/>
                  </a:cubicBezTo>
                  <a:cubicBezTo>
                    <a:pt x="2861" y="4726"/>
                    <a:pt x="2893" y="4790"/>
                    <a:pt x="2893" y="4887"/>
                  </a:cubicBezTo>
                  <a:cubicBezTo>
                    <a:pt x="2893" y="4983"/>
                    <a:pt x="2861" y="5080"/>
                    <a:pt x="2797" y="5144"/>
                  </a:cubicBezTo>
                  <a:cubicBezTo>
                    <a:pt x="2732" y="5208"/>
                    <a:pt x="2636" y="5240"/>
                    <a:pt x="2540" y="5272"/>
                  </a:cubicBezTo>
                  <a:cubicBezTo>
                    <a:pt x="2443" y="5305"/>
                    <a:pt x="2347" y="5337"/>
                    <a:pt x="2218" y="5337"/>
                  </a:cubicBezTo>
                  <a:lnTo>
                    <a:pt x="1897" y="5337"/>
                  </a:lnTo>
                  <a:cubicBezTo>
                    <a:pt x="1768" y="5337"/>
                    <a:pt x="1607" y="5305"/>
                    <a:pt x="1479" y="5272"/>
                  </a:cubicBezTo>
                  <a:cubicBezTo>
                    <a:pt x="1350" y="5240"/>
                    <a:pt x="1254" y="5208"/>
                    <a:pt x="1190" y="5176"/>
                  </a:cubicBezTo>
                  <a:cubicBezTo>
                    <a:pt x="1093" y="5144"/>
                    <a:pt x="1029" y="5080"/>
                    <a:pt x="932" y="5047"/>
                  </a:cubicBezTo>
                  <a:cubicBezTo>
                    <a:pt x="836" y="4983"/>
                    <a:pt x="772" y="4951"/>
                    <a:pt x="739" y="4951"/>
                  </a:cubicBezTo>
                  <a:cubicBezTo>
                    <a:pt x="611" y="4887"/>
                    <a:pt x="514" y="4855"/>
                    <a:pt x="418" y="4855"/>
                  </a:cubicBezTo>
                  <a:cubicBezTo>
                    <a:pt x="322" y="4887"/>
                    <a:pt x="225" y="4919"/>
                    <a:pt x="161" y="4983"/>
                  </a:cubicBezTo>
                  <a:cubicBezTo>
                    <a:pt x="97" y="5047"/>
                    <a:pt x="64" y="5144"/>
                    <a:pt x="32" y="5240"/>
                  </a:cubicBezTo>
                  <a:cubicBezTo>
                    <a:pt x="0" y="5305"/>
                    <a:pt x="0" y="5401"/>
                    <a:pt x="32" y="5497"/>
                  </a:cubicBezTo>
                  <a:cubicBezTo>
                    <a:pt x="64" y="5594"/>
                    <a:pt x="97" y="5690"/>
                    <a:pt x="193" y="5755"/>
                  </a:cubicBezTo>
                  <a:cubicBezTo>
                    <a:pt x="660" y="6076"/>
                    <a:pt x="1206" y="6264"/>
                    <a:pt x="1832" y="6320"/>
                  </a:cubicBezTo>
                  <a:lnTo>
                    <a:pt x="1832" y="6320"/>
                  </a:lnTo>
                  <a:lnTo>
                    <a:pt x="1832" y="7233"/>
                  </a:lnTo>
                  <a:cubicBezTo>
                    <a:pt x="1832" y="7394"/>
                    <a:pt x="1865" y="7490"/>
                    <a:pt x="1993" y="7555"/>
                  </a:cubicBezTo>
                  <a:cubicBezTo>
                    <a:pt x="2041" y="7571"/>
                    <a:pt x="2098" y="7579"/>
                    <a:pt x="2154" y="7579"/>
                  </a:cubicBezTo>
                  <a:cubicBezTo>
                    <a:pt x="2210" y="7579"/>
                    <a:pt x="2266" y="7571"/>
                    <a:pt x="2315" y="7555"/>
                  </a:cubicBezTo>
                  <a:cubicBezTo>
                    <a:pt x="2443" y="7490"/>
                    <a:pt x="2475" y="7394"/>
                    <a:pt x="2475" y="7233"/>
                  </a:cubicBezTo>
                  <a:lnTo>
                    <a:pt x="2475" y="6316"/>
                  </a:lnTo>
                  <a:lnTo>
                    <a:pt x="2475" y="6316"/>
                  </a:lnTo>
                  <a:cubicBezTo>
                    <a:pt x="2707" y="6295"/>
                    <a:pt x="2919" y="6252"/>
                    <a:pt x="3118" y="6172"/>
                  </a:cubicBezTo>
                  <a:cubicBezTo>
                    <a:pt x="3440" y="6076"/>
                    <a:pt x="3697" y="5883"/>
                    <a:pt x="3890" y="5658"/>
                  </a:cubicBezTo>
                  <a:cubicBezTo>
                    <a:pt x="4083" y="5401"/>
                    <a:pt x="4147" y="5080"/>
                    <a:pt x="4147" y="4726"/>
                  </a:cubicBezTo>
                  <a:cubicBezTo>
                    <a:pt x="4147" y="4501"/>
                    <a:pt x="4115" y="4308"/>
                    <a:pt x="4050" y="4147"/>
                  </a:cubicBezTo>
                  <a:cubicBezTo>
                    <a:pt x="3954" y="3987"/>
                    <a:pt x="3857" y="3858"/>
                    <a:pt x="3697" y="3762"/>
                  </a:cubicBezTo>
                  <a:cubicBezTo>
                    <a:pt x="3568" y="3633"/>
                    <a:pt x="3407" y="3537"/>
                    <a:pt x="3215" y="3472"/>
                  </a:cubicBezTo>
                  <a:cubicBezTo>
                    <a:pt x="3022" y="3408"/>
                    <a:pt x="2797" y="3344"/>
                    <a:pt x="2540" y="3247"/>
                  </a:cubicBezTo>
                  <a:lnTo>
                    <a:pt x="1897" y="3087"/>
                  </a:lnTo>
                  <a:cubicBezTo>
                    <a:pt x="1704" y="3054"/>
                    <a:pt x="1543" y="2990"/>
                    <a:pt x="1479" y="2926"/>
                  </a:cubicBezTo>
                  <a:cubicBezTo>
                    <a:pt x="1382" y="2862"/>
                    <a:pt x="1350" y="2797"/>
                    <a:pt x="1350" y="2669"/>
                  </a:cubicBezTo>
                  <a:cubicBezTo>
                    <a:pt x="1350" y="2572"/>
                    <a:pt x="1382" y="2508"/>
                    <a:pt x="1511" y="2444"/>
                  </a:cubicBezTo>
                  <a:cubicBezTo>
                    <a:pt x="1607" y="2379"/>
                    <a:pt x="1704" y="2347"/>
                    <a:pt x="1832" y="2347"/>
                  </a:cubicBezTo>
                  <a:lnTo>
                    <a:pt x="2218" y="2347"/>
                  </a:lnTo>
                  <a:cubicBezTo>
                    <a:pt x="2540" y="2379"/>
                    <a:pt x="2893" y="2476"/>
                    <a:pt x="3182" y="2572"/>
                  </a:cubicBezTo>
                  <a:cubicBezTo>
                    <a:pt x="3273" y="2595"/>
                    <a:pt x="3364" y="2618"/>
                    <a:pt x="3444" y="2618"/>
                  </a:cubicBezTo>
                  <a:cubicBezTo>
                    <a:pt x="3477" y="2618"/>
                    <a:pt x="3508" y="2614"/>
                    <a:pt x="3536" y="2604"/>
                  </a:cubicBezTo>
                  <a:cubicBezTo>
                    <a:pt x="3632" y="2572"/>
                    <a:pt x="3697" y="2540"/>
                    <a:pt x="3761" y="2444"/>
                  </a:cubicBezTo>
                  <a:cubicBezTo>
                    <a:pt x="3793" y="2379"/>
                    <a:pt x="3825" y="2283"/>
                    <a:pt x="3857" y="2187"/>
                  </a:cubicBezTo>
                  <a:cubicBezTo>
                    <a:pt x="3857" y="2090"/>
                    <a:pt x="3825" y="1994"/>
                    <a:pt x="3761" y="1897"/>
                  </a:cubicBezTo>
                  <a:cubicBezTo>
                    <a:pt x="3729" y="1801"/>
                    <a:pt x="3632" y="1737"/>
                    <a:pt x="3536" y="1672"/>
                  </a:cubicBezTo>
                  <a:cubicBezTo>
                    <a:pt x="3375" y="1608"/>
                    <a:pt x="3247" y="1576"/>
                    <a:pt x="3150" y="1544"/>
                  </a:cubicBezTo>
                  <a:cubicBezTo>
                    <a:pt x="3086" y="1512"/>
                    <a:pt x="2925" y="1447"/>
                    <a:pt x="2765" y="1415"/>
                  </a:cubicBezTo>
                  <a:cubicBezTo>
                    <a:pt x="2649" y="1392"/>
                    <a:pt x="2516" y="1369"/>
                    <a:pt x="2379" y="1358"/>
                  </a:cubicBezTo>
                  <a:lnTo>
                    <a:pt x="2379" y="1358"/>
                  </a:lnTo>
                  <a:lnTo>
                    <a:pt x="2379" y="354"/>
                  </a:lnTo>
                  <a:cubicBezTo>
                    <a:pt x="2379" y="226"/>
                    <a:pt x="2347" y="161"/>
                    <a:pt x="2282" y="97"/>
                  </a:cubicBezTo>
                  <a:cubicBezTo>
                    <a:pt x="2218" y="33"/>
                    <a:pt x="2154" y="1"/>
                    <a:pt x="20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64"/>
            <p:cNvSpPr/>
            <p:nvPr/>
          </p:nvSpPr>
          <p:spPr>
            <a:xfrm>
              <a:off x="5070850" y="2818525"/>
              <a:ext cx="197700" cy="144500"/>
            </a:xfrm>
            <a:custGeom>
              <a:avLst/>
              <a:gdLst/>
              <a:ahLst/>
              <a:cxnLst/>
              <a:rect l="l" t="t" r="r" b="b"/>
              <a:pathLst>
                <a:path w="7908" h="5780" extrusionOk="0">
                  <a:moveTo>
                    <a:pt x="7467" y="0"/>
                  </a:moveTo>
                  <a:cubicBezTo>
                    <a:pt x="5221" y="0"/>
                    <a:pt x="0" y="3825"/>
                    <a:pt x="0" y="3825"/>
                  </a:cubicBezTo>
                  <a:cubicBezTo>
                    <a:pt x="0" y="3825"/>
                    <a:pt x="579" y="4597"/>
                    <a:pt x="1286" y="5143"/>
                  </a:cubicBezTo>
                  <a:cubicBezTo>
                    <a:pt x="1752" y="5468"/>
                    <a:pt x="2475" y="5780"/>
                    <a:pt x="3187" y="5780"/>
                  </a:cubicBezTo>
                  <a:cubicBezTo>
                    <a:pt x="3603" y="5780"/>
                    <a:pt x="4016" y="5673"/>
                    <a:pt x="4372" y="5400"/>
                  </a:cubicBezTo>
                  <a:cubicBezTo>
                    <a:pt x="5336" y="4693"/>
                    <a:pt x="5818" y="3054"/>
                    <a:pt x="5818" y="3054"/>
                  </a:cubicBezTo>
                  <a:cubicBezTo>
                    <a:pt x="5818" y="3054"/>
                    <a:pt x="6911" y="3054"/>
                    <a:pt x="7200" y="3022"/>
                  </a:cubicBezTo>
                  <a:cubicBezTo>
                    <a:pt x="7490" y="3022"/>
                    <a:pt x="7908" y="64"/>
                    <a:pt x="7908" y="64"/>
                  </a:cubicBezTo>
                  <a:cubicBezTo>
                    <a:pt x="7779" y="21"/>
                    <a:pt x="7630" y="0"/>
                    <a:pt x="746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64"/>
            <p:cNvSpPr/>
            <p:nvPr/>
          </p:nvSpPr>
          <p:spPr>
            <a:xfrm>
              <a:off x="5063600" y="2813700"/>
              <a:ext cx="210575" cy="154300"/>
            </a:xfrm>
            <a:custGeom>
              <a:avLst/>
              <a:gdLst/>
              <a:ahLst/>
              <a:cxnLst/>
              <a:rect l="l" t="t" r="r" b="b"/>
              <a:pathLst>
                <a:path w="8423" h="6172" extrusionOk="0">
                  <a:moveTo>
                    <a:pt x="7748" y="418"/>
                  </a:moveTo>
                  <a:cubicBezTo>
                    <a:pt x="7828" y="418"/>
                    <a:pt x="7901" y="426"/>
                    <a:pt x="7965" y="438"/>
                  </a:cubicBezTo>
                  <a:lnTo>
                    <a:pt x="7965" y="438"/>
                  </a:lnTo>
                  <a:cubicBezTo>
                    <a:pt x="7950" y="513"/>
                    <a:pt x="7931" y="604"/>
                    <a:pt x="7908" y="707"/>
                  </a:cubicBezTo>
                  <a:cubicBezTo>
                    <a:pt x="7844" y="1125"/>
                    <a:pt x="7748" y="1736"/>
                    <a:pt x="7619" y="2250"/>
                  </a:cubicBezTo>
                  <a:cubicBezTo>
                    <a:pt x="7587" y="2507"/>
                    <a:pt x="7523" y="2732"/>
                    <a:pt x="7458" y="2893"/>
                  </a:cubicBezTo>
                  <a:cubicBezTo>
                    <a:pt x="7435" y="2940"/>
                    <a:pt x="7428" y="2988"/>
                    <a:pt x="7414" y="3022"/>
                  </a:cubicBezTo>
                  <a:lnTo>
                    <a:pt x="7414" y="3022"/>
                  </a:lnTo>
                  <a:cubicBezTo>
                    <a:pt x="7042" y="3026"/>
                    <a:pt x="6076" y="3054"/>
                    <a:pt x="6076" y="3054"/>
                  </a:cubicBezTo>
                  <a:lnTo>
                    <a:pt x="5947" y="3054"/>
                  </a:lnTo>
                  <a:lnTo>
                    <a:pt x="5883" y="3215"/>
                  </a:lnTo>
                  <a:lnTo>
                    <a:pt x="5883" y="3279"/>
                  </a:lnTo>
                  <a:cubicBezTo>
                    <a:pt x="5787" y="3568"/>
                    <a:pt x="5305" y="4854"/>
                    <a:pt x="4533" y="5433"/>
                  </a:cubicBezTo>
                  <a:cubicBezTo>
                    <a:pt x="4244" y="5658"/>
                    <a:pt x="3858" y="5754"/>
                    <a:pt x="3472" y="5754"/>
                  </a:cubicBezTo>
                  <a:cubicBezTo>
                    <a:pt x="2829" y="5754"/>
                    <a:pt x="2122" y="5465"/>
                    <a:pt x="1704" y="5143"/>
                  </a:cubicBezTo>
                  <a:cubicBezTo>
                    <a:pt x="1383" y="4886"/>
                    <a:pt x="1062" y="4565"/>
                    <a:pt x="836" y="4307"/>
                  </a:cubicBezTo>
                  <a:cubicBezTo>
                    <a:pt x="727" y="4226"/>
                    <a:pt x="665" y="4121"/>
                    <a:pt x="609" y="4051"/>
                  </a:cubicBezTo>
                  <a:lnTo>
                    <a:pt x="609" y="4051"/>
                  </a:lnTo>
                  <a:cubicBezTo>
                    <a:pt x="620" y="4041"/>
                    <a:pt x="632" y="4030"/>
                    <a:pt x="644" y="4018"/>
                  </a:cubicBezTo>
                  <a:cubicBezTo>
                    <a:pt x="1158" y="3665"/>
                    <a:pt x="2476" y="2765"/>
                    <a:pt x="3890" y="1929"/>
                  </a:cubicBezTo>
                  <a:cubicBezTo>
                    <a:pt x="4597" y="1543"/>
                    <a:pt x="5337" y="1157"/>
                    <a:pt x="6012" y="868"/>
                  </a:cubicBezTo>
                  <a:cubicBezTo>
                    <a:pt x="6687" y="579"/>
                    <a:pt x="7298" y="418"/>
                    <a:pt x="7748" y="418"/>
                  </a:cubicBezTo>
                  <a:close/>
                  <a:moveTo>
                    <a:pt x="7748" y="0"/>
                  </a:moveTo>
                  <a:cubicBezTo>
                    <a:pt x="7137" y="0"/>
                    <a:pt x="6365" y="257"/>
                    <a:pt x="5530" y="611"/>
                  </a:cubicBezTo>
                  <a:cubicBezTo>
                    <a:pt x="3087" y="1704"/>
                    <a:pt x="194" y="3857"/>
                    <a:pt x="161" y="3857"/>
                  </a:cubicBezTo>
                  <a:lnTo>
                    <a:pt x="1" y="3986"/>
                  </a:lnTo>
                  <a:lnTo>
                    <a:pt x="129" y="4147"/>
                  </a:lnTo>
                  <a:cubicBezTo>
                    <a:pt x="129" y="4147"/>
                    <a:pt x="708" y="4918"/>
                    <a:pt x="1447" y="5497"/>
                  </a:cubicBezTo>
                  <a:cubicBezTo>
                    <a:pt x="1962" y="5850"/>
                    <a:pt x="2701" y="6172"/>
                    <a:pt x="3472" y="6172"/>
                  </a:cubicBezTo>
                  <a:cubicBezTo>
                    <a:pt x="3954" y="6172"/>
                    <a:pt x="4405" y="6075"/>
                    <a:pt x="4790" y="5786"/>
                  </a:cubicBezTo>
                  <a:cubicBezTo>
                    <a:pt x="5337" y="5368"/>
                    <a:pt x="5690" y="4758"/>
                    <a:pt x="5947" y="4243"/>
                  </a:cubicBezTo>
                  <a:cubicBezTo>
                    <a:pt x="6089" y="3920"/>
                    <a:pt x="6192" y="3635"/>
                    <a:pt x="6249" y="3468"/>
                  </a:cubicBezTo>
                  <a:lnTo>
                    <a:pt x="6249" y="3468"/>
                  </a:lnTo>
                  <a:cubicBezTo>
                    <a:pt x="6560" y="3459"/>
                    <a:pt x="7290" y="3440"/>
                    <a:pt x="7490" y="3440"/>
                  </a:cubicBezTo>
                  <a:cubicBezTo>
                    <a:pt x="7619" y="3440"/>
                    <a:pt x="7683" y="3375"/>
                    <a:pt x="7715" y="3343"/>
                  </a:cubicBezTo>
                  <a:cubicBezTo>
                    <a:pt x="7780" y="3247"/>
                    <a:pt x="7812" y="3150"/>
                    <a:pt x="7844" y="3054"/>
                  </a:cubicBezTo>
                  <a:cubicBezTo>
                    <a:pt x="8005" y="2668"/>
                    <a:pt x="8133" y="1993"/>
                    <a:pt x="8230" y="1382"/>
                  </a:cubicBezTo>
                  <a:cubicBezTo>
                    <a:pt x="8326" y="804"/>
                    <a:pt x="8423" y="289"/>
                    <a:pt x="8423" y="289"/>
                  </a:cubicBezTo>
                  <a:lnTo>
                    <a:pt x="8423" y="129"/>
                  </a:lnTo>
                  <a:lnTo>
                    <a:pt x="8262" y="64"/>
                  </a:lnTo>
                  <a:cubicBezTo>
                    <a:pt x="8101" y="0"/>
                    <a:pt x="7940" y="0"/>
                    <a:pt x="77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9" name="Google Shape;3869;p64"/>
            <p:cNvSpPr/>
            <p:nvPr/>
          </p:nvSpPr>
          <p:spPr>
            <a:xfrm>
              <a:off x="5134325" y="3466225"/>
              <a:ext cx="366475" cy="166375"/>
            </a:xfrm>
            <a:custGeom>
              <a:avLst/>
              <a:gdLst/>
              <a:ahLst/>
              <a:cxnLst/>
              <a:rect l="l" t="t" r="r" b="b"/>
              <a:pathLst>
                <a:path w="14659" h="6655" extrusionOk="0">
                  <a:moveTo>
                    <a:pt x="0" y="0"/>
                  </a:moveTo>
                  <a:lnTo>
                    <a:pt x="193" y="5465"/>
                  </a:lnTo>
                  <a:cubicBezTo>
                    <a:pt x="193" y="5465"/>
                    <a:pt x="7991" y="6655"/>
                    <a:pt x="8719" y="6655"/>
                  </a:cubicBezTo>
                  <a:cubicBezTo>
                    <a:pt x="8728" y="6655"/>
                    <a:pt x="8737" y="6655"/>
                    <a:pt x="8744" y="6654"/>
                  </a:cubicBezTo>
                  <a:cubicBezTo>
                    <a:pt x="9322" y="6654"/>
                    <a:pt x="11669" y="5690"/>
                    <a:pt x="12376" y="5529"/>
                  </a:cubicBezTo>
                  <a:cubicBezTo>
                    <a:pt x="13083" y="5369"/>
                    <a:pt x="14658" y="4083"/>
                    <a:pt x="14658" y="4083"/>
                  </a:cubicBezTo>
                  <a:lnTo>
                    <a:pt x="14658" y="4083"/>
                  </a:lnTo>
                  <a:lnTo>
                    <a:pt x="7715" y="4179"/>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0" name="Google Shape;3870;p64"/>
            <p:cNvSpPr/>
            <p:nvPr/>
          </p:nvSpPr>
          <p:spPr>
            <a:xfrm>
              <a:off x="5128700" y="3457375"/>
              <a:ext cx="387375" cy="180850"/>
            </a:xfrm>
            <a:custGeom>
              <a:avLst/>
              <a:gdLst/>
              <a:ahLst/>
              <a:cxnLst/>
              <a:rect l="l" t="t" r="r" b="b"/>
              <a:pathLst>
                <a:path w="15495" h="7234" extrusionOk="0">
                  <a:moveTo>
                    <a:pt x="450" y="708"/>
                  </a:moveTo>
                  <a:lnTo>
                    <a:pt x="7908" y="4726"/>
                  </a:lnTo>
                  <a:lnTo>
                    <a:pt x="14229" y="4668"/>
                  </a:lnTo>
                  <a:lnTo>
                    <a:pt x="14229" y="4668"/>
                  </a:lnTo>
                  <a:cubicBezTo>
                    <a:pt x="14015" y="4823"/>
                    <a:pt x="13766" y="5000"/>
                    <a:pt x="13501" y="5176"/>
                  </a:cubicBezTo>
                  <a:cubicBezTo>
                    <a:pt x="13147" y="5433"/>
                    <a:pt x="12762" y="5626"/>
                    <a:pt x="12569" y="5690"/>
                  </a:cubicBezTo>
                  <a:cubicBezTo>
                    <a:pt x="12183" y="5755"/>
                    <a:pt x="11412" y="6044"/>
                    <a:pt x="10672" y="6301"/>
                  </a:cubicBezTo>
                  <a:cubicBezTo>
                    <a:pt x="10287" y="6430"/>
                    <a:pt x="9933" y="6558"/>
                    <a:pt x="9612" y="6655"/>
                  </a:cubicBezTo>
                  <a:cubicBezTo>
                    <a:pt x="9322" y="6751"/>
                    <a:pt x="9065" y="6816"/>
                    <a:pt x="8969" y="6816"/>
                  </a:cubicBezTo>
                  <a:cubicBezTo>
                    <a:pt x="8937" y="6816"/>
                    <a:pt x="8744" y="6783"/>
                    <a:pt x="8454" y="6751"/>
                  </a:cubicBezTo>
                  <a:cubicBezTo>
                    <a:pt x="7490" y="6655"/>
                    <a:pt x="5497" y="6333"/>
                    <a:pt x="3729" y="6076"/>
                  </a:cubicBezTo>
                  <a:cubicBezTo>
                    <a:pt x="2829" y="5948"/>
                    <a:pt x="2026" y="5851"/>
                    <a:pt x="1415" y="5755"/>
                  </a:cubicBezTo>
                  <a:cubicBezTo>
                    <a:pt x="1055" y="5695"/>
                    <a:pt x="770" y="5647"/>
                    <a:pt x="606" y="5620"/>
                  </a:cubicBezTo>
                  <a:lnTo>
                    <a:pt x="606" y="5620"/>
                  </a:lnTo>
                  <a:lnTo>
                    <a:pt x="450" y="708"/>
                  </a:lnTo>
                  <a:close/>
                  <a:moveTo>
                    <a:pt x="0" y="1"/>
                  </a:moveTo>
                  <a:lnTo>
                    <a:pt x="193" y="5980"/>
                  </a:lnTo>
                  <a:lnTo>
                    <a:pt x="386" y="6012"/>
                  </a:lnTo>
                  <a:cubicBezTo>
                    <a:pt x="386" y="6012"/>
                    <a:pt x="2347" y="6333"/>
                    <a:pt x="4436" y="6623"/>
                  </a:cubicBezTo>
                  <a:cubicBezTo>
                    <a:pt x="5465" y="6783"/>
                    <a:pt x="6494" y="6912"/>
                    <a:pt x="7329" y="7041"/>
                  </a:cubicBezTo>
                  <a:cubicBezTo>
                    <a:pt x="7747" y="7105"/>
                    <a:pt x="8133" y="7137"/>
                    <a:pt x="8390" y="7169"/>
                  </a:cubicBezTo>
                  <a:cubicBezTo>
                    <a:pt x="8679" y="7201"/>
                    <a:pt x="8872" y="7233"/>
                    <a:pt x="8969" y="7233"/>
                  </a:cubicBezTo>
                  <a:lnTo>
                    <a:pt x="9001" y="7233"/>
                  </a:lnTo>
                  <a:cubicBezTo>
                    <a:pt x="9162" y="7233"/>
                    <a:pt x="9419" y="7169"/>
                    <a:pt x="9740" y="7073"/>
                  </a:cubicBezTo>
                  <a:cubicBezTo>
                    <a:pt x="10222" y="6912"/>
                    <a:pt x="10833" y="6687"/>
                    <a:pt x="11380" y="6494"/>
                  </a:cubicBezTo>
                  <a:cubicBezTo>
                    <a:pt x="11926" y="6301"/>
                    <a:pt x="12408" y="6140"/>
                    <a:pt x="12633" y="6108"/>
                  </a:cubicBezTo>
                  <a:cubicBezTo>
                    <a:pt x="12858" y="6044"/>
                    <a:pt x="13115" y="5915"/>
                    <a:pt x="13340" y="5787"/>
                  </a:cubicBezTo>
                  <a:cubicBezTo>
                    <a:pt x="14112" y="5337"/>
                    <a:pt x="15012" y="4598"/>
                    <a:pt x="15012" y="4598"/>
                  </a:cubicBezTo>
                  <a:lnTo>
                    <a:pt x="15494" y="4212"/>
                  </a:lnTo>
                  <a:lnTo>
                    <a:pt x="8004" y="4308"/>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1" name="Google Shape;3871;p64"/>
            <p:cNvSpPr/>
            <p:nvPr/>
          </p:nvSpPr>
          <p:spPr>
            <a:xfrm>
              <a:off x="5301475" y="3568275"/>
              <a:ext cx="199325" cy="64325"/>
            </a:xfrm>
            <a:custGeom>
              <a:avLst/>
              <a:gdLst/>
              <a:ahLst/>
              <a:cxnLst/>
              <a:rect l="l" t="t" r="r" b="b"/>
              <a:pathLst>
                <a:path w="7973" h="2573" extrusionOk="0">
                  <a:moveTo>
                    <a:pt x="7972" y="1"/>
                  </a:moveTo>
                  <a:lnTo>
                    <a:pt x="1029" y="97"/>
                  </a:lnTo>
                  <a:cubicBezTo>
                    <a:pt x="1029" y="97"/>
                    <a:pt x="0" y="451"/>
                    <a:pt x="97" y="1512"/>
                  </a:cubicBezTo>
                  <a:cubicBezTo>
                    <a:pt x="129" y="1865"/>
                    <a:pt x="386" y="2187"/>
                    <a:pt x="708" y="2412"/>
                  </a:cubicBezTo>
                  <a:cubicBezTo>
                    <a:pt x="1415" y="2508"/>
                    <a:pt x="1929" y="2572"/>
                    <a:pt x="2058" y="2572"/>
                  </a:cubicBezTo>
                  <a:cubicBezTo>
                    <a:pt x="2636" y="2572"/>
                    <a:pt x="4983" y="1608"/>
                    <a:pt x="5690" y="1447"/>
                  </a:cubicBezTo>
                  <a:cubicBezTo>
                    <a:pt x="6397" y="1287"/>
                    <a:pt x="7972" y="1"/>
                    <a:pt x="797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2" name="Google Shape;3872;p64"/>
            <p:cNvSpPr/>
            <p:nvPr/>
          </p:nvSpPr>
          <p:spPr>
            <a:xfrm>
              <a:off x="5298250" y="3562650"/>
              <a:ext cx="217825" cy="75575"/>
            </a:xfrm>
            <a:custGeom>
              <a:avLst/>
              <a:gdLst/>
              <a:ahLst/>
              <a:cxnLst/>
              <a:rect l="l" t="t" r="r" b="b"/>
              <a:pathLst>
                <a:path w="8713" h="3023" extrusionOk="0">
                  <a:moveTo>
                    <a:pt x="7446" y="457"/>
                  </a:moveTo>
                  <a:cubicBezTo>
                    <a:pt x="7233" y="612"/>
                    <a:pt x="6984" y="789"/>
                    <a:pt x="6719" y="965"/>
                  </a:cubicBezTo>
                  <a:cubicBezTo>
                    <a:pt x="6365" y="1222"/>
                    <a:pt x="5980" y="1415"/>
                    <a:pt x="5787" y="1479"/>
                  </a:cubicBezTo>
                  <a:cubicBezTo>
                    <a:pt x="5401" y="1544"/>
                    <a:pt x="4630" y="1833"/>
                    <a:pt x="3890" y="2090"/>
                  </a:cubicBezTo>
                  <a:cubicBezTo>
                    <a:pt x="3505" y="2219"/>
                    <a:pt x="3151" y="2347"/>
                    <a:pt x="2830" y="2444"/>
                  </a:cubicBezTo>
                  <a:cubicBezTo>
                    <a:pt x="2540" y="2540"/>
                    <a:pt x="2283" y="2605"/>
                    <a:pt x="2187" y="2605"/>
                  </a:cubicBezTo>
                  <a:cubicBezTo>
                    <a:pt x="2155" y="2605"/>
                    <a:pt x="1994" y="2572"/>
                    <a:pt x="1737" y="2540"/>
                  </a:cubicBezTo>
                  <a:cubicBezTo>
                    <a:pt x="1525" y="2540"/>
                    <a:pt x="1257" y="2483"/>
                    <a:pt x="932" y="2450"/>
                  </a:cubicBezTo>
                  <a:lnTo>
                    <a:pt x="932" y="2450"/>
                  </a:lnTo>
                  <a:cubicBezTo>
                    <a:pt x="659" y="2231"/>
                    <a:pt x="450" y="1983"/>
                    <a:pt x="419" y="1704"/>
                  </a:cubicBezTo>
                  <a:lnTo>
                    <a:pt x="419" y="1608"/>
                  </a:lnTo>
                  <a:cubicBezTo>
                    <a:pt x="419" y="1190"/>
                    <a:pt x="612" y="933"/>
                    <a:pt x="837" y="772"/>
                  </a:cubicBezTo>
                  <a:cubicBezTo>
                    <a:pt x="933" y="676"/>
                    <a:pt x="1030" y="612"/>
                    <a:pt x="1126" y="579"/>
                  </a:cubicBezTo>
                  <a:lnTo>
                    <a:pt x="1222" y="515"/>
                  </a:lnTo>
                  <a:lnTo>
                    <a:pt x="1222" y="515"/>
                  </a:lnTo>
                  <a:lnTo>
                    <a:pt x="1222" y="515"/>
                  </a:lnTo>
                  <a:lnTo>
                    <a:pt x="7446" y="457"/>
                  </a:lnTo>
                  <a:close/>
                  <a:moveTo>
                    <a:pt x="8712" y="1"/>
                  </a:moveTo>
                  <a:lnTo>
                    <a:pt x="1126" y="97"/>
                  </a:lnTo>
                  <a:lnTo>
                    <a:pt x="1094" y="97"/>
                  </a:lnTo>
                  <a:cubicBezTo>
                    <a:pt x="1094" y="97"/>
                    <a:pt x="805" y="194"/>
                    <a:pt x="547" y="451"/>
                  </a:cubicBezTo>
                  <a:cubicBezTo>
                    <a:pt x="290" y="676"/>
                    <a:pt x="1" y="1062"/>
                    <a:pt x="1" y="1608"/>
                  </a:cubicBezTo>
                  <a:cubicBezTo>
                    <a:pt x="1" y="1640"/>
                    <a:pt x="1" y="1704"/>
                    <a:pt x="1" y="1737"/>
                  </a:cubicBezTo>
                  <a:cubicBezTo>
                    <a:pt x="33" y="2219"/>
                    <a:pt x="354" y="2572"/>
                    <a:pt x="708" y="2830"/>
                  </a:cubicBezTo>
                  <a:lnTo>
                    <a:pt x="772" y="2862"/>
                  </a:lnTo>
                  <a:lnTo>
                    <a:pt x="805" y="2862"/>
                  </a:lnTo>
                  <a:cubicBezTo>
                    <a:pt x="1158" y="2894"/>
                    <a:pt x="1480" y="2958"/>
                    <a:pt x="1705" y="2990"/>
                  </a:cubicBezTo>
                  <a:cubicBezTo>
                    <a:pt x="1930" y="2990"/>
                    <a:pt x="2090" y="3022"/>
                    <a:pt x="2187" y="3022"/>
                  </a:cubicBezTo>
                  <a:lnTo>
                    <a:pt x="2219" y="3022"/>
                  </a:lnTo>
                  <a:cubicBezTo>
                    <a:pt x="2380" y="3022"/>
                    <a:pt x="2637" y="2958"/>
                    <a:pt x="2958" y="2862"/>
                  </a:cubicBezTo>
                  <a:cubicBezTo>
                    <a:pt x="3440" y="2701"/>
                    <a:pt x="4051" y="2476"/>
                    <a:pt x="4598" y="2283"/>
                  </a:cubicBezTo>
                  <a:cubicBezTo>
                    <a:pt x="5144" y="2090"/>
                    <a:pt x="5626" y="1929"/>
                    <a:pt x="5851" y="1897"/>
                  </a:cubicBezTo>
                  <a:cubicBezTo>
                    <a:pt x="6076" y="1833"/>
                    <a:pt x="6333" y="1704"/>
                    <a:pt x="6558" y="1576"/>
                  </a:cubicBezTo>
                  <a:cubicBezTo>
                    <a:pt x="7330" y="1126"/>
                    <a:pt x="8230" y="387"/>
                    <a:pt x="8230" y="387"/>
                  </a:cubicBezTo>
                  <a:lnTo>
                    <a:pt x="871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3873;p64"/>
            <p:cNvSpPr/>
            <p:nvPr/>
          </p:nvSpPr>
          <p:spPr>
            <a:xfrm>
              <a:off x="4830550" y="3803825"/>
              <a:ext cx="219425" cy="1071950"/>
            </a:xfrm>
            <a:custGeom>
              <a:avLst/>
              <a:gdLst/>
              <a:ahLst/>
              <a:cxnLst/>
              <a:rect l="l" t="t" r="r" b="b"/>
              <a:pathLst>
                <a:path w="8777" h="42878" extrusionOk="0">
                  <a:moveTo>
                    <a:pt x="3190" y="0"/>
                  </a:moveTo>
                  <a:cubicBezTo>
                    <a:pt x="3112" y="0"/>
                    <a:pt x="3034" y="10"/>
                    <a:pt x="2958" y="29"/>
                  </a:cubicBezTo>
                  <a:cubicBezTo>
                    <a:pt x="1544" y="383"/>
                    <a:pt x="1930" y="2215"/>
                    <a:pt x="1930" y="2215"/>
                  </a:cubicBezTo>
                  <a:cubicBezTo>
                    <a:pt x="1930" y="2215"/>
                    <a:pt x="2476" y="16873"/>
                    <a:pt x="2508" y="19220"/>
                  </a:cubicBezTo>
                  <a:cubicBezTo>
                    <a:pt x="2572" y="21598"/>
                    <a:pt x="1" y="26934"/>
                    <a:pt x="290" y="30727"/>
                  </a:cubicBezTo>
                  <a:cubicBezTo>
                    <a:pt x="579" y="34488"/>
                    <a:pt x="997" y="42878"/>
                    <a:pt x="997" y="42878"/>
                  </a:cubicBezTo>
                  <a:lnTo>
                    <a:pt x="3890" y="42814"/>
                  </a:lnTo>
                  <a:cubicBezTo>
                    <a:pt x="3890" y="42814"/>
                    <a:pt x="4276" y="40660"/>
                    <a:pt x="5080" y="38056"/>
                  </a:cubicBezTo>
                  <a:cubicBezTo>
                    <a:pt x="5883" y="35453"/>
                    <a:pt x="6880" y="31306"/>
                    <a:pt x="7137" y="27770"/>
                  </a:cubicBezTo>
                  <a:cubicBezTo>
                    <a:pt x="7362" y="24202"/>
                    <a:pt x="8776" y="14141"/>
                    <a:pt x="7458" y="8323"/>
                  </a:cubicBezTo>
                  <a:cubicBezTo>
                    <a:pt x="6213" y="2856"/>
                    <a:pt x="4537" y="0"/>
                    <a:pt x="31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64"/>
            <p:cNvSpPr/>
            <p:nvPr/>
          </p:nvSpPr>
          <p:spPr>
            <a:xfrm>
              <a:off x="4832175" y="3798125"/>
              <a:ext cx="204125" cy="1083275"/>
            </a:xfrm>
            <a:custGeom>
              <a:avLst/>
              <a:gdLst/>
              <a:ahLst/>
              <a:cxnLst/>
              <a:rect l="l" t="t" r="r" b="b"/>
              <a:pathLst>
                <a:path w="8165" h="43331" extrusionOk="0">
                  <a:moveTo>
                    <a:pt x="3118" y="418"/>
                  </a:moveTo>
                  <a:cubicBezTo>
                    <a:pt x="3375" y="418"/>
                    <a:pt x="3697" y="579"/>
                    <a:pt x="4050" y="900"/>
                  </a:cubicBezTo>
                  <a:cubicBezTo>
                    <a:pt x="4565" y="1415"/>
                    <a:pt x="5111" y="2315"/>
                    <a:pt x="5658" y="3600"/>
                  </a:cubicBezTo>
                  <a:cubicBezTo>
                    <a:pt x="6204" y="4886"/>
                    <a:pt x="6718" y="6558"/>
                    <a:pt x="7168" y="8615"/>
                  </a:cubicBezTo>
                  <a:cubicBezTo>
                    <a:pt x="7586" y="10383"/>
                    <a:pt x="7715" y="12601"/>
                    <a:pt x="7715" y="14915"/>
                  </a:cubicBezTo>
                  <a:cubicBezTo>
                    <a:pt x="7715" y="19994"/>
                    <a:pt x="7008" y="25491"/>
                    <a:pt x="6847" y="27966"/>
                  </a:cubicBezTo>
                  <a:cubicBezTo>
                    <a:pt x="6622" y="31502"/>
                    <a:pt x="5625" y="35616"/>
                    <a:pt x="4822" y="38220"/>
                  </a:cubicBezTo>
                  <a:cubicBezTo>
                    <a:pt x="4145" y="40412"/>
                    <a:pt x="3765" y="42308"/>
                    <a:pt x="3662" y="42852"/>
                  </a:cubicBezTo>
                  <a:lnTo>
                    <a:pt x="3662" y="42852"/>
                  </a:lnTo>
                  <a:lnTo>
                    <a:pt x="1147" y="42908"/>
                  </a:lnTo>
                  <a:lnTo>
                    <a:pt x="1147" y="42908"/>
                  </a:lnTo>
                  <a:cubicBezTo>
                    <a:pt x="1083" y="41618"/>
                    <a:pt x="713" y="34343"/>
                    <a:pt x="450" y="30923"/>
                  </a:cubicBezTo>
                  <a:cubicBezTo>
                    <a:pt x="418" y="30730"/>
                    <a:pt x="418" y="30505"/>
                    <a:pt x="418" y="30312"/>
                  </a:cubicBezTo>
                  <a:cubicBezTo>
                    <a:pt x="418" y="28512"/>
                    <a:pt x="964" y="26391"/>
                    <a:pt x="1543" y="24462"/>
                  </a:cubicBezTo>
                  <a:cubicBezTo>
                    <a:pt x="2090" y="22501"/>
                    <a:pt x="2668" y="20733"/>
                    <a:pt x="2668" y="19544"/>
                  </a:cubicBezTo>
                  <a:lnTo>
                    <a:pt x="2668" y="19448"/>
                  </a:lnTo>
                  <a:cubicBezTo>
                    <a:pt x="2604" y="17069"/>
                    <a:pt x="2057" y="2411"/>
                    <a:pt x="2057" y="2411"/>
                  </a:cubicBezTo>
                  <a:lnTo>
                    <a:pt x="2057" y="2379"/>
                  </a:lnTo>
                  <a:lnTo>
                    <a:pt x="2057" y="2347"/>
                  </a:lnTo>
                  <a:cubicBezTo>
                    <a:pt x="2057" y="2282"/>
                    <a:pt x="2025" y="2122"/>
                    <a:pt x="2025" y="1929"/>
                  </a:cubicBezTo>
                  <a:cubicBezTo>
                    <a:pt x="2025" y="1640"/>
                    <a:pt x="2057" y="1318"/>
                    <a:pt x="2186" y="1061"/>
                  </a:cubicBezTo>
                  <a:cubicBezTo>
                    <a:pt x="2347" y="772"/>
                    <a:pt x="2540" y="547"/>
                    <a:pt x="2925" y="450"/>
                  </a:cubicBezTo>
                  <a:cubicBezTo>
                    <a:pt x="2990" y="450"/>
                    <a:pt x="3054" y="418"/>
                    <a:pt x="3118" y="418"/>
                  </a:cubicBezTo>
                  <a:close/>
                  <a:moveTo>
                    <a:pt x="3118" y="0"/>
                  </a:moveTo>
                  <a:cubicBezTo>
                    <a:pt x="3022" y="0"/>
                    <a:pt x="2925" y="32"/>
                    <a:pt x="2829" y="32"/>
                  </a:cubicBezTo>
                  <a:cubicBezTo>
                    <a:pt x="2315" y="161"/>
                    <a:pt x="1993" y="514"/>
                    <a:pt x="1800" y="868"/>
                  </a:cubicBezTo>
                  <a:cubicBezTo>
                    <a:pt x="1640" y="1222"/>
                    <a:pt x="1607" y="1607"/>
                    <a:pt x="1607" y="1929"/>
                  </a:cubicBezTo>
                  <a:cubicBezTo>
                    <a:pt x="1607" y="2250"/>
                    <a:pt x="1640" y="2475"/>
                    <a:pt x="1640" y="2475"/>
                  </a:cubicBezTo>
                  <a:lnTo>
                    <a:pt x="1641" y="2475"/>
                  </a:lnTo>
                  <a:lnTo>
                    <a:pt x="1641" y="2475"/>
                  </a:lnTo>
                  <a:cubicBezTo>
                    <a:pt x="1647" y="2647"/>
                    <a:pt x="1679" y="3498"/>
                    <a:pt x="1736" y="4758"/>
                  </a:cubicBezTo>
                  <a:cubicBezTo>
                    <a:pt x="1897" y="9001"/>
                    <a:pt x="2186" y="17680"/>
                    <a:pt x="2250" y="19448"/>
                  </a:cubicBezTo>
                  <a:lnTo>
                    <a:pt x="2250" y="19544"/>
                  </a:lnTo>
                  <a:cubicBezTo>
                    <a:pt x="2250" y="20605"/>
                    <a:pt x="1704" y="22373"/>
                    <a:pt x="1125" y="24334"/>
                  </a:cubicBezTo>
                  <a:cubicBezTo>
                    <a:pt x="547" y="26294"/>
                    <a:pt x="0" y="28416"/>
                    <a:pt x="0" y="30312"/>
                  </a:cubicBezTo>
                  <a:cubicBezTo>
                    <a:pt x="0" y="30537"/>
                    <a:pt x="0" y="30730"/>
                    <a:pt x="0" y="30955"/>
                  </a:cubicBezTo>
                  <a:cubicBezTo>
                    <a:pt x="161" y="32852"/>
                    <a:pt x="354" y="35873"/>
                    <a:pt x="482" y="38445"/>
                  </a:cubicBezTo>
                  <a:cubicBezTo>
                    <a:pt x="547" y="39731"/>
                    <a:pt x="611" y="40920"/>
                    <a:pt x="643" y="41756"/>
                  </a:cubicBezTo>
                  <a:cubicBezTo>
                    <a:pt x="707" y="42592"/>
                    <a:pt x="707" y="43138"/>
                    <a:pt x="707" y="43138"/>
                  </a:cubicBezTo>
                  <a:lnTo>
                    <a:pt x="739" y="43331"/>
                  </a:lnTo>
                  <a:lnTo>
                    <a:pt x="4018" y="43267"/>
                  </a:lnTo>
                  <a:lnTo>
                    <a:pt x="4050" y="43074"/>
                  </a:lnTo>
                  <a:cubicBezTo>
                    <a:pt x="4050" y="43074"/>
                    <a:pt x="4082" y="42945"/>
                    <a:pt x="4115" y="42720"/>
                  </a:cubicBezTo>
                  <a:cubicBezTo>
                    <a:pt x="4275" y="41981"/>
                    <a:pt x="4629" y="40277"/>
                    <a:pt x="5240" y="38349"/>
                  </a:cubicBezTo>
                  <a:cubicBezTo>
                    <a:pt x="6043" y="35713"/>
                    <a:pt x="7040" y="31598"/>
                    <a:pt x="7265" y="27998"/>
                  </a:cubicBezTo>
                  <a:cubicBezTo>
                    <a:pt x="7458" y="25555"/>
                    <a:pt x="8165" y="20026"/>
                    <a:pt x="8165" y="14915"/>
                  </a:cubicBezTo>
                  <a:cubicBezTo>
                    <a:pt x="8165" y="12601"/>
                    <a:pt x="8004" y="10351"/>
                    <a:pt x="7586" y="8518"/>
                  </a:cubicBezTo>
                  <a:cubicBezTo>
                    <a:pt x="6975" y="5754"/>
                    <a:pt x="6236" y="3665"/>
                    <a:pt x="5497" y="2250"/>
                  </a:cubicBezTo>
                  <a:cubicBezTo>
                    <a:pt x="5111" y="1511"/>
                    <a:pt x="4725" y="964"/>
                    <a:pt x="4340" y="611"/>
                  </a:cubicBezTo>
                  <a:cubicBezTo>
                    <a:pt x="3954" y="225"/>
                    <a:pt x="3536" y="0"/>
                    <a:pt x="31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3875;p64"/>
            <p:cNvSpPr/>
            <p:nvPr/>
          </p:nvSpPr>
          <p:spPr>
            <a:xfrm>
              <a:off x="4814475" y="3655075"/>
              <a:ext cx="331925" cy="1231150"/>
            </a:xfrm>
            <a:custGeom>
              <a:avLst/>
              <a:gdLst/>
              <a:ahLst/>
              <a:cxnLst/>
              <a:rect l="l" t="t" r="r" b="b"/>
              <a:pathLst>
                <a:path w="13277" h="49246" extrusionOk="0">
                  <a:moveTo>
                    <a:pt x="772" y="0"/>
                  </a:moveTo>
                  <a:cubicBezTo>
                    <a:pt x="772" y="1"/>
                    <a:pt x="1" y="4340"/>
                    <a:pt x="1030" y="6558"/>
                  </a:cubicBezTo>
                  <a:cubicBezTo>
                    <a:pt x="2026" y="8808"/>
                    <a:pt x="3665" y="14690"/>
                    <a:pt x="4630" y="18130"/>
                  </a:cubicBezTo>
                  <a:cubicBezTo>
                    <a:pt x="5562" y="21569"/>
                    <a:pt x="5755" y="25234"/>
                    <a:pt x="4855" y="28384"/>
                  </a:cubicBezTo>
                  <a:cubicBezTo>
                    <a:pt x="3955" y="31534"/>
                    <a:pt x="4565" y="35617"/>
                    <a:pt x="5305" y="38927"/>
                  </a:cubicBezTo>
                  <a:cubicBezTo>
                    <a:pt x="6012" y="42270"/>
                    <a:pt x="7137" y="49246"/>
                    <a:pt x="7137" y="49246"/>
                  </a:cubicBezTo>
                  <a:lnTo>
                    <a:pt x="9837" y="49182"/>
                  </a:lnTo>
                  <a:cubicBezTo>
                    <a:pt x="9837" y="49182"/>
                    <a:pt x="11059" y="35584"/>
                    <a:pt x="11734" y="32338"/>
                  </a:cubicBezTo>
                  <a:cubicBezTo>
                    <a:pt x="12409" y="29059"/>
                    <a:pt x="13052" y="23980"/>
                    <a:pt x="13180" y="19448"/>
                  </a:cubicBezTo>
                  <a:cubicBezTo>
                    <a:pt x="13277" y="14915"/>
                    <a:pt x="12955" y="4565"/>
                    <a:pt x="12955" y="4565"/>
                  </a:cubicBezTo>
                  <a:lnTo>
                    <a:pt x="13084" y="1029"/>
                  </a:lnTo>
                  <a:lnTo>
                    <a:pt x="77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64"/>
            <p:cNvSpPr/>
            <p:nvPr/>
          </p:nvSpPr>
          <p:spPr>
            <a:xfrm>
              <a:off x="4821725" y="3649450"/>
              <a:ext cx="327900" cy="1242400"/>
            </a:xfrm>
            <a:custGeom>
              <a:avLst/>
              <a:gdLst/>
              <a:ahLst/>
              <a:cxnLst/>
              <a:rect l="l" t="t" r="r" b="b"/>
              <a:pathLst>
                <a:path w="13116" h="49696" extrusionOk="0">
                  <a:moveTo>
                    <a:pt x="657" y="436"/>
                  </a:moveTo>
                  <a:lnTo>
                    <a:pt x="12569" y="1447"/>
                  </a:lnTo>
                  <a:lnTo>
                    <a:pt x="12440" y="4790"/>
                  </a:lnTo>
                  <a:lnTo>
                    <a:pt x="12440" y="4822"/>
                  </a:lnTo>
                  <a:cubicBezTo>
                    <a:pt x="12440" y="4822"/>
                    <a:pt x="12472" y="5272"/>
                    <a:pt x="12472" y="6076"/>
                  </a:cubicBezTo>
                  <a:cubicBezTo>
                    <a:pt x="12569" y="8422"/>
                    <a:pt x="12697" y="13630"/>
                    <a:pt x="12697" y="17391"/>
                  </a:cubicBezTo>
                  <a:cubicBezTo>
                    <a:pt x="12697" y="18258"/>
                    <a:pt x="12697" y="19030"/>
                    <a:pt x="12665" y="19673"/>
                  </a:cubicBezTo>
                  <a:cubicBezTo>
                    <a:pt x="12569" y="24205"/>
                    <a:pt x="11926" y="29284"/>
                    <a:pt x="11219" y="32499"/>
                  </a:cubicBezTo>
                  <a:cubicBezTo>
                    <a:pt x="10897" y="34170"/>
                    <a:pt x="10415" y="38349"/>
                    <a:pt x="10029" y="42174"/>
                  </a:cubicBezTo>
                  <a:cubicBezTo>
                    <a:pt x="9697" y="45469"/>
                    <a:pt x="9436" y="48453"/>
                    <a:pt x="9370" y="49218"/>
                  </a:cubicBezTo>
                  <a:lnTo>
                    <a:pt x="9370" y="49218"/>
                  </a:lnTo>
                  <a:lnTo>
                    <a:pt x="7045" y="49273"/>
                  </a:lnTo>
                  <a:lnTo>
                    <a:pt x="7045" y="49273"/>
                  </a:lnTo>
                  <a:cubicBezTo>
                    <a:pt x="6870" y="48199"/>
                    <a:pt x="5880" y="42159"/>
                    <a:pt x="5208" y="39120"/>
                  </a:cubicBezTo>
                  <a:cubicBezTo>
                    <a:pt x="4758" y="36967"/>
                    <a:pt x="4340" y="34524"/>
                    <a:pt x="4340" y="32209"/>
                  </a:cubicBezTo>
                  <a:cubicBezTo>
                    <a:pt x="4340" y="30956"/>
                    <a:pt x="4468" y="29734"/>
                    <a:pt x="4758" y="28673"/>
                  </a:cubicBezTo>
                  <a:cubicBezTo>
                    <a:pt x="5176" y="27227"/>
                    <a:pt x="5368" y="25716"/>
                    <a:pt x="5368" y="24173"/>
                  </a:cubicBezTo>
                  <a:cubicBezTo>
                    <a:pt x="5368" y="22244"/>
                    <a:pt x="5047" y="20219"/>
                    <a:pt x="4533" y="18291"/>
                  </a:cubicBezTo>
                  <a:cubicBezTo>
                    <a:pt x="4050" y="16587"/>
                    <a:pt x="3408" y="14273"/>
                    <a:pt x="2765" y="12055"/>
                  </a:cubicBezTo>
                  <a:cubicBezTo>
                    <a:pt x="2122" y="9869"/>
                    <a:pt x="1447" y="7844"/>
                    <a:pt x="932" y="6719"/>
                  </a:cubicBezTo>
                  <a:cubicBezTo>
                    <a:pt x="547" y="5851"/>
                    <a:pt x="418" y="4661"/>
                    <a:pt x="418" y="3504"/>
                  </a:cubicBezTo>
                  <a:cubicBezTo>
                    <a:pt x="418" y="2668"/>
                    <a:pt x="482" y="1833"/>
                    <a:pt x="547" y="1254"/>
                  </a:cubicBezTo>
                  <a:cubicBezTo>
                    <a:pt x="579" y="933"/>
                    <a:pt x="611" y="708"/>
                    <a:pt x="643" y="515"/>
                  </a:cubicBezTo>
                  <a:cubicBezTo>
                    <a:pt x="649" y="486"/>
                    <a:pt x="654" y="460"/>
                    <a:pt x="657" y="436"/>
                  </a:cubicBezTo>
                  <a:close/>
                  <a:moveTo>
                    <a:pt x="290" y="0"/>
                  </a:moveTo>
                  <a:lnTo>
                    <a:pt x="257" y="193"/>
                  </a:lnTo>
                  <a:cubicBezTo>
                    <a:pt x="257" y="193"/>
                    <a:pt x="0" y="1768"/>
                    <a:pt x="0" y="3504"/>
                  </a:cubicBezTo>
                  <a:cubicBezTo>
                    <a:pt x="0" y="4694"/>
                    <a:pt x="97" y="5947"/>
                    <a:pt x="547" y="6879"/>
                  </a:cubicBezTo>
                  <a:cubicBezTo>
                    <a:pt x="1029" y="7972"/>
                    <a:pt x="1704" y="10029"/>
                    <a:pt x="2347" y="12183"/>
                  </a:cubicBezTo>
                  <a:cubicBezTo>
                    <a:pt x="3022" y="14369"/>
                    <a:pt x="3665" y="16716"/>
                    <a:pt x="4115" y="18419"/>
                  </a:cubicBezTo>
                  <a:cubicBezTo>
                    <a:pt x="4629" y="20316"/>
                    <a:pt x="4918" y="22277"/>
                    <a:pt x="4918" y="24173"/>
                  </a:cubicBezTo>
                  <a:cubicBezTo>
                    <a:pt x="4918" y="25684"/>
                    <a:pt x="4758" y="27163"/>
                    <a:pt x="4340" y="28545"/>
                  </a:cubicBezTo>
                  <a:cubicBezTo>
                    <a:pt x="4018" y="29670"/>
                    <a:pt x="3890" y="30923"/>
                    <a:pt x="3890" y="32209"/>
                  </a:cubicBezTo>
                  <a:cubicBezTo>
                    <a:pt x="3890" y="34556"/>
                    <a:pt x="4340" y="37031"/>
                    <a:pt x="4790" y="39217"/>
                  </a:cubicBezTo>
                  <a:cubicBezTo>
                    <a:pt x="5176" y="40856"/>
                    <a:pt x="5626" y="43428"/>
                    <a:pt x="6011" y="45613"/>
                  </a:cubicBezTo>
                  <a:cubicBezTo>
                    <a:pt x="6172" y="46674"/>
                    <a:pt x="6333" y="47671"/>
                    <a:pt x="6461" y="48378"/>
                  </a:cubicBezTo>
                  <a:cubicBezTo>
                    <a:pt x="6590" y="49085"/>
                    <a:pt x="6654" y="49503"/>
                    <a:pt x="6654" y="49503"/>
                  </a:cubicBezTo>
                  <a:lnTo>
                    <a:pt x="6686" y="49696"/>
                  </a:lnTo>
                  <a:lnTo>
                    <a:pt x="9740" y="49632"/>
                  </a:lnTo>
                  <a:lnTo>
                    <a:pt x="9772" y="49439"/>
                  </a:lnTo>
                  <a:cubicBezTo>
                    <a:pt x="9772" y="49439"/>
                    <a:pt x="9836" y="48571"/>
                    <a:pt x="9965" y="47253"/>
                  </a:cubicBezTo>
                  <a:cubicBezTo>
                    <a:pt x="10158" y="45260"/>
                    <a:pt x="10447" y="42206"/>
                    <a:pt x="10769" y="39345"/>
                  </a:cubicBezTo>
                  <a:cubicBezTo>
                    <a:pt x="11058" y="36484"/>
                    <a:pt x="11412" y="33784"/>
                    <a:pt x="11637" y="32595"/>
                  </a:cubicBezTo>
                  <a:cubicBezTo>
                    <a:pt x="12344" y="29316"/>
                    <a:pt x="12987" y="24237"/>
                    <a:pt x="13083" y="19673"/>
                  </a:cubicBezTo>
                  <a:cubicBezTo>
                    <a:pt x="13115" y="19030"/>
                    <a:pt x="13115" y="18258"/>
                    <a:pt x="13115" y="17391"/>
                  </a:cubicBezTo>
                  <a:cubicBezTo>
                    <a:pt x="13115" y="12518"/>
                    <a:pt x="12872" y="5216"/>
                    <a:pt x="12859" y="4808"/>
                  </a:cubicBezTo>
                  <a:lnTo>
                    <a:pt x="12859" y="4808"/>
                  </a:lnTo>
                  <a:lnTo>
                    <a:pt x="13019" y="1029"/>
                  </a:lnTo>
                  <a:lnTo>
                    <a:pt x="29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64"/>
            <p:cNvSpPr/>
            <p:nvPr/>
          </p:nvSpPr>
          <p:spPr>
            <a:xfrm>
              <a:off x="4835375" y="4872550"/>
              <a:ext cx="217000" cy="65925"/>
            </a:xfrm>
            <a:custGeom>
              <a:avLst/>
              <a:gdLst/>
              <a:ahLst/>
              <a:cxnLst/>
              <a:rect l="l" t="t" r="r" b="b"/>
              <a:pathLst>
                <a:path w="8680" h="2637" extrusionOk="0">
                  <a:moveTo>
                    <a:pt x="804" y="0"/>
                  </a:moveTo>
                  <a:lnTo>
                    <a:pt x="772" y="65"/>
                  </a:lnTo>
                  <a:cubicBezTo>
                    <a:pt x="1" y="965"/>
                    <a:pt x="258" y="2636"/>
                    <a:pt x="258" y="2636"/>
                  </a:cubicBezTo>
                  <a:lnTo>
                    <a:pt x="8680" y="2636"/>
                  </a:lnTo>
                  <a:lnTo>
                    <a:pt x="8680" y="2379"/>
                  </a:lnTo>
                  <a:cubicBezTo>
                    <a:pt x="8680" y="2379"/>
                    <a:pt x="8390" y="2025"/>
                    <a:pt x="8230" y="1929"/>
                  </a:cubicBezTo>
                  <a:cubicBezTo>
                    <a:pt x="8069" y="1833"/>
                    <a:pt x="5594" y="1415"/>
                    <a:pt x="5047" y="997"/>
                  </a:cubicBezTo>
                  <a:cubicBezTo>
                    <a:pt x="4469" y="579"/>
                    <a:pt x="3729" y="0"/>
                    <a:pt x="372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8" name="Google Shape;3878;p64"/>
            <p:cNvSpPr/>
            <p:nvPr/>
          </p:nvSpPr>
          <p:spPr>
            <a:xfrm>
              <a:off x="4835375" y="4867725"/>
              <a:ext cx="222625" cy="76375"/>
            </a:xfrm>
            <a:custGeom>
              <a:avLst/>
              <a:gdLst/>
              <a:ahLst/>
              <a:cxnLst/>
              <a:rect l="l" t="t" r="r" b="b"/>
              <a:pathLst>
                <a:path w="8905" h="3055" extrusionOk="0">
                  <a:moveTo>
                    <a:pt x="3644" y="418"/>
                  </a:moveTo>
                  <a:cubicBezTo>
                    <a:pt x="3811" y="541"/>
                    <a:pt x="4424" y="993"/>
                    <a:pt x="4919" y="1351"/>
                  </a:cubicBezTo>
                  <a:cubicBezTo>
                    <a:pt x="5112" y="1479"/>
                    <a:pt x="5369" y="1608"/>
                    <a:pt x="5690" y="1704"/>
                  </a:cubicBezTo>
                  <a:cubicBezTo>
                    <a:pt x="6172" y="1833"/>
                    <a:pt x="6751" y="1993"/>
                    <a:pt x="7265" y="2090"/>
                  </a:cubicBezTo>
                  <a:cubicBezTo>
                    <a:pt x="7490" y="2154"/>
                    <a:pt x="7715" y="2186"/>
                    <a:pt x="7876" y="2218"/>
                  </a:cubicBezTo>
                  <a:cubicBezTo>
                    <a:pt x="7940" y="2251"/>
                    <a:pt x="8037" y="2283"/>
                    <a:pt x="8069" y="2283"/>
                  </a:cubicBezTo>
                  <a:lnTo>
                    <a:pt x="8101" y="2283"/>
                  </a:lnTo>
                  <a:cubicBezTo>
                    <a:pt x="8101" y="2283"/>
                    <a:pt x="8101" y="2283"/>
                    <a:pt x="8101" y="2283"/>
                  </a:cubicBezTo>
                  <a:lnTo>
                    <a:pt x="8101" y="2283"/>
                  </a:lnTo>
                  <a:lnTo>
                    <a:pt x="8133" y="2315"/>
                  </a:lnTo>
                  <a:lnTo>
                    <a:pt x="8135" y="2306"/>
                  </a:lnTo>
                  <a:lnTo>
                    <a:pt x="8135" y="2306"/>
                  </a:lnTo>
                  <a:cubicBezTo>
                    <a:pt x="8197" y="2357"/>
                    <a:pt x="8278" y="2459"/>
                    <a:pt x="8358" y="2540"/>
                  </a:cubicBezTo>
                  <a:cubicBezTo>
                    <a:pt x="8382" y="2563"/>
                    <a:pt x="8403" y="2585"/>
                    <a:pt x="8423" y="2604"/>
                  </a:cubicBezTo>
                  <a:lnTo>
                    <a:pt x="440" y="2604"/>
                  </a:lnTo>
                  <a:cubicBezTo>
                    <a:pt x="431" y="2489"/>
                    <a:pt x="419" y="2334"/>
                    <a:pt x="419" y="2154"/>
                  </a:cubicBezTo>
                  <a:cubicBezTo>
                    <a:pt x="419" y="1608"/>
                    <a:pt x="515" y="836"/>
                    <a:pt x="933" y="418"/>
                  </a:cubicBezTo>
                  <a:close/>
                  <a:moveTo>
                    <a:pt x="708" y="0"/>
                  </a:moveTo>
                  <a:lnTo>
                    <a:pt x="611" y="129"/>
                  </a:lnTo>
                  <a:cubicBezTo>
                    <a:pt x="97" y="708"/>
                    <a:pt x="1" y="1543"/>
                    <a:pt x="1" y="2154"/>
                  </a:cubicBezTo>
                  <a:cubicBezTo>
                    <a:pt x="1" y="2572"/>
                    <a:pt x="65" y="2861"/>
                    <a:pt x="65" y="2861"/>
                  </a:cubicBezTo>
                  <a:lnTo>
                    <a:pt x="65" y="3054"/>
                  </a:lnTo>
                  <a:lnTo>
                    <a:pt x="8905" y="3054"/>
                  </a:lnTo>
                  <a:lnTo>
                    <a:pt x="8905" y="2572"/>
                  </a:lnTo>
                  <a:lnTo>
                    <a:pt x="8905" y="2508"/>
                  </a:lnTo>
                  <a:lnTo>
                    <a:pt x="8840" y="2443"/>
                  </a:lnTo>
                  <a:cubicBezTo>
                    <a:pt x="8840" y="2443"/>
                    <a:pt x="8776" y="2347"/>
                    <a:pt x="8680" y="2251"/>
                  </a:cubicBezTo>
                  <a:cubicBezTo>
                    <a:pt x="8583" y="2122"/>
                    <a:pt x="8455" y="2026"/>
                    <a:pt x="8358" y="1929"/>
                  </a:cubicBezTo>
                  <a:lnTo>
                    <a:pt x="8230" y="1897"/>
                  </a:lnTo>
                  <a:cubicBezTo>
                    <a:pt x="8133" y="1865"/>
                    <a:pt x="7908" y="1801"/>
                    <a:pt x="7651" y="1736"/>
                  </a:cubicBezTo>
                  <a:cubicBezTo>
                    <a:pt x="7233" y="1640"/>
                    <a:pt x="6687" y="1543"/>
                    <a:pt x="6205" y="1415"/>
                  </a:cubicBezTo>
                  <a:cubicBezTo>
                    <a:pt x="5980" y="1351"/>
                    <a:pt x="5755" y="1286"/>
                    <a:pt x="5562" y="1190"/>
                  </a:cubicBezTo>
                  <a:cubicBezTo>
                    <a:pt x="5369" y="1126"/>
                    <a:pt x="5240" y="1061"/>
                    <a:pt x="5176" y="1029"/>
                  </a:cubicBezTo>
                  <a:cubicBezTo>
                    <a:pt x="4597" y="611"/>
                    <a:pt x="3858" y="33"/>
                    <a:pt x="3858" y="33"/>
                  </a:cubicBezTo>
                  <a:lnTo>
                    <a:pt x="379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9" name="Google Shape;3879;p64"/>
            <p:cNvSpPr/>
            <p:nvPr/>
          </p:nvSpPr>
          <p:spPr>
            <a:xfrm>
              <a:off x="4841000" y="4927200"/>
              <a:ext cx="211375" cy="11275"/>
            </a:xfrm>
            <a:custGeom>
              <a:avLst/>
              <a:gdLst/>
              <a:ahLst/>
              <a:cxnLst/>
              <a:rect l="l" t="t" r="r" b="b"/>
              <a:pathLst>
                <a:path w="8455" h="451" extrusionOk="0">
                  <a:moveTo>
                    <a:pt x="1" y="0"/>
                  </a:moveTo>
                  <a:cubicBezTo>
                    <a:pt x="1" y="289"/>
                    <a:pt x="33" y="450"/>
                    <a:pt x="33" y="450"/>
                  </a:cubicBezTo>
                  <a:lnTo>
                    <a:pt x="8455" y="450"/>
                  </a:lnTo>
                  <a:lnTo>
                    <a:pt x="8455" y="193"/>
                  </a:lnTo>
                  <a:cubicBezTo>
                    <a:pt x="8455" y="193"/>
                    <a:pt x="8390" y="97"/>
                    <a:pt x="829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0" name="Google Shape;3880;p64"/>
            <p:cNvSpPr/>
            <p:nvPr/>
          </p:nvSpPr>
          <p:spPr>
            <a:xfrm>
              <a:off x="4835375" y="4921575"/>
              <a:ext cx="222625" cy="22525"/>
            </a:xfrm>
            <a:custGeom>
              <a:avLst/>
              <a:gdLst/>
              <a:ahLst/>
              <a:cxnLst/>
              <a:rect l="l" t="t" r="r" b="b"/>
              <a:pathLst>
                <a:path w="8905" h="901" extrusionOk="0">
                  <a:moveTo>
                    <a:pt x="1" y="0"/>
                  </a:moveTo>
                  <a:lnTo>
                    <a:pt x="1" y="225"/>
                  </a:lnTo>
                  <a:cubicBezTo>
                    <a:pt x="33" y="514"/>
                    <a:pt x="65" y="707"/>
                    <a:pt x="65" y="707"/>
                  </a:cubicBezTo>
                  <a:lnTo>
                    <a:pt x="65" y="900"/>
                  </a:lnTo>
                  <a:lnTo>
                    <a:pt x="8905" y="900"/>
                  </a:lnTo>
                  <a:lnTo>
                    <a:pt x="8905" y="418"/>
                  </a:lnTo>
                  <a:lnTo>
                    <a:pt x="8905" y="354"/>
                  </a:lnTo>
                  <a:lnTo>
                    <a:pt x="8840" y="289"/>
                  </a:lnTo>
                  <a:cubicBezTo>
                    <a:pt x="8840" y="289"/>
                    <a:pt x="8776" y="193"/>
                    <a:pt x="8680" y="97"/>
                  </a:cubicBezTo>
                  <a:lnTo>
                    <a:pt x="861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64"/>
            <p:cNvSpPr/>
            <p:nvPr/>
          </p:nvSpPr>
          <p:spPr>
            <a:xfrm>
              <a:off x="4983250" y="4884600"/>
              <a:ext cx="230400" cy="70475"/>
            </a:xfrm>
            <a:custGeom>
              <a:avLst/>
              <a:gdLst/>
              <a:ahLst/>
              <a:cxnLst/>
              <a:rect l="l" t="t" r="r" b="b"/>
              <a:pathLst>
                <a:path w="9216" h="2819" extrusionOk="0">
                  <a:moveTo>
                    <a:pt x="3086" y="1"/>
                  </a:moveTo>
                  <a:lnTo>
                    <a:pt x="386" y="65"/>
                  </a:lnTo>
                  <a:cubicBezTo>
                    <a:pt x="386" y="65"/>
                    <a:pt x="0" y="676"/>
                    <a:pt x="0" y="1704"/>
                  </a:cubicBezTo>
                  <a:cubicBezTo>
                    <a:pt x="0" y="2733"/>
                    <a:pt x="322" y="2733"/>
                    <a:pt x="322" y="2733"/>
                  </a:cubicBezTo>
                  <a:cubicBezTo>
                    <a:pt x="322" y="2733"/>
                    <a:pt x="4293" y="2819"/>
                    <a:pt x="6922" y="2819"/>
                  </a:cubicBezTo>
                  <a:cubicBezTo>
                    <a:pt x="8236" y="2819"/>
                    <a:pt x="9215" y="2797"/>
                    <a:pt x="9194" y="2733"/>
                  </a:cubicBezTo>
                  <a:cubicBezTo>
                    <a:pt x="9161" y="2508"/>
                    <a:pt x="8165" y="2058"/>
                    <a:pt x="6847" y="1801"/>
                  </a:cubicBezTo>
                  <a:cubicBezTo>
                    <a:pt x="5497" y="1543"/>
                    <a:pt x="3086" y="1"/>
                    <a:pt x="308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64"/>
            <p:cNvSpPr/>
            <p:nvPr/>
          </p:nvSpPr>
          <p:spPr>
            <a:xfrm>
              <a:off x="4977625" y="4879775"/>
              <a:ext cx="241100" cy="80400"/>
            </a:xfrm>
            <a:custGeom>
              <a:avLst/>
              <a:gdLst/>
              <a:ahLst/>
              <a:cxnLst/>
              <a:rect l="l" t="t" r="r" b="b"/>
              <a:pathLst>
                <a:path w="9644" h="3216" extrusionOk="0">
                  <a:moveTo>
                    <a:pt x="3268" y="420"/>
                  </a:moveTo>
                  <a:cubicBezTo>
                    <a:pt x="3432" y="522"/>
                    <a:pt x="3960" y="845"/>
                    <a:pt x="4597" y="1190"/>
                  </a:cubicBezTo>
                  <a:cubicBezTo>
                    <a:pt x="5368" y="1608"/>
                    <a:pt x="6301" y="2058"/>
                    <a:pt x="7008" y="2186"/>
                  </a:cubicBezTo>
                  <a:cubicBezTo>
                    <a:pt x="7683" y="2315"/>
                    <a:pt x="8229" y="2508"/>
                    <a:pt x="8647" y="2669"/>
                  </a:cubicBezTo>
                  <a:cubicBezTo>
                    <a:pt x="8731" y="2710"/>
                    <a:pt x="8808" y="2746"/>
                    <a:pt x="8877" y="2779"/>
                  </a:cubicBezTo>
                  <a:lnTo>
                    <a:pt x="8877" y="2779"/>
                  </a:lnTo>
                  <a:cubicBezTo>
                    <a:pt x="8470" y="2797"/>
                    <a:pt x="7859" y="2797"/>
                    <a:pt x="7136" y="2797"/>
                  </a:cubicBezTo>
                  <a:cubicBezTo>
                    <a:pt x="5818" y="2797"/>
                    <a:pt x="4179" y="2765"/>
                    <a:pt x="2861" y="2765"/>
                  </a:cubicBezTo>
                  <a:cubicBezTo>
                    <a:pt x="1681" y="2736"/>
                    <a:pt x="759" y="2708"/>
                    <a:pt x="579" y="2702"/>
                  </a:cubicBezTo>
                  <a:lnTo>
                    <a:pt x="579" y="2702"/>
                  </a:lnTo>
                  <a:lnTo>
                    <a:pt x="579" y="2701"/>
                  </a:lnTo>
                  <a:cubicBezTo>
                    <a:pt x="579" y="2701"/>
                    <a:pt x="450" y="2540"/>
                    <a:pt x="450" y="1897"/>
                  </a:cubicBezTo>
                  <a:cubicBezTo>
                    <a:pt x="450" y="1415"/>
                    <a:pt x="547" y="1029"/>
                    <a:pt x="611" y="772"/>
                  </a:cubicBezTo>
                  <a:cubicBezTo>
                    <a:pt x="675" y="644"/>
                    <a:pt x="707" y="547"/>
                    <a:pt x="740" y="483"/>
                  </a:cubicBezTo>
                  <a:lnTo>
                    <a:pt x="741" y="480"/>
                  </a:lnTo>
                  <a:lnTo>
                    <a:pt x="741" y="480"/>
                  </a:lnTo>
                  <a:lnTo>
                    <a:pt x="3268" y="420"/>
                  </a:lnTo>
                  <a:close/>
                  <a:moveTo>
                    <a:pt x="3311" y="1"/>
                  </a:moveTo>
                  <a:lnTo>
                    <a:pt x="515" y="65"/>
                  </a:lnTo>
                  <a:lnTo>
                    <a:pt x="450" y="161"/>
                  </a:lnTo>
                  <a:cubicBezTo>
                    <a:pt x="418" y="161"/>
                    <a:pt x="0" y="804"/>
                    <a:pt x="0" y="1897"/>
                  </a:cubicBezTo>
                  <a:cubicBezTo>
                    <a:pt x="0" y="2411"/>
                    <a:pt x="97" y="2701"/>
                    <a:pt x="193" y="2894"/>
                  </a:cubicBezTo>
                  <a:cubicBezTo>
                    <a:pt x="274" y="3055"/>
                    <a:pt x="422" y="3127"/>
                    <a:pt x="506" y="3127"/>
                  </a:cubicBezTo>
                  <a:cubicBezTo>
                    <a:pt x="522" y="3127"/>
                    <a:pt x="535" y="3124"/>
                    <a:pt x="545" y="3119"/>
                  </a:cubicBezTo>
                  <a:lnTo>
                    <a:pt x="545" y="3119"/>
                  </a:lnTo>
                  <a:cubicBezTo>
                    <a:pt x="919" y="3128"/>
                    <a:pt x="4635" y="3215"/>
                    <a:pt x="7136" y="3215"/>
                  </a:cubicBezTo>
                  <a:lnTo>
                    <a:pt x="8776" y="3215"/>
                  </a:lnTo>
                  <a:cubicBezTo>
                    <a:pt x="9001" y="3183"/>
                    <a:pt x="9161" y="3183"/>
                    <a:pt x="9258" y="3183"/>
                  </a:cubicBezTo>
                  <a:cubicBezTo>
                    <a:pt x="9322" y="3151"/>
                    <a:pt x="9386" y="3151"/>
                    <a:pt x="9419" y="3151"/>
                  </a:cubicBezTo>
                  <a:lnTo>
                    <a:pt x="9515" y="3119"/>
                  </a:lnTo>
                  <a:lnTo>
                    <a:pt x="9579" y="3054"/>
                  </a:lnTo>
                  <a:cubicBezTo>
                    <a:pt x="9611" y="3054"/>
                    <a:pt x="9644" y="2990"/>
                    <a:pt x="9644" y="2926"/>
                  </a:cubicBezTo>
                  <a:lnTo>
                    <a:pt x="9644" y="2894"/>
                  </a:lnTo>
                  <a:lnTo>
                    <a:pt x="9644" y="2862"/>
                  </a:lnTo>
                  <a:cubicBezTo>
                    <a:pt x="9611" y="2765"/>
                    <a:pt x="9547" y="2733"/>
                    <a:pt x="9515" y="2669"/>
                  </a:cubicBezTo>
                  <a:cubicBezTo>
                    <a:pt x="9354" y="2508"/>
                    <a:pt x="9065" y="2379"/>
                    <a:pt x="8647" y="2219"/>
                  </a:cubicBezTo>
                  <a:cubicBezTo>
                    <a:pt x="8229" y="2058"/>
                    <a:pt x="7683" y="1897"/>
                    <a:pt x="7104" y="1769"/>
                  </a:cubicBezTo>
                  <a:cubicBezTo>
                    <a:pt x="6493" y="1672"/>
                    <a:pt x="5561" y="1222"/>
                    <a:pt x="4790" y="804"/>
                  </a:cubicBezTo>
                  <a:cubicBezTo>
                    <a:pt x="4404" y="611"/>
                    <a:pt x="4083" y="419"/>
                    <a:pt x="3825" y="258"/>
                  </a:cubicBezTo>
                  <a:cubicBezTo>
                    <a:pt x="3568" y="129"/>
                    <a:pt x="3440" y="33"/>
                    <a:pt x="3440" y="33"/>
                  </a:cubicBezTo>
                  <a:lnTo>
                    <a:pt x="337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3" name="Google Shape;3883;p64"/>
            <p:cNvSpPr/>
            <p:nvPr/>
          </p:nvSpPr>
          <p:spPr>
            <a:xfrm>
              <a:off x="4984050" y="4940850"/>
              <a:ext cx="229600" cy="14225"/>
            </a:xfrm>
            <a:custGeom>
              <a:avLst/>
              <a:gdLst/>
              <a:ahLst/>
              <a:cxnLst/>
              <a:rect l="l" t="t" r="r" b="b"/>
              <a:pathLst>
                <a:path w="9184" h="569" extrusionOk="0">
                  <a:moveTo>
                    <a:pt x="0" y="1"/>
                  </a:moveTo>
                  <a:cubicBezTo>
                    <a:pt x="97" y="483"/>
                    <a:pt x="290" y="483"/>
                    <a:pt x="290" y="483"/>
                  </a:cubicBezTo>
                  <a:cubicBezTo>
                    <a:pt x="290" y="483"/>
                    <a:pt x="4261" y="569"/>
                    <a:pt x="6890" y="569"/>
                  </a:cubicBezTo>
                  <a:cubicBezTo>
                    <a:pt x="8204" y="569"/>
                    <a:pt x="9183" y="547"/>
                    <a:pt x="9162" y="483"/>
                  </a:cubicBezTo>
                  <a:cubicBezTo>
                    <a:pt x="9129" y="354"/>
                    <a:pt x="8840" y="193"/>
                    <a:pt x="835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4" name="Google Shape;3884;p64"/>
            <p:cNvSpPr/>
            <p:nvPr/>
          </p:nvSpPr>
          <p:spPr>
            <a:xfrm>
              <a:off x="4977625" y="4935225"/>
              <a:ext cx="241100" cy="24950"/>
            </a:xfrm>
            <a:custGeom>
              <a:avLst/>
              <a:gdLst/>
              <a:ahLst/>
              <a:cxnLst/>
              <a:rect l="l" t="t" r="r" b="b"/>
              <a:pathLst>
                <a:path w="9644" h="998" extrusionOk="0">
                  <a:moveTo>
                    <a:pt x="8551" y="418"/>
                  </a:moveTo>
                  <a:cubicBezTo>
                    <a:pt x="8676" y="472"/>
                    <a:pt x="8791" y="516"/>
                    <a:pt x="8885" y="560"/>
                  </a:cubicBezTo>
                  <a:lnTo>
                    <a:pt x="8885" y="560"/>
                  </a:lnTo>
                  <a:cubicBezTo>
                    <a:pt x="8478" y="579"/>
                    <a:pt x="7863" y="579"/>
                    <a:pt x="7136" y="579"/>
                  </a:cubicBezTo>
                  <a:cubicBezTo>
                    <a:pt x="5818" y="579"/>
                    <a:pt x="4179" y="547"/>
                    <a:pt x="2861" y="547"/>
                  </a:cubicBezTo>
                  <a:cubicBezTo>
                    <a:pt x="1681" y="518"/>
                    <a:pt x="759" y="490"/>
                    <a:pt x="579" y="484"/>
                  </a:cubicBezTo>
                  <a:lnTo>
                    <a:pt x="579" y="484"/>
                  </a:lnTo>
                  <a:lnTo>
                    <a:pt x="579" y="483"/>
                  </a:lnTo>
                  <a:cubicBezTo>
                    <a:pt x="579" y="483"/>
                    <a:pt x="565" y="461"/>
                    <a:pt x="546" y="418"/>
                  </a:cubicBezTo>
                  <a:close/>
                  <a:moveTo>
                    <a:pt x="0" y="1"/>
                  </a:moveTo>
                  <a:lnTo>
                    <a:pt x="65" y="258"/>
                  </a:lnTo>
                  <a:cubicBezTo>
                    <a:pt x="97" y="515"/>
                    <a:pt x="193" y="676"/>
                    <a:pt x="290" y="772"/>
                  </a:cubicBezTo>
                  <a:cubicBezTo>
                    <a:pt x="354" y="869"/>
                    <a:pt x="482" y="901"/>
                    <a:pt x="515" y="901"/>
                  </a:cubicBezTo>
                  <a:cubicBezTo>
                    <a:pt x="515" y="901"/>
                    <a:pt x="4501" y="997"/>
                    <a:pt x="7136" y="997"/>
                  </a:cubicBezTo>
                  <a:lnTo>
                    <a:pt x="8776" y="997"/>
                  </a:lnTo>
                  <a:cubicBezTo>
                    <a:pt x="9001" y="965"/>
                    <a:pt x="9161" y="965"/>
                    <a:pt x="9258" y="965"/>
                  </a:cubicBezTo>
                  <a:cubicBezTo>
                    <a:pt x="9322" y="933"/>
                    <a:pt x="9386" y="933"/>
                    <a:pt x="9419" y="933"/>
                  </a:cubicBezTo>
                  <a:lnTo>
                    <a:pt x="9515" y="901"/>
                  </a:lnTo>
                  <a:lnTo>
                    <a:pt x="9579" y="836"/>
                  </a:lnTo>
                  <a:cubicBezTo>
                    <a:pt x="9611" y="836"/>
                    <a:pt x="9644" y="772"/>
                    <a:pt x="9644" y="708"/>
                  </a:cubicBezTo>
                  <a:lnTo>
                    <a:pt x="9644" y="676"/>
                  </a:lnTo>
                  <a:lnTo>
                    <a:pt x="9644" y="644"/>
                  </a:lnTo>
                  <a:cubicBezTo>
                    <a:pt x="9611" y="547"/>
                    <a:pt x="9547" y="483"/>
                    <a:pt x="9483" y="451"/>
                  </a:cubicBezTo>
                  <a:cubicBezTo>
                    <a:pt x="9322" y="290"/>
                    <a:pt x="9065" y="161"/>
                    <a:pt x="8711" y="33"/>
                  </a:cubicBezTo>
                  <a:lnTo>
                    <a:pt x="86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64"/>
            <p:cNvSpPr/>
            <p:nvPr/>
          </p:nvSpPr>
          <p:spPr>
            <a:xfrm>
              <a:off x="4779925" y="2559250"/>
              <a:ext cx="598725" cy="1158975"/>
            </a:xfrm>
            <a:custGeom>
              <a:avLst/>
              <a:gdLst/>
              <a:ahLst/>
              <a:cxnLst/>
              <a:rect l="l" t="t" r="r" b="b"/>
              <a:pathLst>
                <a:path w="23949" h="46359" extrusionOk="0">
                  <a:moveTo>
                    <a:pt x="12715" y="0"/>
                  </a:moveTo>
                  <a:cubicBezTo>
                    <a:pt x="12193" y="0"/>
                    <a:pt x="11622" y="44"/>
                    <a:pt x="10994" y="149"/>
                  </a:cubicBezTo>
                  <a:cubicBezTo>
                    <a:pt x="8069" y="631"/>
                    <a:pt x="6044" y="4039"/>
                    <a:pt x="5594" y="7607"/>
                  </a:cubicBezTo>
                  <a:cubicBezTo>
                    <a:pt x="5144" y="11175"/>
                    <a:pt x="5562" y="15128"/>
                    <a:pt x="5562" y="15128"/>
                  </a:cubicBezTo>
                  <a:cubicBezTo>
                    <a:pt x="5626" y="15675"/>
                    <a:pt x="4437" y="17025"/>
                    <a:pt x="4115" y="17411"/>
                  </a:cubicBezTo>
                  <a:cubicBezTo>
                    <a:pt x="3440" y="18311"/>
                    <a:pt x="2604" y="19018"/>
                    <a:pt x="1994" y="19982"/>
                  </a:cubicBezTo>
                  <a:cubicBezTo>
                    <a:pt x="740" y="21911"/>
                    <a:pt x="1" y="24354"/>
                    <a:pt x="258" y="26668"/>
                  </a:cubicBezTo>
                  <a:cubicBezTo>
                    <a:pt x="515" y="29079"/>
                    <a:pt x="1704" y="39815"/>
                    <a:pt x="1737" y="40780"/>
                  </a:cubicBezTo>
                  <a:cubicBezTo>
                    <a:pt x="1737" y="41712"/>
                    <a:pt x="1062" y="43191"/>
                    <a:pt x="1190" y="44348"/>
                  </a:cubicBezTo>
                  <a:cubicBezTo>
                    <a:pt x="1319" y="45473"/>
                    <a:pt x="1704" y="44958"/>
                    <a:pt x="4147" y="45312"/>
                  </a:cubicBezTo>
                  <a:cubicBezTo>
                    <a:pt x="6129" y="45629"/>
                    <a:pt x="11150" y="46359"/>
                    <a:pt x="13340" y="46359"/>
                  </a:cubicBezTo>
                  <a:cubicBezTo>
                    <a:pt x="13815" y="46359"/>
                    <a:pt x="14156" y="46324"/>
                    <a:pt x="14305" y="46244"/>
                  </a:cubicBezTo>
                  <a:cubicBezTo>
                    <a:pt x="15141" y="45794"/>
                    <a:pt x="15752" y="44541"/>
                    <a:pt x="15719" y="43898"/>
                  </a:cubicBezTo>
                  <a:cubicBezTo>
                    <a:pt x="15719" y="43287"/>
                    <a:pt x="15623" y="38690"/>
                    <a:pt x="15141" y="36279"/>
                  </a:cubicBezTo>
                  <a:cubicBezTo>
                    <a:pt x="14659" y="33869"/>
                    <a:pt x="15076" y="28951"/>
                    <a:pt x="14916" y="26443"/>
                  </a:cubicBezTo>
                  <a:cubicBezTo>
                    <a:pt x="14755" y="23936"/>
                    <a:pt x="13823" y="19886"/>
                    <a:pt x="12955" y="18536"/>
                  </a:cubicBezTo>
                  <a:cubicBezTo>
                    <a:pt x="12087" y="17186"/>
                    <a:pt x="11123" y="16157"/>
                    <a:pt x="11444" y="15643"/>
                  </a:cubicBezTo>
                  <a:cubicBezTo>
                    <a:pt x="11733" y="15096"/>
                    <a:pt x="15462" y="12814"/>
                    <a:pt x="17327" y="12043"/>
                  </a:cubicBezTo>
                  <a:cubicBezTo>
                    <a:pt x="19191" y="11271"/>
                    <a:pt x="23948" y="9278"/>
                    <a:pt x="23209" y="8571"/>
                  </a:cubicBezTo>
                  <a:cubicBezTo>
                    <a:pt x="22470" y="7864"/>
                    <a:pt x="19641" y="3621"/>
                    <a:pt x="19641" y="3621"/>
                  </a:cubicBezTo>
                  <a:cubicBezTo>
                    <a:pt x="19641" y="3621"/>
                    <a:pt x="17905" y="1467"/>
                    <a:pt x="16748" y="953"/>
                  </a:cubicBezTo>
                  <a:cubicBezTo>
                    <a:pt x="15842" y="575"/>
                    <a:pt x="14600" y="0"/>
                    <a:pt x="127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64"/>
            <p:cNvSpPr/>
            <p:nvPr/>
          </p:nvSpPr>
          <p:spPr>
            <a:xfrm>
              <a:off x="4779925" y="2554125"/>
              <a:ext cx="587475" cy="1169275"/>
            </a:xfrm>
            <a:custGeom>
              <a:avLst/>
              <a:gdLst/>
              <a:ahLst/>
              <a:cxnLst/>
              <a:rect l="l" t="t" r="r" b="b"/>
              <a:pathLst>
                <a:path w="23499" h="46771" extrusionOk="0">
                  <a:moveTo>
                    <a:pt x="12730" y="418"/>
                  </a:moveTo>
                  <a:cubicBezTo>
                    <a:pt x="14562" y="418"/>
                    <a:pt x="15752" y="965"/>
                    <a:pt x="16684" y="1351"/>
                  </a:cubicBezTo>
                  <a:cubicBezTo>
                    <a:pt x="17198" y="1576"/>
                    <a:pt x="17905" y="2218"/>
                    <a:pt x="18484" y="2829"/>
                  </a:cubicBezTo>
                  <a:cubicBezTo>
                    <a:pt x="18773" y="3118"/>
                    <a:pt x="19030" y="3408"/>
                    <a:pt x="19191" y="3633"/>
                  </a:cubicBezTo>
                  <a:cubicBezTo>
                    <a:pt x="19384" y="3826"/>
                    <a:pt x="19480" y="3954"/>
                    <a:pt x="19480" y="3954"/>
                  </a:cubicBezTo>
                  <a:cubicBezTo>
                    <a:pt x="19480" y="3954"/>
                    <a:pt x="20155" y="5015"/>
                    <a:pt x="20959" y="6140"/>
                  </a:cubicBezTo>
                  <a:cubicBezTo>
                    <a:pt x="21377" y="6719"/>
                    <a:pt x="21795" y="7329"/>
                    <a:pt x="22180" y="7812"/>
                  </a:cubicBezTo>
                  <a:cubicBezTo>
                    <a:pt x="22534" y="8326"/>
                    <a:pt x="22855" y="8712"/>
                    <a:pt x="23048" y="8937"/>
                  </a:cubicBezTo>
                  <a:lnTo>
                    <a:pt x="23080" y="8937"/>
                  </a:lnTo>
                  <a:cubicBezTo>
                    <a:pt x="23080" y="8937"/>
                    <a:pt x="23048" y="9033"/>
                    <a:pt x="22952" y="9162"/>
                  </a:cubicBezTo>
                  <a:cubicBezTo>
                    <a:pt x="22759" y="9355"/>
                    <a:pt x="22405" y="9612"/>
                    <a:pt x="21955" y="9869"/>
                  </a:cubicBezTo>
                  <a:cubicBezTo>
                    <a:pt x="20573" y="10672"/>
                    <a:pt x="18387" y="11572"/>
                    <a:pt x="17230" y="12055"/>
                  </a:cubicBezTo>
                  <a:cubicBezTo>
                    <a:pt x="16298" y="12440"/>
                    <a:pt x="14884" y="13212"/>
                    <a:pt x="13662" y="13951"/>
                  </a:cubicBezTo>
                  <a:cubicBezTo>
                    <a:pt x="13084" y="14337"/>
                    <a:pt x="12505" y="14690"/>
                    <a:pt x="12087" y="14980"/>
                  </a:cubicBezTo>
                  <a:cubicBezTo>
                    <a:pt x="11894" y="15141"/>
                    <a:pt x="11701" y="15269"/>
                    <a:pt x="11541" y="15398"/>
                  </a:cubicBezTo>
                  <a:cubicBezTo>
                    <a:pt x="11412" y="15526"/>
                    <a:pt x="11316" y="15623"/>
                    <a:pt x="11251" y="15719"/>
                  </a:cubicBezTo>
                  <a:cubicBezTo>
                    <a:pt x="11187" y="15848"/>
                    <a:pt x="11155" y="15944"/>
                    <a:pt x="11155" y="16073"/>
                  </a:cubicBezTo>
                  <a:cubicBezTo>
                    <a:pt x="11155" y="16266"/>
                    <a:pt x="11219" y="16458"/>
                    <a:pt x="11316" y="16651"/>
                  </a:cubicBezTo>
                  <a:cubicBezTo>
                    <a:pt x="11605" y="17262"/>
                    <a:pt x="12216" y="17969"/>
                    <a:pt x="12794" y="18837"/>
                  </a:cubicBezTo>
                  <a:cubicBezTo>
                    <a:pt x="13180" y="19480"/>
                    <a:pt x="13630" y="20830"/>
                    <a:pt x="13984" y="22309"/>
                  </a:cubicBezTo>
                  <a:cubicBezTo>
                    <a:pt x="14369" y="23787"/>
                    <a:pt x="14626" y="25427"/>
                    <a:pt x="14691" y="26648"/>
                  </a:cubicBezTo>
                  <a:cubicBezTo>
                    <a:pt x="14723" y="27098"/>
                    <a:pt x="14755" y="27645"/>
                    <a:pt x="14755" y="28223"/>
                  </a:cubicBezTo>
                  <a:cubicBezTo>
                    <a:pt x="14755" y="29573"/>
                    <a:pt x="14691" y="31213"/>
                    <a:pt x="14691" y="32756"/>
                  </a:cubicBezTo>
                  <a:cubicBezTo>
                    <a:pt x="14691" y="34202"/>
                    <a:pt x="14723" y="35552"/>
                    <a:pt x="14916" y="36517"/>
                  </a:cubicBezTo>
                  <a:cubicBezTo>
                    <a:pt x="15398" y="38895"/>
                    <a:pt x="15494" y="43492"/>
                    <a:pt x="15527" y="44135"/>
                  </a:cubicBezTo>
                  <a:cubicBezTo>
                    <a:pt x="15527" y="44392"/>
                    <a:pt x="15366" y="44842"/>
                    <a:pt x="15141" y="45260"/>
                  </a:cubicBezTo>
                  <a:cubicBezTo>
                    <a:pt x="14916" y="45678"/>
                    <a:pt x="14562" y="46064"/>
                    <a:pt x="14209" y="46256"/>
                  </a:cubicBezTo>
                  <a:cubicBezTo>
                    <a:pt x="14176" y="46289"/>
                    <a:pt x="14080" y="46321"/>
                    <a:pt x="13951" y="46321"/>
                  </a:cubicBezTo>
                  <a:cubicBezTo>
                    <a:pt x="13791" y="46353"/>
                    <a:pt x="13598" y="46353"/>
                    <a:pt x="13373" y="46353"/>
                  </a:cubicBezTo>
                  <a:cubicBezTo>
                    <a:pt x="11251" y="46353"/>
                    <a:pt x="6140" y="45614"/>
                    <a:pt x="4180" y="45324"/>
                  </a:cubicBezTo>
                  <a:cubicBezTo>
                    <a:pt x="2958" y="45131"/>
                    <a:pt x="2219" y="45163"/>
                    <a:pt x="1833" y="45131"/>
                  </a:cubicBezTo>
                  <a:cubicBezTo>
                    <a:pt x="1737" y="45099"/>
                    <a:pt x="1672" y="45099"/>
                    <a:pt x="1608" y="45067"/>
                  </a:cubicBezTo>
                  <a:cubicBezTo>
                    <a:pt x="1544" y="45035"/>
                    <a:pt x="1544" y="45003"/>
                    <a:pt x="1479" y="44938"/>
                  </a:cubicBezTo>
                  <a:cubicBezTo>
                    <a:pt x="1447" y="44874"/>
                    <a:pt x="1415" y="44713"/>
                    <a:pt x="1383" y="44521"/>
                  </a:cubicBezTo>
                  <a:cubicBezTo>
                    <a:pt x="1383" y="44424"/>
                    <a:pt x="1383" y="44328"/>
                    <a:pt x="1383" y="44231"/>
                  </a:cubicBezTo>
                  <a:cubicBezTo>
                    <a:pt x="1383" y="43749"/>
                    <a:pt x="1512" y="43171"/>
                    <a:pt x="1640" y="42592"/>
                  </a:cubicBezTo>
                  <a:cubicBezTo>
                    <a:pt x="1801" y="42045"/>
                    <a:pt x="1929" y="41499"/>
                    <a:pt x="1929" y="41017"/>
                  </a:cubicBezTo>
                  <a:lnTo>
                    <a:pt x="1929" y="40985"/>
                  </a:lnTo>
                  <a:lnTo>
                    <a:pt x="1929" y="40953"/>
                  </a:lnTo>
                  <a:cubicBezTo>
                    <a:pt x="1929" y="40695"/>
                    <a:pt x="1865" y="39860"/>
                    <a:pt x="1737" y="38702"/>
                  </a:cubicBezTo>
                  <a:cubicBezTo>
                    <a:pt x="1383" y="35167"/>
                    <a:pt x="676" y="28641"/>
                    <a:pt x="483" y="26841"/>
                  </a:cubicBezTo>
                  <a:cubicBezTo>
                    <a:pt x="451" y="26552"/>
                    <a:pt x="419" y="26230"/>
                    <a:pt x="419" y="25941"/>
                  </a:cubicBezTo>
                  <a:cubicBezTo>
                    <a:pt x="419" y="23948"/>
                    <a:pt x="1094" y="21955"/>
                    <a:pt x="2154" y="20284"/>
                  </a:cubicBezTo>
                  <a:cubicBezTo>
                    <a:pt x="2765" y="19384"/>
                    <a:pt x="3601" y="18676"/>
                    <a:pt x="4276" y="17744"/>
                  </a:cubicBezTo>
                  <a:cubicBezTo>
                    <a:pt x="4437" y="17551"/>
                    <a:pt x="4790" y="17133"/>
                    <a:pt x="5112" y="16683"/>
                  </a:cubicBezTo>
                  <a:cubicBezTo>
                    <a:pt x="5272" y="16458"/>
                    <a:pt x="5433" y="16233"/>
                    <a:pt x="5562" y="16008"/>
                  </a:cubicBezTo>
                  <a:cubicBezTo>
                    <a:pt x="5690" y="15783"/>
                    <a:pt x="5755" y="15591"/>
                    <a:pt x="5755" y="15366"/>
                  </a:cubicBezTo>
                  <a:lnTo>
                    <a:pt x="5755" y="15333"/>
                  </a:lnTo>
                  <a:cubicBezTo>
                    <a:pt x="5755" y="15333"/>
                    <a:pt x="5755" y="15205"/>
                    <a:pt x="5755" y="15044"/>
                  </a:cubicBezTo>
                  <a:cubicBezTo>
                    <a:pt x="5690" y="14465"/>
                    <a:pt x="5594" y="13148"/>
                    <a:pt x="5594" y="11572"/>
                  </a:cubicBezTo>
                  <a:cubicBezTo>
                    <a:pt x="5594" y="10383"/>
                    <a:pt x="5658" y="9097"/>
                    <a:pt x="5819" y="7844"/>
                  </a:cubicBezTo>
                  <a:cubicBezTo>
                    <a:pt x="6012" y="6076"/>
                    <a:pt x="6623" y="4372"/>
                    <a:pt x="7523" y="3054"/>
                  </a:cubicBezTo>
                  <a:cubicBezTo>
                    <a:pt x="8455" y="1704"/>
                    <a:pt x="9644" y="804"/>
                    <a:pt x="11026" y="547"/>
                  </a:cubicBezTo>
                  <a:cubicBezTo>
                    <a:pt x="11637" y="450"/>
                    <a:pt x="12216" y="418"/>
                    <a:pt x="12730" y="418"/>
                  </a:cubicBezTo>
                  <a:close/>
                  <a:moveTo>
                    <a:pt x="12730" y="0"/>
                  </a:moveTo>
                  <a:cubicBezTo>
                    <a:pt x="12183" y="0"/>
                    <a:pt x="11605" y="33"/>
                    <a:pt x="10930" y="129"/>
                  </a:cubicBezTo>
                  <a:cubicBezTo>
                    <a:pt x="9419" y="386"/>
                    <a:pt x="8133" y="1415"/>
                    <a:pt x="7169" y="2797"/>
                  </a:cubicBezTo>
                  <a:cubicBezTo>
                    <a:pt x="6237" y="4179"/>
                    <a:pt x="5626" y="5947"/>
                    <a:pt x="5401" y="7779"/>
                  </a:cubicBezTo>
                  <a:cubicBezTo>
                    <a:pt x="5240" y="9065"/>
                    <a:pt x="5176" y="10383"/>
                    <a:pt x="5176" y="11572"/>
                  </a:cubicBezTo>
                  <a:cubicBezTo>
                    <a:pt x="5176" y="13694"/>
                    <a:pt x="5337" y="15366"/>
                    <a:pt x="5337" y="15366"/>
                  </a:cubicBezTo>
                  <a:cubicBezTo>
                    <a:pt x="5337" y="15462"/>
                    <a:pt x="5305" y="15623"/>
                    <a:pt x="5176" y="15816"/>
                  </a:cubicBezTo>
                  <a:cubicBezTo>
                    <a:pt x="5047" y="16105"/>
                    <a:pt x="4790" y="16458"/>
                    <a:pt x="4533" y="16748"/>
                  </a:cubicBezTo>
                  <a:cubicBezTo>
                    <a:pt x="4308" y="17069"/>
                    <a:pt x="4083" y="17326"/>
                    <a:pt x="3955" y="17487"/>
                  </a:cubicBezTo>
                  <a:cubicBezTo>
                    <a:pt x="3312" y="18355"/>
                    <a:pt x="2444" y="19062"/>
                    <a:pt x="1801" y="20059"/>
                  </a:cubicBezTo>
                  <a:cubicBezTo>
                    <a:pt x="708" y="21762"/>
                    <a:pt x="1" y="23852"/>
                    <a:pt x="1" y="25941"/>
                  </a:cubicBezTo>
                  <a:cubicBezTo>
                    <a:pt x="1" y="26263"/>
                    <a:pt x="33" y="26584"/>
                    <a:pt x="65" y="26905"/>
                  </a:cubicBezTo>
                  <a:cubicBezTo>
                    <a:pt x="194" y="28095"/>
                    <a:pt x="547" y="31373"/>
                    <a:pt x="869" y="34492"/>
                  </a:cubicBezTo>
                  <a:cubicBezTo>
                    <a:pt x="1029" y="36034"/>
                    <a:pt x="1190" y="37545"/>
                    <a:pt x="1319" y="38735"/>
                  </a:cubicBezTo>
                  <a:cubicBezTo>
                    <a:pt x="1447" y="39892"/>
                    <a:pt x="1512" y="40760"/>
                    <a:pt x="1512" y="40985"/>
                  </a:cubicBezTo>
                  <a:lnTo>
                    <a:pt x="1512" y="41017"/>
                  </a:lnTo>
                  <a:cubicBezTo>
                    <a:pt x="1512" y="41403"/>
                    <a:pt x="1383" y="41917"/>
                    <a:pt x="1254" y="42495"/>
                  </a:cubicBezTo>
                  <a:cubicBezTo>
                    <a:pt x="1094" y="43074"/>
                    <a:pt x="965" y="43653"/>
                    <a:pt x="965" y="44231"/>
                  </a:cubicBezTo>
                  <a:cubicBezTo>
                    <a:pt x="965" y="44360"/>
                    <a:pt x="965" y="44456"/>
                    <a:pt x="965" y="44585"/>
                  </a:cubicBezTo>
                  <a:cubicBezTo>
                    <a:pt x="997" y="44874"/>
                    <a:pt x="1062" y="45099"/>
                    <a:pt x="1190" y="45260"/>
                  </a:cubicBezTo>
                  <a:cubicBezTo>
                    <a:pt x="1287" y="45388"/>
                    <a:pt x="1447" y="45485"/>
                    <a:pt x="1608" y="45517"/>
                  </a:cubicBezTo>
                  <a:cubicBezTo>
                    <a:pt x="1833" y="45581"/>
                    <a:pt x="2122" y="45581"/>
                    <a:pt x="2540" y="45581"/>
                  </a:cubicBezTo>
                  <a:cubicBezTo>
                    <a:pt x="2926" y="45614"/>
                    <a:pt x="3440" y="45646"/>
                    <a:pt x="4115" y="45742"/>
                  </a:cubicBezTo>
                  <a:cubicBezTo>
                    <a:pt x="6108" y="46031"/>
                    <a:pt x="11155" y="46771"/>
                    <a:pt x="13373" y="46771"/>
                  </a:cubicBezTo>
                  <a:cubicBezTo>
                    <a:pt x="13630" y="46771"/>
                    <a:pt x="13823" y="46771"/>
                    <a:pt x="13984" y="46739"/>
                  </a:cubicBezTo>
                  <a:cubicBezTo>
                    <a:pt x="14144" y="46739"/>
                    <a:pt x="14305" y="46706"/>
                    <a:pt x="14401" y="46642"/>
                  </a:cubicBezTo>
                  <a:cubicBezTo>
                    <a:pt x="14884" y="46385"/>
                    <a:pt x="15237" y="45935"/>
                    <a:pt x="15527" y="45485"/>
                  </a:cubicBezTo>
                  <a:cubicBezTo>
                    <a:pt x="15784" y="45003"/>
                    <a:pt x="15944" y="44521"/>
                    <a:pt x="15944" y="44135"/>
                  </a:cubicBezTo>
                  <a:lnTo>
                    <a:pt x="15944" y="44103"/>
                  </a:lnTo>
                  <a:cubicBezTo>
                    <a:pt x="15912" y="43492"/>
                    <a:pt x="15816" y="38863"/>
                    <a:pt x="15334" y="36452"/>
                  </a:cubicBezTo>
                  <a:cubicBezTo>
                    <a:pt x="15173" y="35520"/>
                    <a:pt x="15109" y="34170"/>
                    <a:pt x="15109" y="32756"/>
                  </a:cubicBezTo>
                  <a:cubicBezTo>
                    <a:pt x="15109" y="31245"/>
                    <a:pt x="15173" y="29606"/>
                    <a:pt x="15173" y="28223"/>
                  </a:cubicBezTo>
                  <a:cubicBezTo>
                    <a:pt x="15173" y="27645"/>
                    <a:pt x="15173" y="27098"/>
                    <a:pt x="15141" y="26648"/>
                  </a:cubicBezTo>
                  <a:cubicBezTo>
                    <a:pt x="15044" y="25362"/>
                    <a:pt x="14787" y="23723"/>
                    <a:pt x="14401" y="22212"/>
                  </a:cubicBezTo>
                  <a:cubicBezTo>
                    <a:pt x="14048" y="20702"/>
                    <a:pt x="13598" y="19351"/>
                    <a:pt x="13148" y="18612"/>
                  </a:cubicBezTo>
                  <a:cubicBezTo>
                    <a:pt x="12762" y="18034"/>
                    <a:pt x="12344" y="17487"/>
                    <a:pt x="12055" y="17069"/>
                  </a:cubicBezTo>
                  <a:cubicBezTo>
                    <a:pt x="11926" y="16844"/>
                    <a:pt x="11798" y="16651"/>
                    <a:pt x="11701" y="16458"/>
                  </a:cubicBezTo>
                  <a:cubicBezTo>
                    <a:pt x="11637" y="16298"/>
                    <a:pt x="11573" y="16169"/>
                    <a:pt x="11573" y="16073"/>
                  </a:cubicBezTo>
                  <a:cubicBezTo>
                    <a:pt x="11573" y="16008"/>
                    <a:pt x="11605" y="15976"/>
                    <a:pt x="11605" y="15944"/>
                  </a:cubicBezTo>
                  <a:cubicBezTo>
                    <a:pt x="11637" y="15912"/>
                    <a:pt x="11701" y="15816"/>
                    <a:pt x="11830" y="15719"/>
                  </a:cubicBezTo>
                  <a:cubicBezTo>
                    <a:pt x="12280" y="15333"/>
                    <a:pt x="13276" y="14690"/>
                    <a:pt x="14369" y="14048"/>
                  </a:cubicBezTo>
                  <a:cubicBezTo>
                    <a:pt x="15430" y="13405"/>
                    <a:pt x="16587" y="12794"/>
                    <a:pt x="17391" y="12440"/>
                  </a:cubicBezTo>
                  <a:cubicBezTo>
                    <a:pt x="18259" y="12087"/>
                    <a:pt x="19770" y="11476"/>
                    <a:pt x="21055" y="10833"/>
                  </a:cubicBezTo>
                  <a:cubicBezTo>
                    <a:pt x="21698" y="10512"/>
                    <a:pt x="22277" y="10190"/>
                    <a:pt x="22727" y="9869"/>
                  </a:cubicBezTo>
                  <a:cubicBezTo>
                    <a:pt x="22952" y="9740"/>
                    <a:pt x="23113" y="9580"/>
                    <a:pt x="23241" y="9451"/>
                  </a:cubicBezTo>
                  <a:cubicBezTo>
                    <a:pt x="23402" y="9290"/>
                    <a:pt x="23498" y="9129"/>
                    <a:pt x="23498" y="8937"/>
                  </a:cubicBezTo>
                  <a:cubicBezTo>
                    <a:pt x="23498" y="8808"/>
                    <a:pt x="23434" y="8712"/>
                    <a:pt x="23370" y="8615"/>
                  </a:cubicBezTo>
                  <a:cubicBezTo>
                    <a:pt x="23177" y="8454"/>
                    <a:pt x="22855" y="8069"/>
                    <a:pt x="22502" y="7554"/>
                  </a:cubicBezTo>
                  <a:cubicBezTo>
                    <a:pt x="21955" y="6815"/>
                    <a:pt x="21280" y="5851"/>
                    <a:pt x="20734" y="5079"/>
                  </a:cubicBezTo>
                  <a:cubicBezTo>
                    <a:pt x="20220" y="4308"/>
                    <a:pt x="19834" y="3697"/>
                    <a:pt x="19834" y="3697"/>
                  </a:cubicBezTo>
                  <a:lnTo>
                    <a:pt x="19802" y="3697"/>
                  </a:lnTo>
                  <a:cubicBezTo>
                    <a:pt x="19802" y="3697"/>
                    <a:pt x="19384" y="3151"/>
                    <a:pt x="18805" y="2540"/>
                  </a:cubicBezTo>
                  <a:cubicBezTo>
                    <a:pt x="18194" y="1929"/>
                    <a:pt x="17487" y="1254"/>
                    <a:pt x="16844" y="965"/>
                  </a:cubicBezTo>
                  <a:cubicBezTo>
                    <a:pt x="15944" y="579"/>
                    <a:pt x="14659" y="0"/>
                    <a:pt x="127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3887;p64"/>
            <p:cNvSpPr/>
            <p:nvPr/>
          </p:nvSpPr>
          <p:spPr>
            <a:xfrm>
              <a:off x="4852250" y="3131925"/>
              <a:ext cx="629250" cy="449325"/>
            </a:xfrm>
            <a:custGeom>
              <a:avLst/>
              <a:gdLst/>
              <a:ahLst/>
              <a:cxnLst/>
              <a:rect l="l" t="t" r="r" b="b"/>
              <a:pathLst>
                <a:path w="25170" h="17973" extrusionOk="0">
                  <a:moveTo>
                    <a:pt x="1737" y="0"/>
                  </a:moveTo>
                  <a:cubicBezTo>
                    <a:pt x="1737" y="0"/>
                    <a:pt x="1" y="1286"/>
                    <a:pt x="65" y="3311"/>
                  </a:cubicBezTo>
                  <a:cubicBezTo>
                    <a:pt x="97" y="5336"/>
                    <a:pt x="2508" y="15655"/>
                    <a:pt x="2862" y="16715"/>
                  </a:cubicBezTo>
                  <a:cubicBezTo>
                    <a:pt x="3247" y="17744"/>
                    <a:pt x="4855" y="17841"/>
                    <a:pt x="5208" y="17969"/>
                  </a:cubicBezTo>
                  <a:cubicBezTo>
                    <a:pt x="5213" y="17972"/>
                    <a:pt x="5222" y="17973"/>
                    <a:pt x="5233" y="17973"/>
                  </a:cubicBezTo>
                  <a:cubicBezTo>
                    <a:pt x="5966" y="17973"/>
                    <a:pt x="19384" y="12762"/>
                    <a:pt x="19384" y="12762"/>
                  </a:cubicBezTo>
                  <a:cubicBezTo>
                    <a:pt x="19384" y="12762"/>
                    <a:pt x="21023" y="13919"/>
                    <a:pt x="21666" y="13919"/>
                  </a:cubicBezTo>
                  <a:cubicBezTo>
                    <a:pt x="22277" y="13887"/>
                    <a:pt x="24045" y="13855"/>
                    <a:pt x="24045" y="13855"/>
                  </a:cubicBezTo>
                  <a:cubicBezTo>
                    <a:pt x="24045" y="13855"/>
                    <a:pt x="24752" y="15012"/>
                    <a:pt x="24977" y="15012"/>
                  </a:cubicBezTo>
                  <a:cubicBezTo>
                    <a:pt x="25170" y="15012"/>
                    <a:pt x="25106" y="14465"/>
                    <a:pt x="25009" y="14048"/>
                  </a:cubicBezTo>
                  <a:cubicBezTo>
                    <a:pt x="24945" y="13630"/>
                    <a:pt x="24559" y="12569"/>
                    <a:pt x="24559" y="12569"/>
                  </a:cubicBezTo>
                  <a:cubicBezTo>
                    <a:pt x="24559" y="12569"/>
                    <a:pt x="22663" y="11444"/>
                    <a:pt x="21730" y="11251"/>
                  </a:cubicBezTo>
                  <a:cubicBezTo>
                    <a:pt x="20974" y="11089"/>
                    <a:pt x="20149" y="10836"/>
                    <a:pt x="19580" y="10836"/>
                  </a:cubicBezTo>
                  <a:cubicBezTo>
                    <a:pt x="19473" y="10836"/>
                    <a:pt x="19374" y="10845"/>
                    <a:pt x="19287" y="10865"/>
                  </a:cubicBezTo>
                  <a:cubicBezTo>
                    <a:pt x="18709" y="11026"/>
                    <a:pt x="7555" y="12826"/>
                    <a:pt x="7555" y="12826"/>
                  </a:cubicBezTo>
                  <a:cubicBezTo>
                    <a:pt x="7555" y="12826"/>
                    <a:pt x="7812" y="5304"/>
                    <a:pt x="7619" y="3697"/>
                  </a:cubicBezTo>
                  <a:cubicBezTo>
                    <a:pt x="7458" y="2090"/>
                    <a:pt x="6783" y="450"/>
                    <a:pt x="5530" y="193"/>
                  </a:cubicBezTo>
                  <a:lnTo>
                    <a:pt x="173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64"/>
            <p:cNvSpPr/>
            <p:nvPr/>
          </p:nvSpPr>
          <p:spPr>
            <a:xfrm>
              <a:off x="4848250" y="3127100"/>
              <a:ext cx="637275" cy="459700"/>
            </a:xfrm>
            <a:custGeom>
              <a:avLst/>
              <a:gdLst/>
              <a:ahLst/>
              <a:cxnLst/>
              <a:rect l="l" t="t" r="r" b="b"/>
              <a:pathLst>
                <a:path w="25491" h="18388" extrusionOk="0">
                  <a:moveTo>
                    <a:pt x="1768" y="0"/>
                  </a:moveTo>
                  <a:cubicBezTo>
                    <a:pt x="1768" y="33"/>
                    <a:pt x="1318" y="354"/>
                    <a:pt x="868" y="933"/>
                  </a:cubicBezTo>
                  <a:cubicBezTo>
                    <a:pt x="450" y="1511"/>
                    <a:pt x="0" y="2379"/>
                    <a:pt x="0" y="3440"/>
                  </a:cubicBezTo>
                  <a:lnTo>
                    <a:pt x="0" y="3536"/>
                  </a:lnTo>
                  <a:lnTo>
                    <a:pt x="2" y="3536"/>
                  </a:lnTo>
                  <a:lnTo>
                    <a:pt x="2" y="3536"/>
                  </a:lnTo>
                  <a:cubicBezTo>
                    <a:pt x="37" y="4090"/>
                    <a:pt x="166" y="5104"/>
                    <a:pt x="418" y="6365"/>
                  </a:cubicBezTo>
                  <a:cubicBezTo>
                    <a:pt x="772" y="8262"/>
                    <a:pt x="1318" y="10705"/>
                    <a:pt x="1800" y="12794"/>
                  </a:cubicBezTo>
                  <a:cubicBezTo>
                    <a:pt x="2025" y="13823"/>
                    <a:pt x="2250" y="14755"/>
                    <a:pt x="2443" y="15494"/>
                  </a:cubicBezTo>
                  <a:cubicBezTo>
                    <a:pt x="2636" y="16233"/>
                    <a:pt x="2764" y="16748"/>
                    <a:pt x="2829" y="16973"/>
                  </a:cubicBezTo>
                  <a:cubicBezTo>
                    <a:pt x="2957" y="17262"/>
                    <a:pt x="3150" y="17519"/>
                    <a:pt x="3375" y="17680"/>
                  </a:cubicBezTo>
                  <a:cubicBezTo>
                    <a:pt x="3729" y="17969"/>
                    <a:pt x="4147" y="18098"/>
                    <a:pt x="4532" y="18194"/>
                  </a:cubicBezTo>
                  <a:cubicBezTo>
                    <a:pt x="4725" y="18259"/>
                    <a:pt x="4886" y="18291"/>
                    <a:pt x="5015" y="18323"/>
                  </a:cubicBezTo>
                  <a:cubicBezTo>
                    <a:pt x="5143" y="18323"/>
                    <a:pt x="5272" y="18355"/>
                    <a:pt x="5304" y="18387"/>
                  </a:cubicBezTo>
                  <a:lnTo>
                    <a:pt x="5529" y="18387"/>
                  </a:lnTo>
                  <a:cubicBezTo>
                    <a:pt x="5722" y="18323"/>
                    <a:pt x="6075" y="18226"/>
                    <a:pt x="6557" y="18066"/>
                  </a:cubicBezTo>
                  <a:cubicBezTo>
                    <a:pt x="9694" y="16990"/>
                    <a:pt x="18272" y="13666"/>
                    <a:pt x="19495" y="13202"/>
                  </a:cubicBezTo>
                  <a:lnTo>
                    <a:pt x="19495" y="13202"/>
                  </a:lnTo>
                  <a:cubicBezTo>
                    <a:pt x="19638" y="13299"/>
                    <a:pt x="19959" y="13512"/>
                    <a:pt x="20315" y="13726"/>
                  </a:cubicBezTo>
                  <a:cubicBezTo>
                    <a:pt x="20572" y="13855"/>
                    <a:pt x="20830" y="14015"/>
                    <a:pt x="21087" y="14112"/>
                  </a:cubicBezTo>
                  <a:cubicBezTo>
                    <a:pt x="21344" y="14241"/>
                    <a:pt x="21601" y="14305"/>
                    <a:pt x="21826" y="14305"/>
                  </a:cubicBezTo>
                  <a:cubicBezTo>
                    <a:pt x="22344" y="14305"/>
                    <a:pt x="23692" y="14282"/>
                    <a:pt x="24091" y="14275"/>
                  </a:cubicBezTo>
                  <a:lnTo>
                    <a:pt x="24091" y="14275"/>
                  </a:lnTo>
                  <a:cubicBezTo>
                    <a:pt x="24166" y="14395"/>
                    <a:pt x="24282" y="14581"/>
                    <a:pt x="24398" y="14755"/>
                  </a:cubicBezTo>
                  <a:cubicBezTo>
                    <a:pt x="24526" y="14916"/>
                    <a:pt x="24623" y="15044"/>
                    <a:pt x="24751" y="15173"/>
                  </a:cubicBezTo>
                  <a:cubicBezTo>
                    <a:pt x="24783" y="15237"/>
                    <a:pt x="24848" y="15301"/>
                    <a:pt x="24912" y="15333"/>
                  </a:cubicBezTo>
                  <a:cubicBezTo>
                    <a:pt x="24944" y="15366"/>
                    <a:pt x="25008" y="15430"/>
                    <a:pt x="25137" y="15430"/>
                  </a:cubicBezTo>
                  <a:cubicBezTo>
                    <a:pt x="25201" y="15430"/>
                    <a:pt x="25266" y="15398"/>
                    <a:pt x="25330" y="15366"/>
                  </a:cubicBezTo>
                  <a:cubicBezTo>
                    <a:pt x="25426" y="15269"/>
                    <a:pt x="25426" y="15205"/>
                    <a:pt x="25458" y="15141"/>
                  </a:cubicBezTo>
                  <a:cubicBezTo>
                    <a:pt x="25458" y="15076"/>
                    <a:pt x="25491" y="14980"/>
                    <a:pt x="25491" y="14916"/>
                  </a:cubicBezTo>
                  <a:cubicBezTo>
                    <a:pt x="25491" y="14691"/>
                    <a:pt x="25426" y="14433"/>
                    <a:pt x="25394" y="14208"/>
                  </a:cubicBezTo>
                  <a:cubicBezTo>
                    <a:pt x="25330" y="13951"/>
                    <a:pt x="25233" y="13598"/>
                    <a:pt x="25137" y="13276"/>
                  </a:cubicBezTo>
                  <a:cubicBezTo>
                    <a:pt x="25008" y="12955"/>
                    <a:pt x="24912" y="12698"/>
                    <a:pt x="24912" y="12698"/>
                  </a:cubicBezTo>
                  <a:lnTo>
                    <a:pt x="24912" y="12633"/>
                  </a:lnTo>
                  <a:lnTo>
                    <a:pt x="24848" y="12601"/>
                  </a:lnTo>
                  <a:cubicBezTo>
                    <a:pt x="24848" y="12601"/>
                    <a:pt x="24365" y="12312"/>
                    <a:pt x="23755" y="11990"/>
                  </a:cubicBezTo>
                  <a:cubicBezTo>
                    <a:pt x="23144" y="11669"/>
                    <a:pt x="22437" y="11347"/>
                    <a:pt x="21923" y="11219"/>
                  </a:cubicBezTo>
                  <a:cubicBezTo>
                    <a:pt x="21183" y="11090"/>
                    <a:pt x="20412" y="10833"/>
                    <a:pt x="19769" y="10833"/>
                  </a:cubicBezTo>
                  <a:cubicBezTo>
                    <a:pt x="19640" y="10833"/>
                    <a:pt x="19512" y="10833"/>
                    <a:pt x="19383" y="10865"/>
                  </a:cubicBezTo>
                  <a:cubicBezTo>
                    <a:pt x="19319" y="10865"/>
                    <a:pt x="19094" y="10930"/>
                    <a:pt x="18740" y="10994"/>
                  </a:cubicBezTo>
                  <a:cubicBezTo>
                    <a:pt x="17487" y="11219"/>
                    <a:pt x="14722" y="11669"/>
                    <a:pt x="12279" y="12055"/>
                  </a:cubicBezTo>
                  <a:cubicBezTo>
                    <a:pt x="11026" y="12248"/>
                    <a:pt x="9901" y="12440"/>
                    <a:pt x="9065" y="12569"/>
                  </a:cubicBezTo>
                  <a:cubicBezTo>
                    <a:pt x="8565" y="12662"/>
                    <a:pt x="8182" y="12722"/>
                    <a:pt x="7948" y="12757"/>
                  </a:cubicBezTo>
                  <a:lnTo>
                    <a:pt x="7948" y="12757"/>
                  </a:lnTo>
                  <a:cubicBezTo>
                    <a:pt x="7976" y="11808"/>
                    <a:pt x="8068" y="8483"/>
                    <a:pt x="8068" y="6108"/>
                  </a:cubicBezTo>
                  <a:cubicBezTo>
                    <a:pt x="8068" y="5111"/>
                    <a:pt x="8036" y="4308"/>
                    <a:pt x="8004" y="3890"/>
                  </a:cubicBezTo>
                  <a:cubicBezTo>
                    <a:pt x="7908" y="3054"/>
                    <a:pt x="7683" y="2218"/>
                    <a:pt x="7329" y="1543"/>
                  </a:cubicBezTo>
                  <a:cubicBezTo>
                    <a:pt x="6975" y="868"/>
                    <a:pt x="6429" y="322"/>
                    <a:pt x="5722" y="161"/>
                  </a:cubicBezTo>
                  <a:lnTo>
                    <a:pt x="5625" y="579"/>
                  </a:lnTo>
                  <a:cubicBezTo>
                    <a:pt x="6172" y="708"/>
                    <a:pt x="6622" y="1126"/>
                    <a:pt x="6943" y="1736"/>
                  </a:cubicBezTo>
                  <a:cubicBezTo>
                    <a:pt x="7297" y="2347"/>
                    <a:pt x="7490" y="3151"/>
                    <a:pt x="7586" y="3922"/>
                  </a:cubicBezTo>
                  <a:cubicBezTo>
                    <a:pt x="7618" y="4308"/>
                    <a:pt x="7650" y="5144"/>
                    <a:pt x="7650" y="6108"/>
                  </a:cubicBezTo>
                  <a:cubicBezTo>
                    <a:pt x="7650" y="7490"/>
                    <a:pt x="7618" y="9226"/>
                    <a:pt x="7554" y="10608"/>
                  </a:cubicBezTo>
                  <a:cubicBezTo>
                    <a:pt x="7522" y="11958"/>
                    <a:pt x="7490" y="12987"/>
                    <a:pt x="7490" y="13019"/>
                  </a:cubicBezTo>
                  <a:lnTo>
                    <a:pt x="7490" y="13276"/>
                  </a:lnTo>
                  <a:lnTo>
                    <a:pt x="7747" y="13212"/>
                  </a:lnTo>
                  <a:cubicBezTo>
                    <a:pt x="7747" y="13212"/>
                    <a:pt x="10543" y="12762"/>
                    <a:pt x="13404" y="12312"/>
                  </a:cubicBezTo>
                  <a:cubicBezTo>
                    <a:pt x="14819" y="12087"/>
                    <a:pt x="16265" y="11830"/>
                    <a:pt x="17390" y="11637"/>
                  </a:cubicBezTo>
                  <a:cubicBezTo>
                    <a:pt x="17969" y="11540"/>
                    <a:pt x="18451" y="11476"/>
                    <a:pt x="18805" y="11412"/>
                  </a:cubicBezTo>
                  <a:cubicBezTo>
                    <a:pt x="19158" y="11347"/>
                    <a:pt x="19383" y="11315"/>
                    <a:pt x="19480" y="11283"/>
                  </a:cubicBezTo>
                  <a:cubicBezTo>
                    <a:pt x="19576" y="11251"/>
                    <a:pt x="19672" y="11251"/>
                    <a:pt x="19769" y="11251"/>
                  </a:cubicBezTo>
                  <a:cubicBezTo>
                    <a:pt x="20283" y="11251"/>
                    <a:pt x="21087" y="11476"/>
                    <a:pt x="21858" y="11637"/>
                  </a:cubicBezTo>
                  <a:cubicBezTo>
                    <a:pt x="22276" y="11733"/>
                    <a:pt x="22983" y="12055"/>
                    <a:pt x="23562" y="12376"/>
                  </a:cubicBezTo>
                  <a:cubicBezTo>
                    <a:pt x="23851" y="12505"/>
                    <a:pt x="24108" y="12665"/>
                    <a:pt x="24301" y="12762"/>
                  </a:cubicBezTo>
                  <a:cubicBezTo>
                    <a:pt x="24405" y="12831"/>
                    <a:pt x="24490" y="12882"/>
                    <a:pt x="24547" y="12914"/>
                  </a:cubicBezTo>
                  <a:lnTo>
                    <a:pt x="24547" y="12914"/>
                  </a:lnTo>
                  <a:cubicBezTo>
                    <a:pt x="24580" y="13004"/>
                    <a:pt x="24650" y="13196"/>
                    <a:pt x="24719" y="13405"/>
                  </a:cubicBezTo>
                  <a:cubicBezTo>
                    <a:pt x="24816" y="13726"/>
                    <a:pt x="24944" y="14080"/>
                    <a:pt x="24976" y="14273"/>
                  </a:cubicBezTo>
                  <a:cubicBezTo>
                    <a:pt x="25006" y="14479"/>
                    <a:pt x="25035" y="14712"/>
                    <a:pt x="25040" y="14873"/>
                  </a:cubicBezTo>
                  <a:lnTo>
                    <a:pt x="25040" y="14873"/>
                  </a:lnTo>
                  <a:cubicBezTo>
                    <a:pt x="25010" y="14838"/>
                    <a:pt x="24977" y="14799"/>
                    <a:pt x="24944" y="14755"/>
                  </a:cubicBezTo>
                  <a:cubicBezTo>
                    <a:pt x="24816" y="14594"/>
                    <a:pt x="24687" y="14401"/>
                    <a:pt x="24558" y="14241"/>
                  </a:cubicBezTo>
                  <a:cubicBezTo>
                    <a:pt x="24462" y="14048"/>
                    <a:pt x="24365" y="13919"/>
                    <a:pt x="24365" y="13919"/>
                  </a:cubicBezTo>
                  <a:lnTo>
                    <a:pt x="24301" y="13823"/>
                  </a:lnTo>
                  <a:lnTo>
                    <a:pt x="24205" y="13823"/>
                  </a:lnTo>
                  <a:cubicBezTo>
                    <a:pt x="24205" y="13823"/>
                    <a:pt x="22485" y="13885"/>
                    <a:pt x="21821" y="13887"/>
                  </a:cubicBezTo>
                  <a:lnTo>
                    <a:pt x="21821" y="13887"/>
                  </a:lnTo>
                  <a:cubicBezTo>
                    <a:pt x="21692" y="13885"/>
                    <a:pt x="21502" y="13821"/>
                    <a:pt x="21280" y="13726"/>
                  </a:cubicBezTo>
                  <a:cubicBezTo>
                    <a:pt x="20926" y="13565"/>
                    <a:pt x="20508" y="13340"/>
                    <a:pt x="20219" y="13148"/>
                  </a:cubicBezTo>
                  <a:cubicBezTo>
                    <a:pt x="20058" y="13051"/>
                    <a:pt x="19930" y="12955"/>
                    <a:pt x="19833" y="12890"/>
                  </a:cubicBezTo>
                  <a:cubicBezTo>
                    <a:pt x="19737" y="12826"/>
                    <a:pt x="19672" y="12794"/>
                    <a:pt x="19672" y="12794"/>
                  </a:cubicBezTo>
                  <a:lnTo>
                    <a:pt x="19576" y="12730"/>
                  </a:lnTo>
                  <a:lnTo>
                    <a:pt x="19480" y="12762"/>
                  </a:lnTo>
                  <a:cubicBezTo>
                    <a:pt x="19480" y="12762"/>
                    <a:pt x="18644" y="13083"/>
                    <a:pt x="17358" y="13565"/>
                  </a:cubicBezTo>
                  <a:cubicBezTo>
                    <a:pt x="15429" y="14305"/>
                    <a:pt x="12568" y="15398"/>
                    <a:pt x="10093" y="16330"/>
                  </a:cubicBezTo>
                  <a:cubicBezTo>
                    <a:pt x="8872" y="16780"/>
                    <a:pt x="7715" y="17198"/>
                    <a:pt x="6879" y="17487"/>
                  </a:cubicBezTo>
                  <a:cubicBezTo>
                    <a:pt x="6461" y="17648"/>
                    <a:pt x="6107" y="17776"/>
                    <a:pt x="5850" y="17841"/>
                  </a:cubicBezTo>
                  <a:cubicBezTo>
                    <a:pt x="5690" y="17873"/>
                    <a:pt x="5593" y="17905"/>
                    <a:pt x="5529" y="17937"/>
                  </a:cubicBezTo>
                  <a:lnTo>
                    <a:pt x="5446" y="17965"/>
                  </a:lnTo>
                  <a:lnTo>
                    <a:pt x="5446" y="17965"/>
                  </a:lnTo>
                  <a:cubicBezTo>
                    <a:pt x="5321" y="17934"/>
                    <a:pt x="5165" y="17903"/>
                    <a:pt x="4950" y="17873"/>
                  </a:cubicBezTo>
                  <a:cubicBezTo>
                    <a:pt x="4661" y="17809"/>
                    <a:pt x="4275" y="17712"/>
                    <a:pt x="3954" y="17551"/>
                  </a:cubicBezTo>
                  <a:cubicBezTo>
                    <a:pt x="3600" y="17359"/>
                    <a:pt x="3343" y="17134"/>
                    <a:pt x="3247" y="16812"/>
                  </a:cubicBezTo>
                  <a:cubicBezTo>
                    <a:pt x="3150" y="16587"/>
                    <a:pt x="2925" y="15751"/>
                    <a:pt x="2636" y="14594"/>
                  </a:cubicBezTo>
                  <a:cubicBezTo>
                    <a:pt x="2218" y="12890"/>
                    <a:pt x="1672" y="10480"/>
                    <a:pt x="1254" y="8326"/>
                  </a:cubicBezTo>
                  <a:cubicBezTo>
                    <a:pt x="804" y="6172"/>
                    <a:pt x="450" y="4244"/>
                    <a:pt x="418" y="3504"/>
                  </a:cubicBezTo>
                  <a:lnTo>
                    <a:pt x="418" y="3440"/>
                  </a:lnTo>
                  <a:cubicBezTo>
                    <a:pt x="418" y="2508"/>
                    <a:pt x="836" y="1736"/>
                    <a:pt x="1222" y="1190"/>
                  </a:cubicBezTo>
                  <a:cubicBezTo>
                    <a:pt x="1414" y="933"/>
                    <a:pt x="1639" y="708"/>
                    <a:pt x="1768" y="579"/>
                  </a:cubicBezTo>
                  <a:cubicBezTo>
                    <a:pt x="1864" y="483"/>
                    <a:pt x="1929" y="451"/>
                    <a:pt x="1961" y="418"/>
                  </a:cubicBezTo>
                  <a:lnTo>
                    <a:pt x="1993" y="354"/>
                  </a:lnTo>
                  <a:lnTo>
                    <a:pt x="2025" y="354"/>
                  </a:lnTo>
                  <a:lnTo>
                    <a:pt x="176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64"/>
            <p:cNvSpPr/>
            <p:nvPr/>
          </p:nvSpPr>
          <p:spPr>
            <a:xfrm>
              <a:off x="4853050" y="3111825"/>
              <a:ext cx="245950" cy="480600"/>
            </a:xfrm>
            <a:custGeom>
              <a:avLst/>
              <a:gdLst/>
              <a:ahLst/>
              <a:cxnLst/>
              <a:rect l="l" t="t" r="r" b="b"/>
              <a:pathLst>
                <a:path w="9838" h="19224" extrusionOk="0">
                  <a:moveTo>
                    <a:pt x="1962" y="1"/>
                  </a:moveTo>
                  <a:cubicBezTo>
                    <a:pt x="1962" y="1"/>
                    <a:pt x="1480" y="354"/>
                    <a:pt x="965" y="965"/>
                  </a:cubicBezTo>
                  <a:cubicBezTo>
                    <a:pt x="483" y="1576"/>
                    <a:pt x="1" y="2508"/>
                    <a:pt x="1" y="3633"/>
                  </a:cubicBezTo>
                  <a:cubicBezTo>
                    <a:pt x="1" y="4758"/>
                    <a:pt x="322" y="6944"/>
                    <a:pt x="644" y="9098"/>
                  </a:cubicBezTo>
                  <a:cubicBezTo>
                    <a:pt x="965" y="11251"/>
                    <a:pt x="1287" y="13405"/>
                    <a:pt x="1287" y="14369"/>
                  </a:cubicBezTo>
                  <a:cubicBezTo>
                    <a:pt x="1287" y="15430"/>
                    <a:pt x="1544" y="16587"/>
                    <a:pt x="1994" y="17552"/>
                  </a:cubicBezTo>
                  <a:cubicBezTo>
                    <a:pt x="2187" y="18002"/>
                    <a:pt x="2444" y="18420"/>
                    <a:pt x="2765" y="18709"/>
                  </a:cubicBezTo>
                  <a:cubicBezTo>
                    <a:pt x="3055" y="19030"/>
                    <a:pt x="3440" y="19223"/>
                    <a:pt x="3826" y="19223"/>
                  </a:cubicBezTo>
                  <a:cubicBezTo>
                    <a:pt x="4180" y="19223"/>
                    <a:pt x="4726" y="19127"/>
                    <a:pt x="5337" y="18966"/>
                  </a:cubicBezTo>
                  <a:cubicBezTo>
                    <a:pt x="7233" y="18516"/>
                    <a:pt x="9837" y="17616"/>
                    <a:pt x="9837" y="17616"/>
                  </a:cubicBezTo>
                  <a:lnTo>
                    <a:pt x="9709" y="17198"/>
                  </a:lnTo>
                  <a:cubicBezTo>
                    <a:pt x="9709" y="17198"/>
                    <a:pt x="9419" y="17294"/>
                    <a:pt x="8969" y="17455"/>
                  </a:cubicBezTo>
                  <a:cubicBezTo>
                    <a:pt x="8262" y="17680"/>
                    <a:pt x="7233" y="18002"/>
                    <a:pt x="6205" y="18291"/>
                  </a:cubicBezTo>
                  <a:cubicBezTo>
                    <a:pt x="5208" y="18580"/>
                    <a:pt x="4244" y="18805"/>
                    <a:pt x="3826" y="18805"/>
                  </a:cubicBezTo>
                  <a:cubicBezTo>
                    <a:pt x="3569" y="18805"/>
                    <a:pt x="3312" y="18677"/>
                    <a:pt x="3055" y="18420"/>
                  </a:cubicBezTo>
                  <a:cubicBezTo>
                    <a:pt x="2669" y="18034"/>
                    <a:pt x="2347" y="17391"/>
                    <a:pt x="2090" y="16652"/>
                  </a:cubicBezTo>
                  <a:cubicBezTo>
                    <a:pt x="1865" y="15912"/>
                    <a:pt x="1705" y="15109"/>
                    <a:pt x="1705" y="14369"/>
                  </a:cubicBezTo>
                  <a:cubicBezTo>
                    <a:pt x="1705" y="13309"/>
                    <a:pt x="1383" y="11187"/>
                    <a:pt x="1062" y="9033"/>
                  </a:cubicBezTo>
                  <a:cubicBezTo>
                    <a:pt x="740" y="6880"/>
                    <a:pt x="419" y="4694"/>
                    <a:pt x="419" y="3633"/>
                  </a:cubicBezTo>
                  <a:cubicBezTo>
                    <a:pt x="419" y="2637"/>
                    <a:pt x="869" y="1801"/>
                    <a:pt x="1319" y="1222"/>
                  </a:cubicBezTo>
                  <a:cubicBezTo>
                    <a:pt x="1544" y="933"/>
                    <a:pt x="1769" y="708"/>
                    <a:pt x="1930" y="579"/>
                  </a:cubicBezTo>
                  <a:cubicBezTo>
                    <a:pt x="2026" y="483"/>
                    <a:pt x="2090" y="419"/>
                    <a:pt x="2122" y="386"/>
                  </a:cubicBezTo>
                  <a:lnTo>
                    <a:pt x="2187" y="354"/>
                  </a:lnTo>
                  <a:lnTo>
                    <a:pt x="2219" y="354"/>
                  </a:lnTo>
                  <a:lnTo>
                    <a:pt x="196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0" name="Google Shape;3890;p64"/>
            <p:cNvSpPr/>
            <p:nvPr/>
          </p:nvSpPr>
          <p:spPr>
            <a:xfrm>
              <a:off x="5006550" y="3155225"/>
              <a:ext cx="124575" cy="303800"/>
            </a:xfrm>
            <a:custGeom>
              <a:avLst/>
              <a:gdLst/>
              <a:ahLst/>
              <a:cxnLst/>
              <a:rect l="l" t="t" r="r" b="b"/>
              <a:pathLst>
                <a:path w="4983" h="12152" extrusionOk="0">
                  <a:moveTo>
                    <a:pt x="290" y="1"/>
                  </a:moveTo>
                  <a:lnTo>
                    <a:pt x="0" y="322"/>
                  </a:lnTo>
                  <a:cubicBezTo>
                    <a:pt x="33" y="354"/>
                    <a:pt x="1126" y="1383"/>
                    <a:pt x="1126" y="3954"/>
                  </a:cubicBezTo>
                  <a:cubicBezTo>
                    <a:pt x="1126" y="4211"/>
                    <a:pt x="1126" y="4501"/>
                    <a:pt x="1093" y="4790"/>
                  </a:cubicBezTo>
                  <a:cubicBezTo>
                    <a:pt x="1061" y="5208"/>
                    <a:pt x="1061" y="5851"/>
                    <a:pt x="1061" y="6590"/>
                  </a:cubicBezTo>
                  <a:cubicBezTo>
                    <a:pt x="1061" y="8840"/>
                    <a:pt x="1158" y="11894"/>
                    <a:pt x="1158" y="11894"/>
                  </a:cubicBezTo>
                  <a:lnTo>
                    <a:pt x="1190" y="12151"/>
                  </a:lnTo>
                  <a:lnTo>
                    <a:pt x="4983" y="11251"/>
                  </a:lnTo>
                  <a:lnTo>
                    <a:pt x="4886" y="10833"/>
                  </a:lnTo>
                  <a:lnTo>
                    <a:pt x="1597" y="11604"/>
                  </a:lnTo>
                  <a:lnTo>
                    <a:pt x="1597" y="11604"/>
                  </a:lnTo>
                  <a:cubicBezTo>
                    <a:pt x="1585" y="11290"/>
                    <a:pt x="1564" y="10742"/>
                    <a:pt x="1543" y="10062"/>
                  </a:cubicBezTo>
                  <a:cubicBezTo>
                    <a:pt x="1511" y="9033"/>
                    <a:pt x="1479" y="7715"/>
                    <a:pt x="1479" y="6590"/>
                  </a:cubicBezTo>
                  <a:cubicBezTo>
                    <a:pt x="1479" y="5851"/>
                    <a:pt x="1479" y="5208"/>
                    <a:pt x="1511" y="4822"/>
                  </a:cubicBezTo>
                  <a:cubicBezTo>
                    <a:pt x="1543" y="4533"/>
                    <a:pt x="1543" y="4211"/>
                    <a:pt x="1543" y="3954"/>
                  </a:cubicBezTo>
                  <a:cubicBezTo>
                    <a:pt x="1543" y="1190"/>
                    <a:pt x="322" y="33"/>
                    <a:pt x="29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1" name="Google Shape;3891;p64"/>
            <p:cNvSpPr/>
            <p:nvPr/>
          </p:nvSpPr>
          <p:spPr>
            <a:xfrm>
              <a:off x="5276575" y="3402800"/>
              <a:ext cx="204925" cy="104425"/>
            </a:xfrm>
            <a:custGeom>
              <a:avLst/>
              <a:gdLst/>
              <a:ahLst/>
              <a:cxnLst/>
              <a:rect l="l" t="t" r="r" b="b"/>
              <a:pathLst>
                <a:path w="8197" h="4177" extrusionOk="0">
                  <a:moveTo>
                    <a:pt x="2607" y="1"/>
                  </a:moveTo>
                  <a:cubicBezTo>
                    <a:pt x="2500" y="1"/>
                    <a:pt x="2401" y="10"/>
                    <a:pt x="2314" y="30"/>
                  </a:cubicBezTo>
                  <a:cubicBezTo>
                    <a:pt x="2154" y="94"/>
                    <a:pt x="1254" y="255"/>
                    <a:pt x="0" y="448"/>
                  </a:cubicBezTo>
                  <a:lnTo>
                    <a:pt x="482" y="2666"/>
                  </a:lnTo>
                  <a:cubicBezTo>
                    <a:pt x="1672" y="2216"/>
                    <a:pt x="2411" y="1927"/>
                    <a:pt x="2411" y="1927"/>
                  </a:cubicBezTo>
                  <a:cubicBezTo>
                    <a:pt x="2411" y="1927"/>
                    <a:pt x="4050" y="3084"/>
                    <a:pt x="4693" y="3084"/>
                  </a:cubicBezTo>
                  <a:cubicBezTo>
                    <a:pt x="5304" y="3052"/>
                    <a:pt x="7072" y="3020"/>
                    <a:pt x="7072" y="3020"/>
                  </a:cubicBezTo>
                  <a:cubicBezTo>
                    <a:pt x="7072" y="3020"/>
                    <a:pt x="7779" y="4177"/>
                    <a:pt x="8004" y="4177"/>
                  </a:cubicBezTo>
                  <a:cubicBezTo>
                    <a:pt x="8197" y="4177"/>
                    <a:pt x="8133" y="3630"/>
                    <a:pt x="8036" y="3213"/>
                  </a:cubicBezTo>
                  <a:cubicBezTo>
                    <a:pt x="7972" y="2795"/>
                    <a:pt x="7586" y="1734"/>
                    <a:pt x="7586" y="1734"/>
                  </a:cubicBezTo>
                  <a:cubicBezTo>
                    <a:pt x="7586" y="1734"/>
                    <a:pt x="5690" y="609"/>
                    <a:pt x="4757" y="416"/>
                  </a:cubicBezTo>
                  <a:cubicBezTo>
                    <a:pt x="4001" y="254"/>
                    <a:pt x="3176" y="1"/>
                    <a:pt x="260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2" name="Google Shape;3892;p64"/>
            <p:cNvSpPr/>
            <p:nvPr/>
          </p:nvSpPr>
          <p:spPr>
            <a:xfrm>
              <a:off x="5270125" y="3397925"/>
              <a:ext cx="215400" cy="114925"/>
            </a:xfrm>
            <a:custGeom>
              <a:avLst/>
              <a:gdLst/>
              <a:ahLst/>
              <a:cxnLst/>
              <a:rect l="l" t="t" r="r" b="b"/>
              <a:pathLst>
                <a:path w="8616" h="4597" extrusionOk="0">
                  <a:moveTo>
                    <a:pt x="2894" y="418"/>
                  </a:moveTo>
                  <a:cubicBezTo>
                    <a:pt x="3408" y="418"/>
                    <a:pt x="4212" y="643"/>
                    <a:pt x="4983" y="804"/>
                  </a:cubicBezTo>
                  <a:cubicBezTo>
                    <a:pt x="5401" y="900"/>
                    <a:pt x="6108" y="1222"/>
                    <a:pt x="6687" y="1543"/>
                  </a:cubicBezTo>
                  <a:cubicBezTo>
                    <a:pt x="6976" y="1672"/>
                    <a:pt x="7233" y="1832"/>
                    <a:pt x="7426" y="1929"/>
                  </a:cubicBezTo>
                  <a:cubicBezTo>
                    <a:pt x="7530" y="1998"/>
                    <a:pt x="7615" y="2049"/>
                    <a:pt x="7672" y="2081"/>
                  </a:cubicBezTo>
                  <a:lnTo>
                    <a:pt x="7672" y="2081"/>
                  </a:lnTo>
                  <a:cubicBezTo>
                    <a:pt x="7705" y="2171"/>
                    <a:pt x="7775" y="2363"/>
                    <a:pt x="7844" y="2572"/>
                  </a:cubicBezTo>
                  <a:cubicBezTo>
                    <a:pt x="7941" y="2893"/>
                    <a:pt x="8069" y="3247"/>
                    <a:pt x="8101" y="3440"/>
                  </a:cubicBezTo>
                  <a:cubicBezTo>
                    <a:pt x="8131" y="3646"/>
                    <a:pt x="8160" y="3879"/>
                    <a:pt x="8165" y="4040"/>
                  </a:cubicBezTo>
                  <a:lnTo>
                    <a:pt x="8165" y="4040"/>
                  </a:lnTo>
                  <a:cubicBezTo>
                    <a:pt x="8135" y="4005"/>
                    <a:pt x="8102" y="3966"/>
                    <a:pt x="8069" y="3922"/>
                  </a:cubicBezTo>
                  <a:cubicBezTo>
                    <a:pt x="7941" y="3761"/>
                    <a:pt x="7812" y="3568"/>
                    <a:pt x="7683" y="3408"/>
                  </a:cubicBezTo>
                  <a:cubicBezTo>
                    <a:pt x="7587" y="3215"/>
                    <a:pt x="7490" y="3086"/>
                    <a:pt x="7490" y="3086"/>
                  </a:cubicBezTo>
                  <a:lnTo>
                    <a:pt x="7426" y="2990"/>
                  </a:lnTo>
                  <a:lnTo>
                    <a:pt x="7330" y="2990"/>
                  </a:lnTo>
                  <a:cubicBezTo>
                    <a:pt x="7330" y="2990"/>
                    <a:pt x="5610" y="3052"/>
                    <a:pt x="4946" y="3054"/>
                  </a:cubicBezTo>
                  <a:lnTo>
                    <a:pt x="4946" y="3054"/>
                  </a:lnTo>
                  <a:cubicBezTo>
                    <a:pt x="4817" y="3052"/>
                    <a:pt x="4627" y="2988"/>
                    <a:pt x="4405" y="2893"/>
                  </a:cubicBezTo>
                  <a:cubicBezTo>
                    <a:pt x="4051" y="2732"/>
                    <a:pt x="3633" y="2507"/>
                    <a:pt x="3344" y="2315"/>
                  </a:cubicBezTo>
                  <a:cubicBezTo>
                    <a:pt x="3183" y="2218"/>
                    <a:pt x="3055" y="2122"/>
                    <a:pt x="2958" y="2057"/>
                  </a:cubicBezTo>
                  <a:cubicBezTo>
                    <a:pt x="2862" y="1993"/>
                    <a:pt x="2797" y="1961"/>
                    <a:pt x="2797" y="1961"/>
                  </a:cubicBezTo>
                  <a:lnTo>
                    <a:pt x="2701" y="1897"/>
                  </a:lnTo>
                  <a:lnTo>
                    <a:pt x="2605" y="1929"/>
                  </a:lnTo>
                  <a:cubicBezTo>
                    <a:pt x="2605" y="1929"/>
                    <a:pt x="1936" y="2180"/>
                    <a:pt x="910" y="2577"/>
                  </a:cubicBezTo>
                  <a:lnTo>
                    <a:pt x="910" y="2577"/>
                  </a:lnTo>
                  <a:lnTo>
                    <a:pt x="529" y="821"/>
                  </a:lnTo>
                  <a:lnTo>
                    <a:pt x="529" y="821"/>
                  </a:lnTo>
                  <a:cubicBezTo>
                    <a:pt x="1062" y="716"/>
                    <a:pt x="1500" y="635"/>
                    <a:pt x="1865" y="579"/>
                  </a:cubicBezTo>
                  <a:cubicBezTo>
                    <a:pt x="2251" y="514"/>
                    <a:pt x="2508" y="482"/>
                    <a:pt x="2605" y="450"/>
                  </a:cubicBezTo>
                  <a:cubicBezTo>
                    <a:pt x="2701" y="418"/>
                    <a:pt x="2797" y="418"/>
                    <a:pt x="2894" y="418"/>
                  </a:cubicBezTo>
                  <a:close/>
                  <a:moveTo>
                    <a:pt x="2894" y="0"/>
                  </a:moveTo>
                  <a:cubicBezTo>
                    <a:pt x="2765" y="0"/>
                    <a:pt x="2637" y="0"/>
                    <a:pt x="2508" y="32"/>
                  </a:cubicBezTo>
                  <a:cubicBezTo>
                    <a:pt x="2444" y="32"/>
                    <a:pt x="2187" y="97"/>
                    <a:pt x="1801" y="161"/>
                  </a:cubicBezTo>
                  <a:cubicBezTo>
                    <a:pt x="1383" y="225"/>
                    <a:pt x="837" y="322"/>
                    <a:pt x="226" y="418"/>
                  </a:cubicBezTo>
                  <a:lnTo>
                    <a:pt x="1" y="482"/>
                  </a:lnTo>
                  <a:lnTo>
                    <a:pt x="612" y="3150"/>
                  </a:lnTo>
                  <a:lnTo>
                    <a:pt x="837" y="3054"/>
                  </a:lnTo>
                  <a:cubicBezTo>
                    <a:pt x="1707" y="2715"/>
                    <a:pt x="2341" y="2468"/>
                    <a:pt x="2615" y="2366"/>
                  </a:cubicBezTo>
                  <a:lnTo>
                    <a:pt x="2615" y="2366"/>
                  </a:lnTo>
                  <a:cubicBezTo>
                    <a:pt x="2757" y="2462"/>
                    <a:pt x="3081" y="2677"/>
                    <a:pt x="3440" y="2893"/>
                  </a:cubicBezTo>
                  <a:cubicBezTo>
                    <a:pt x="3697" y="3022"/>
                    <a:pt x="3955" y="3182"/>
                    <a:pt x="4212" y="3279"/>
                  </a:cubicBezTo>
                  <a:cubicBezTo>
                    <a:pt x="4469" y="3408"/>
                    <a:pt x="4726" y="3472"/>
                    <a:pt x="4951" y="3472"/>
                  </a:cubicBezTo>
                  <a:cubicBezTo>
                    <a:pt x="5469" y="3472"/>
                    <a:pt x="6817" y="3449"/>
                    <a:pt x="7216" y="3442"/>
                  </a:cubicBezTo>
                  <a:lnTo>
                    <a:pt x="7216" y="3442"/>
                  </a:lnTo>
                  <a:cubicBezTo>
                    <a:pt x="7291" y="3562"/>
                    <a:pt x="7407" y="3748"/>
                    <a:pt x="7523" y="3922"/>
                  </a:cubicBezTo>
                  <a:cubicBezTo>
                    <a:pt x="7651" y="4083"/>
                    <a:pt x="7748" y="4211"/>
                    <a:pt x="7876" y="4340"/>
                  </a:cubicBezTo>
                  <a:cubicBezTo>
                    <a:pt x="7908" y="4404"/>
                    <a:pt x="7973" y="4468"/>
                    <a:pt x="8037" y="4500"/>
                  </a:cubicBezTo>
                  <a:cubicBezTo>
                    <a:pt x="8069" y="4533"/>
                    <a:pt x="8133" y="4597"/>
                    <a:pt x="8262" y="4597"/>
                  </a:cubicBezTo>
                  <a:cubicBezTo>
                    <a:pt x="8326" y="4597"/>
                    <a:pt x="8391" y="4565"/>
                    <a:pt x="8455" y="4533"/>
                  </a:cubicBezTo>
                  <a:cubicBezTo>
                    <a:pt x="8551" y="4436"/>
                    <a:pt x="8551" y="4372"/>
                    <a:pt x="8583" y="4308"/>
                  </a:cubicBezTo>
                  <a:cubicBezTo>
                    <a:pt x="8583" y="4243"/>
                    <a:pt x="8616" y="4147"/>
                    <a:pt x="8616" y="4083"/>
                  </a:cubicBezTo>
                  <a:cubicBezTo>
                    <a:pt x="8616" y="3858"/>
                    <a:pt x="8551" y="3600"/>
                    <a:pt x="8519" y="3375"/>
                  </a:cubicBezTo>
                  <a:cubicBezTo>
                    <a:pt x="8455" y="3118"/>
                    <a:pt x="8358" y="2765"/>
                    <a:pt x="8262" y="2443"/>
                  </a:cubicBezTo>
                  <a:cubicBezTo>
                    <a:pt x="8133" y="2122"/>
                    <a:pt x="8037" y="1865"/>
                    <a:pt x="8037" y="1865"/>
                  </a:cubicBezTo>
                  <a:lnTo>
                    <a:pt x="8037" y="1800"/>
                  </a:lnTo>
                  <a:lnTo>
                    <a:pt x="7973" y="1768"/>
                  </a:lnTo>
                  <a:cubicBezTo>
                    <a:pt x="7973" y="1768"/>
                    <a:pt x="7490" y="1479"/>
                    <a:pt x="6880" y="1157"/>
                  </a:cubicBezTo>
                  <a:cubicBezTo>
                    <a:pt x="6269" y="836"/>
                    <a:pt x="5562" y="514"/>
                    <a:pt x="5048" y="386"/>
                  </a:cubicBezTo>
                  <a:cubicBezTo>
                    <a:pt x="4308" y="257"/>
                    <a:pt x="3537" y="0"/>
                    <a:pt x="28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3" name="Google Shape;3893;p64"/>
            <p:cNvSpPr/>
            <p:nvPr/>
          </p:nvSpPr>
          <p:spPr>
            <a:xfrm>
              <a:off x="5526475" y="3239600"/>
              <a:ext cx="90850" cy="322275"/>
            </a:xfrm>
            <a:custGeom>
              <a:avLst/>
              <a:gdLst/>
              <a:ahLst/>
              <a:cxnLst/>
              <a:rect l="l" t="t" r="r" b="b"/>
              <a:pathLst>
                <a:path w="3634" h="12891" extrusionOk="0">
                  <a:moveTo>
                    <a:pt x="2894" y="1"/>
                  </a:moveTo>
                  <a:lnTo>
                    <a:pt x="1" y="12698"/>
                  </a:lnTo>
                  <a:lnTo>
                    <a:pt x="740" y="12891"/>
                  </a:lnTo>
                  <a:lnTo>
                    <a:pt x="3633" y="194"/>
                  </a:lnTo>
                  <a:lnTo>
                    <a:pt x="289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4" name="Google Shape;3894;p64"/>
            <p:cNvSpPr/>
            <p:nvPr/>
          </p:nvSpPr>
          <p:spPr>
            <a:xfrm>
              <a:off x="5520050" y="3233175"/>
              <a:ext cx="103700" cy="335125"/>
            </a:xfrm>
            <a:custGeom>
              <a:avLst/>
              <a:gdLst/>
              <a:ahLst/>
              <a:cxnLst/>
              <a:rect l="l" t="t" r="r" b="b"/>
              <a:pathLst>
                <a:path w="4148" h="13405" extrusionOk="0">
                  <a:moveTo>
                    <a:pt x="3312" y="515"/>
                  </a:moveTo>
                  <a:lnTo>
                    <a:pt x="3633" y="611"/>
                  </a:lnTo>
                  <a:lnTo>
                    <a:pt x="852" y="12873"/>
                  </a:lnTo>
                  <a:lnTo>
                    <a:pt x="852" y="12873"/>
                  </a:lnTo>
                  <a:lnTo>
                    <a:pt x="515" y="12794"/>
                  </a:lnTo>
                  <a:lnTo>
                    <a:pt x="3312" y="515"/>
                  </a:lnTo>
                  <a:close/>
                  <a:moveTo>
                    <a:pt x="2990" y="1"/>
                  </a:moveTo>
                  <a:lnTo>
                    <a:pt x="1" y="13116"/>
                  </a:lnTo>
                  <a:lnTo>
                    <a:pt x="1158" y="13405"/>
                  </a:lnTo>
                  <a:lnTo>
                    <a:pt x="1222" y="13180"/>
                  </a:lnTo>
                  <a:lnTo>
                    <a:pt x="4147" y="290"/>
                  </a:lnTo>
                  <a:lnTo>
                    <a:pt x="299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5" name="Google Shape;3895;p64"/>
            <p:cNvSpPr/>
            <p:nvPr/>
          </p:nvSpPr>
          <p:spPr>
            <a:xfrm>
              <a:off x="5156825" y="3548200"/>
              <a:ext cx="391375" cy="27350"/>
            </a:xfrm>
            <a:custGeom>
              <a:avLst/>
              <a:gdLst/>
              <a:ahLst/>
              <a:cxnLst/>
              <a:rect l="l" t="t" r="r" b="b"/>
              <a:pathLst>
                <a:path w="15655" h="1094" extrusionOk="0">
                  <a:moveTo>
                    <a:pt x="15623" y="0"/>
                  </a:moveTo>
                  <a:lnTo>
                    <a:pt x="0" y="322"/>
                  </a:lnTo>
                  <a:lnTo>
                    <a:pt x="33" y="1093"/>
                  </a:lnTo>
                  <a:lnTo>
                    <a:pt x="15655" y="772"/>
                  </a:lnTo>
                  <a:lnTo>
                    <a:pt x="1562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6" name="Google Shape;3896;p64"/>
            <p:cNvSpPr/>
            <p:nvPr/>
          </p:nvSpPr>
          <p:spPr>
            <a:xfrm>
              <a:off x="5152000" y="3542575"/>
              <a:ext cx="401025" cy="38600"/>
            </a:xfrm>
            <a:custGeom>
              <a:avLst/>
              <a:gdLst/>
              <a:ahLst/>
              <a:cxnLst/>
              <a:rect l="l" t="t" r="r" b="b"/>
              <a:pathLst>
                <a:path w="16041" h="1544" extrusionOk="0">
                  <a:moveTo>
                    <a:pt x="15623" y="418"/>
                  </a:moveTo>
                  <a:lnTo>
                    <a:pt x="15623" y="776"/>
                  </a:lnTo>
                  <a:lnTo>
                    <a:pt x="15623" y="776"/>
                  </a:lnTo>
                  <a:lnTo>
                    <a:pt x="418" y="1125"/>
                  </a:lnTo>
                  <a:lnTo>
                    <a:pt x="418" y="772"/>
                  </a:lnTo>
                  <a:lnTo>
                    <a:pt x="15623" y="418"/>
                  </a:lnTo>
                  <a:close/>
                  <a:moveTo>
                    <a:pt x="16041" y="0"/>
                  </a:moveTo>
                  <a:lnTo>
                    <a:pt x="1" y="354"/>
                  </a:lnTo>
                  <a:lnTo>
                    <a:pt x="1" y="1543"/>
                  </a:lnTo>
                  <a:lnTo>
                    <a:pt x="16041" y="1190"/>
                  </a:lnTo>
                  <a:lnTo>
                    <a:pt x="16041" y="965"/>
                  </a:lnTo>
                  <a:lnTo>
                    <a:pt x="1604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7" name="Google Shape;3897;p64"/>
            <p:cNvSpPr/>
            <p:nvPr/>
          </p:nvSpPr>
          <p:spPr>
            <a:xfrm>
              <a:off x="5553000" y="2925400"/>
              <a:ext cx="167175" cy="190475"/>
            </a:xfrm>
            <a:custGeom>
              <a:avLst/>
              <a:gdLst/>
              <a:ahLst/>
              <a:cxnLst/>
              <a:rect l="l" t="t" r="r" b="b"/>
              <a:pathLst>
                <a:path w="6687" h="7619" extrusionOk="0">
                  <a:moveTo>
                    <a:pt x="1" y="0"/>
                  </a:moveTo>
                  <a:lnTo>
                    <a:pt x="3344" y="7618"/>
                  </a:lnTo>
                  <a:lnTo>
                    <a:pt x="668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8" name="Google Shape;3898;p64"/>
            <p:cNvSpPr/>
            <p:nvPr/>
          </p:nvSpPr>
          <p:spPr>
            <a:xfrm>
              <a:off x="2940475" y="4391175"/>
              <a:ext cx="989275" cy="520775"/>
            </a:xfrm>
            <a:custGeom>
              <a:avLst/>
              <a:gdLst/>
              <a:ahLst/>
              <a:cxnLst/>
              <a:rect l="l" t="t" r="r" b="b"/>
              <a:pathLst>
                <a:path w="39571" h="20831" extrusionOk="0">
                  <a:moveTo>
                    <a:pt x="4565" y="1"/>
                  </a:moveTo>
                  <a:lnTo>
                    <a:pt x="4565" y="10094"/>
                  </a:lnTo>
                  <a:cubicBezTo>
                    <a:pt x="4565" y="13405"/>
                    <a:pt x="3440" y="16619"/>
                    <a:pt x="1350" y="19191"/>
                  </a:cubicBezTo>
                  <a:lnTo>
                    <a:pt x="0" y="20830"/>
                  </a:lnTo>
                  <a:lnTo>
                    <a:pt x="39570" y="20830"/>
                  </a:lnTo>
                  <a:lnTo>
                    <a:pt x="38220" y="19191"/>
                  </a:lnTo>
                  <a:cubicBezTo>
                    <a:pt x="36131" y="16619"/>
                    <a:pt x="35006" y="13405"/>
                    <a:pt x="35006" y="10094"/>
                  </a:cubicBezTo>
                  <a:lnTo>
                    <a:pt x="3500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9" name="Google Shape;3899;p64"/>
            <p:cNvSpPr/>
            <p:nvPr/>
          </p:nvSpPr>
          <p:spPr>
            <a:xfrm>
              <a:off x="3007975" y="4124375"/>
              <a:ext cx="854250" cy="429975"/>
            </a:xfrm>
            <a:custGeom>
              <a:avLst/>
              <a:gdLst/>
              <a:ahLst/>
              <a:cxnLst/>
              <a:rect l="l" t="t" r="r" b="b"/>
              <a:pathLst>
                <a:path w="34170" h="17199" extrusionOk="0">
                  <a:moveTo>
                    <a:pt x="1865" y="1"/>
                  </a:moveTo>
                  <a:lnTo>
                    <a:pt x="1865" y="8294"/>
                  </a:lnTo>
                  <a:lnTo>
                    <a:pt x="1865" y="10126"/>
                  </a:lnTo>
                  <a:cubicBezTo>
                    <a:pt x="1865" y="12601"/>
                    <a:pt x="1222" y="15044"/>
                    <a:pt x="0" y="17198"/>
                  </a:cubicBezTo>
                  <a:lnTo>
                    <a:pt x="34170" y="17198"/>
                  </a:lnTo>
                  <a:cubicBezTo>
                    <a:pt x="32948" y="15044"/>
                    <a:pt x="32306" y="12601"/>
                    <a:pt x="32306" y="10126"/>
                  </a:cubicBezTo>
                  <a:lnTo>
                    <a:pt x="32306" y="8294"/>
                  </a:lnTo>
                  <a:lnTo>
                    <a:pt x="3230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0" name="Google Shape;3900;p64"/>
            <p:cNvSpPr/>
            <p:nvPr/>
          </p:nvSpPr>
          <p:spPr>
            <a:xfrm>
              <a:off x="2934850" y="4385550"/>
              <a:ext cx="1000525" cy="532025"/>
            </a:xfrm>
            <a:custGeom>
              <a:avLst/>
              <a:gdLst/>
              <a:ahLst/>
              <a:cxnLst/>
              <a:rect l="l" t="t" r="r" b="b"/>
              <a:pathLst>
                <a:path w="40021" h="21281" extrusionOk="0">
                  <a:moveTo>
                    <a:pt x="35006" y="419"/>
                  </a:moveTo>
                  <a:lnTo>
                    <a:pt x="35006" y="10319"/>
                  </a:lnTo>
                  <a:cubicBezTo>
                    <a:pt x="35006" y="13662"/>
                    <a:pt x="36163" y="16941"/>
                    <a:pt x="38284" y="19545"/>
                  </a:cubicBezTo>
                  <a:lnTo>
                    <a:pt x="39345" y="20863"/>
                  </a:lnTo>
                  <a:lnTo>
                    <a:pt x="675" y="20863"/>
                  </a:lnTo>
                  <a:lnTo>
                    <a:pt x="1736" y="19545"/>
                  </a:lnTo>
                  <a:cubicBezTo>
                    <a:pt x="3858" y="16941"/>
                    <a:pt x="5015" y="13662"/>
                    <a:pt x="5015" y="10319"/>
                  </a:cubicBezTo>
                  <a:lnTo>
                    <a:pt x="5015" y="419"/>
                  </a:lnTo>
                  <a:close/>
                  <a:moveTo>
                    <a:pt x="4790" y="1"/>
                  </a:moveTo>
                  <a:cubicBezTo>
                    <a:pt x="4725" y="1"/>
                    <a:pt x="4693" y="33"/>
                    <a:pt x="4661" y="65"/>
                  </a:cubicBezTo>
                  <a:cubicBezTo>
                    <a:pt x="4597" y="97"/>
                    <a:pt x="4597" y="161"/>
                    <a:pt x="4597" y="226"/>
                  </a:cubicBezTo>
                  <a:lnTo>
                    <a:pt x="4597" y="10319"/>
                  </a:lnTo>
                  <a:cubicBezTo>
                    <a:pt x="4597" y="13566"/>
                    <a:pt x="3472" y="16748"/>
                    <a:pt x="1415" y="19287"/>
                  </a:cubicBezTo>
                  <a:lnTo>
                    <a:pt x="65" y="20927"/>
                  </a:lnTo>
                  <a:cubicBezTo>
                    <a:pt x="0" y="20991"/>
                    <a:pt x="0" y="21088"/>
                    <a:pt x="32" y="21152"/>
                  </a:cubicBezTo>
                  <a:cubicBezTo>
                    <a:pt x="65" y="21216"/>
                    <a:pt x="161" y="21280"/>
                    <a:pt x="225" y="21280"/>
                  </a:cubicBezTo>
                  <a:lnTo>
                    <a:pt x="39795" y="21280"/>
                  </a:lnTo>
                  <a:cubicBezTo>
                    <a:pt x="39859" y="21280"/>
                    <a:pt x="39956" y="21216"/>
                    <a:pt x="39988" y="21152"/>
                  </a:cubicBezTo>
                  <a:cubicBezTo>
                    <a:pt x="40020" y="21088"/>
                    <a:pt x="39988" y="20991"/>
                    <a:pt x="39956" y="20927"/>
                  </a:cubicBezTo>
                  <a:lnTo>
                    <a:pt x="38606" y="19287"/>
                  </a:lnTo>
                  <a:cubicBezTo>
                    <a:pt x="36548" y="16748"/>
                    <a:pt x="35423" y="13566"/>
                    <a:pt x="35423" y="10319"/>
                  </a:cubicBezTo>
                  <a:lnTo>
                    <a:pt x="35423" y="226"/>
                  </a:lnTo>
                  <a:cubicBezTo>
                    <a:pt x="35423" y="161"/>
                    <a:pt x="35423" y="97"/>
                    <a:pt x="35359" y="65"/>
                  </a:cubicBezTo>
                  <a:cubicBezTo>
                    <a:pt x="35327" y="33"/>
                    <a:pt x="35263" y="1"/>
                    <a:pt x="352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1" name="Google Shape;3901;p64"/>
            <p:cNvSpPr/>
            <p:nvPr/>
          </p:nvSpPr>
          <p:spPr>
            <a:xfrm>
              <a:off x="1906225" y="2226250"/>
              <a:ext cx="3057750" cy="2244525"/>
            </a:xfrm>
            <a:custGeom>
              <a:avLst/>
              <a:gdLst/>
              <a:ahLst/>
              <a:cxnLst/>
              <a:rect l="l" t="t" r="r" b="b"/>
              <a:pathLst>
                <a:path w="122310" h="89781" extrusionOk="0">
                  <a:moveTo>
                    <a:pt x="4565" y="0"/>
                  </a:moveTo>
                  <a:cubicBezTo>
                    <a:pt x="2058" y="0"/>
                    <a:pt x="0" y="2026"/>
                    <a:pt x="0" y="4533"/>
                  </a:cubicBezTo>
                  <a:lnTo>
                    <a:pt x="0" y="85216"/>
                  </a:lnTo>
                  <a:cubicBezTo>
                    <a:pt x="0" y="87755"/>
                    <a:pt x="2058" y="89780"/>
                    <a:pt x="4565" y="89780"/>
                  </a:cubicBezTo>
                  <a:lnTo>
                    <a:pt x="117745" y="89780"/>
                  </a:lnTo>
                  <a:cubicBezTo>
                    <a:pt x="120253" y="89780"/>
                    <a:pt x="122310" y="87755"/>
                    <a:pt x="122310" y="85216"/>
                  </a:cubicBezTo>
                  <a:lnTo>
                    <a:pt x="122310" y="4533"/>
                  </a:lnTo>
                  <a:cubicBezTo>
                    <a:pt x="122310" y="2026"/>
                    <a:pt x="120253" y="0"/>
                    <a:pt x="1177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2" name="Google Shape;3902;p64"/>
            <p:cNvSpPr/>
            <p:nvPr/>
          </p:nvSpPr>
          <p:spPr>
            <a:xfrm>
              <a:off x="1901400" y="2220625"/>
              <a:ext cx="3067400" cy="2254950"/>
            </a:xfrm>
            <a:custGeom>
              <a:avLst/>
              <a:gdLst/>
              <a:ahLst/>
              <a:cxnLst/>
              <a:rect l="l" t="t" r="r" b="b"/>
              <a:pathLst>
                <a:path w="122696" h="90198" extrusionOk="0">
                  <a:moveTo>
                    <a:pt x="117938" y="418"/>
                  </a:moveTo>
                  <a:cubicBezTo>
                    <a:pt x="119128" y="418"/>
                    <a:pt x="120221" y="901"/>
                    <a:pt x="120992" y="1704"/>
                  </a:cubicBezTo>
                  <a:cubicBezTo>
                    <a:pt x="121796" y="2476"/>
                    <a:pt x="122278" y="3569"/>
                    <a:pt x="122278" y="4758"/>
                  </a:cubicBezTo>
                  <a:lnTo>
                    <a:pt x="122278" y="85441"/>
                  </a:lnTo>
                  <a:cubicBezTo>
                    <a:pt x="122278" y="86662"/>
                    <a:pt x="121796" y="87723"/>
                    <a:pt x="120992" y="88526"/>
                  </a:cubicBezTo>
                  <a:cubicBezTo>
                    <a:pt x="120221" y="89298"/>
                    <a:pt x="119128" y="89780"/>
                    <a:pt x="117938" y="89780"/>
                  </a:cubicBezTo>
                  <a:lnTo>
                    <a:pt x="4758" y="89780"/>
                  </a:lnTo>
                  <a:cubicBezTo>
                    <a:pt x="3569" y="89780"/>
                    <a:pt x="2476" y="89298"/>
                    <a:pt x="1672" y="88526"/>
                  </a:cubicBezTo>
                  <a:cubicBezTo>
                    <a:pt x="901" y="87723"/>
                    <a:pt x="418" y="86662"/>
                    <a:pt x="418" y="85441"/>
                  </a:cubicBezTo>
                  <a:lnTo>
                    <a:pt x="418" y="4758"/>
                  </a:lnTo>
                  <a:cubicBezTo>
                    <a:pt x="418" y="3569"/>
                    <a:pt x="901" y="2476"/>
                    <a:pt x="1672" y="1704"/>
                  </a:cubicBezTo>
                  <a:cubicBezTo>
                    <a:pt x="2476" y="901"/>
                    <a:pt x="3569" y="418"/>
                    <a:pt x="4758" y="418"/>
                  </a:cubicBezTo>
                  <a:close/>
                  <a:moveTo>
                    <a:pt x="4758" y="0"/>
                  </a:moveTo>
                  <a:cubicBezTo>
                    <a:pt x="2122" y="0"/>
                    <a:pt x="1" y="2122"/>
                    <a:pt x="1" y="4758"/>
                  </a:cubicBezTo>
                  <a:lnTo>
                    <a:pt x="1" y="85441"/>
                  </a:lnTo>
                  <a:cubicBezTo>
                    <a:pt x="1" y="88076"/>
                    <a:pt x="2122" y="90198"/>
                    <a:pt x="4758" y="90198"/>
                  </a:cubicBezTo>
                  <a:lnTo>
                    <a:pt x="117938" y="90198"/>
                  </a:lnTo>
                  <a:cubicBezTo>
                    <a:pt x="120574" y="90198"/>
                    <a:pt x="122696" y="88076"/>
                    <a:pt x="122696" y="85441"/>
                  </a:cubicBezTo>
                  <a:lnTo>
                    <a:pt x="122696" y="4758"/>
                  </a:lnTo>
                  <a:cubicBezTo>
                    <a:pt x="122696" y="2122"/>
                    <a:pt x="120574" y="0"/>
                    <a:pt x="1179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3" name="Google Shape;3903;p64"/>
            <p:cNvSpPr/>
            <p:nvPr/>
          </p:nvSpPr>
          <p:spPr>
            <a:xfrm>
              <a:off x="1906225" y="4121975"/>
              <a:ext cx="3057750" cy="348800"/>
            </a:xfrm>
            <a:custGeom>
              <a:avLst/>
              <a:gdLst/>
              <a:ahLst/>
              <a:cxnLst/>
              <a:rect l="l" t="t" r="r" b="b"/>
              <a:pathLst>
                <a:path w="122310" h="13952" extrusionOk="0">
                  <a:moveTo>
                    <a:pt x="0" y="0"/>
                  </a:moveTo>
                  <a:lnTo>
                    <a:pt x="0" y="9387"/>
                  </a:lnTo>
                  <a:cubicBezTo>
                    <a:pt x="0" y="11926"/>
                    <a:pt x="2058" y="13951"/>
                    <a:pt x="4565" y="13951"/>
                  </a:cubicBezTo>
                  <a:lnTo>
                    <a:pt x="117745" y="13951"/>
                  </a:lnTo>
                  <a:cubicBezTo>
                    <a:pt x="120253" y="13951"/>
                    <a:pt x="122310" y="11926"/>
                    <a:pt x="122310" y="9387"/>
                  </a:cubicBezTo>
                  <a:lnTo>
                    <a:pt x="12231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4" name="Google Shape;3904;p64"/>
            <p:cNvSpPr/>
            <p:nvPr/>
          </p:nvSpPr>
          <p:spPr>
            <a:xfrm>
              <a:off x="1901400" y="4116350"/>
              <a:ext cx="3067400" cy="359225"/>
            </a:xfrm>
            <a:custGeom>
              <a:avLst/>
              <a:gdLst/>
              <a:ahLst/>
              <a:cxnLst/>
              <a:rect l="l" t="t" r="r" b="b"/>
              <a:pathLst>
                <a:path w="122696" h="14369" extrusionOk="0">
                  <a:moveTo>
                    <a:pt x="122278" y="418"/>
                  </a:moveTo>
                  <a:lnTo>
                    <a:pt x="122278" y="9612"/>
                  </a:lnTo>
                  <a:cubicBezTo>
                    <a:pt x="122278" y="10833"/>
                    <a:pt x="121796" y="11894"/>
                    <a:pt x="120992" y="12697"/>
                  </a:cubicBezTo>
                  <a:cubicBezTo>
                    <a:pt x="120221" y="13469"/>
                    <a:pt x="119128" y="13951"/>
                    <a:pt x="117938" y="13951"/>
                  </a:cubicBezTo>
                  <a:lnTo>
                    <a:pt x="4758" y="13951"/>
                  </a:lnTo>
                  <a:cubicBezTo>
                    <a:pt x="3569" y="13951"/>
                    <a:pt x="2476" y="13469"/>
                    <a:pt x="1672" y="12697"/>
                  </a:cubicBezTo>
                  <a:cubicBezTo>
                    <a:pt x="901" y="11894"/>
                    <a:pt x="418" y="10833"/>
                    <a:pt x="418" y="9612"/>
                  </a:cubicBezTo>
                  <a:lnTo>
                    <a:pt x="418" y="418"/>
                  </a:lnTo>
                  <a:close/>
                  <a:moveTo>
                    <a:pt x="193" y="0"/>
                  </a:moveTo>
                  <a:cubicBezTo>
                    <a:pt x="161" y="0"/>
                    <a:pt x="97" y="33"/>
                    <a:pt x="65" y="65"/>
                  </a:cubicBezTo>
                  <a:cubicBezTo>
                    <a:pt x="1" y="97"/>
                    <a:pt x="1" y="161"/>
                    <a:pt x="1" y="225"/>
                  </a:cubicBezTo>
                  <a:lnTo>
                    <a:pt x="1" y="9612"/>
                  </a:lnTo>
                  <a:cubicBezTo>
                    <a:pt x="1" y="12247"/>
                    <a:pt x="2122" y="14369"/>
                    <a:pt x="4758" y="14369"/>
                  </a:cubicBezTo>
                  <a:lnTo>
                    <a:pt x="117938" y="14369"/>
                  </a:lnTo>
                  <a:cubicBezTo>
                    <a:pt x="120574" y="14369"/>
                    <a:pt x="122696" y="12247"/>
                    <a:pt x="122696" y="9612"/>
                  </a:cubicBezTo>
                  <a:lnTo>
                    <a:pt x="122696" y="225"/>
                  </a:lnTo>
                  <a:cubicBezTo>
                    <a:pt x="122696" y="161"/>
                    <a:pt x="122664" y="97"/>
                    <a:pt x="122631" y="65"/>
                  </a:cubicBezTo>
                  <a:cubicBezTo>
                    <a:pt x="122599" y="33"/>
                    <a:pt x="122535" y="0"/>
                    <a:pt x="1225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5" name="Google Shape;3905;p64"/>
            <p:cNvSpPr/>
            <p:nvPr/>
          </p:nvSpPr>
          <p:spPr>
            <a:xfrm>
              <a:off x="2060525" y="2365275"/>
              <a:ext cx="2749175" cy="1586350"/>
            </a:xfrm>
            <a:custGeom>
              <a:avLst/>
              <a:gdLst/>
              <a:ahLst/>
              <a:cxnLst/>
              <a:rect l="l" t="t" r="r" b="b"/>
              <a:pathLst>
                <a:path w="109967" h="63454" extrusionOk="0">
                  <a:moveTo>
                    <a:pt x="0" y="0"/>
                  </a:moveTo>
                  <a:lnTo>
                    <a:pt x="0" y="63454"/>
                  </a:lnTo>
                  <a:lnTo>
                    <a:pt x="109966" y="63454"/>
                  </a:lnTo>
                  <a:lnTo>
                    <a:pt x="10996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6" name="Google Shape;3906;p64"/>
            <p:cNvSpPr/>
            <p:nvPr/>
          </p:nvSpPr>
          <p:spPr>
            <a:xfrm>
              <a:off x="2054900" y="2360450"/>
              <a:ext cx="2760425" cy="1596000"/>
            </a:xfrm>
            <a:custGeom>
              <a:avLst/>
              <a:gdLst/>
              <a:ahLst/>
              <a:cxnLst/>
              <a:rect l="l" t="t" r="r" b="b"/>
              <a:pathLst>
                <a:path w="110417" h="63840" extrusionOk="0">
                  <a:moveTo>
                    <a:pt x="109998" y="419"/>
                  </a:moveTo>
                  <a:lnTo>
                    <a:pt x="109998" y="63422"/>
                  </a:lnTo>
                  <a:lnTo>
                    <a:pt x="418" y="63422"/>
                  </a:lnTo>
                  <a:lnTo>
                    <a:pt x="418" y="419"/>
                  </a:lnTo>
                  <a:close/>
                  <a:moveTo>
                    <a:pt x="225" y="1"/>
                  </a:moveTo>
                  <a:cubicBezTo>
                    <a:pt x="161" y="1"/>
                    <a:pt x="97" y="1"/>
                    <a:pt x="64" y="65"/>
                  </a:cubicBezTo>
                  <a:cubicBezTo>
                    <a:pt x="32" y="97"/>
                    <a:pt x="0" y="161"/>
                    <a:pt x="0" y="193"/>
                  </a:cubicBezTo>
                  <a:lnTo>
                    <a:pt x="0" y="63647"/>
                  </a:lnTo>
                  <a:cubicBezTo>
                    <a:pt x="0" y="63711"/>
                    <a:pt x="32" y="63743"/>
                    <a:pt x="64" y="63775"/>
                  </a:cubicBezTo>
                  <a:cubicBezTo>
                    <a:pt x="97" y="63840"/>
                    <a:pt x="161" y="63840"/>
                    <a:pt x="225" y="63840"/>
                  </a:cubicBezTo>
                  <a:lnTo>
                    <a:pt x="110191" y="63840"/>
                  </a:lnTo>
                  <a:cubicBezTo>
                    <a:pt x="110255" y="63840"/>
                    <a:pt x="110320" y="63840"/>
                    <a:pt x="110352" y="63775"/>
                  </a:cubicBezTo>
                  <a:cubicBezTo>
                    <a:pt x="110384" y="63743"/>
                    <a:pt x="110416" y="63711"/>
                    <a:pt x="110416" y="63647"/>
                  </a:cubicBezTo>
                  <a:lnTo>
                    <a:pt x="110416" y="193"/>
                  </a:lnTo>
                  <a:cubicBezTo>
                    <a:pt x="110416" y="161"/>
                    <a:pt x="110384" y="97"/>
                    <a:pt x="110352" y="65"/>
                  </a:cubicBezTo>
                  <a:cubicBezTo>
                    <a:pt x="110320" y="1"/>
                    <a:pt x="110255" y="1"/>
                    <a:pt x="11019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7" name="Google Shape;3907;p64"/>
            <p:cNvSpPr/>
            <p:nvPr/>
          </p:nvSpPr>
          <p:spPr>
            <a:xfrm>
              <a:off x="2940475" y="4911925"/>
              <a:ext cx="989275" cy="45025"/>
            </a:xfrm>
            <a:custGeom>
              <a:avLst/>
              <a:gdLst/>
              <a:ahLst/>
              <a:cxnLst/>
              <a:rect l="l" t="t" r="r" b="b"/>
              <a:pathLst>
                <a:path w="39571" h="1801" extrusionOk="0">
                  <a:moveTo>
                    <a:pt x="0" y="0"/>
                  </a:moveTo>
                  <a:lnTo>
                    <a:pt x="0" y="1801"/>
                  </a:lnTo>
                  <a:lnTo>
                    <a:pt x="39570" y="1801"/>
                  </a:lnTo>
                  <a:lnTo>
                    <a:pt x="3957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8" name="Google Shape;3908;p64"/>
            <p:cNvSpPr/>
            <p:nvPr/>
          </p:nvSpPr>
          <p:spPr>
            <a:xfrm>
              <a:off x="2935650" y="4907100"/>
              <a:ext cx="999725" cy="55475"/>
            </a:xfrm>
            <a:custGeom>
              <a:avLst/>
              <a:gdLst/>
              <a:ahLst/>
              <a:cxnLst/>
              <a:rect l="l" t="t" r="r" b="b"/>
              <a:pathLst>
                <a:path w="39989" h="2219" extrusionOk="0">
                  <a:moveTo>
                    <a:pt x="39538" y="418"/>
                  </a:moveTo>
                  <a:lnTo>
                    <a:pt x="39538" y="1801"/>
                  </a:lnTo>
                  <a:lnTo>
                    <a:pt x="418" y="1801"/>
                  </a:lnTo>
                  <a:lnTo>
                    <a:pt x="418" y="418"/>
                  </a:lnTo>
                  <a:close/>
                  <a:moveTo>
                    <a:pt x="193" y="1"/>
                  </a:moveTo>
                  <a:cubicBezTo>
                    <a:pt x="129" y="1"/>
                    <a:pt x="97" y="1"/>
                    <a:pt x="65" y="65"/>
                  </a:cubicBezTo>
                  <a:cubicBezTo>
                    <a:pt x="0" y="97"/>
                    <a:pt x="0" y="161"/>
                    <a:pt x="0" y="193"/>
                  </a:cubicBezTo>
                  <a:lnTo>
                    <a:pt x="0" y="1994"/>
                  </a:lnTo>
                  <a:cubicBezTo>
                    <a:pt x="0" y="2058"/>
                    <a:pt x="0" y="2122"/>
                    <a:pt x="65" y="2154"/>
                  </a:cubicBezTo>
                  <a:cubicBezTo>
                    <a:pt x="97" y="2186"/>
                    <a:pt x="129" y="2219"/>
                    <a:pt x="193" y="2219"/>
                  </a:cubicBezTo>
                  <a:lnTo>
                    <a:pt x="39763" y="2219"/>
                  </a:lnTo>
                  <a:cubicBezTo>
                    <a:pt x="39827" y="2219"/>
                    <a:pt x="39859" y="2186"/>
                    <a:pt x="39924" y="2154"/>
                  </a:cubicBezTo>
                  <a:cubicBezTo>
                    <a:pt x="39956" y="2122"/>
                    <a:pt x="39988" y="2058"/>
                    <a:pt x="39988" y="1994"/>
                  </a:cubicBezTo>
                  <a:lnTo>
                    <a:pt x="39988" y="193"/>
                  </a:lnTo>
                  <a:cubicBezTo>
                    <a:pt x="39988" y="161"/>
                    <a:pt x="39956" y="97"/>
                    <a:pt x="39924" y="65"/>
                  </a:cubicBezTo>
                  <a:cubicBezTo>
                    <a:pt x="39859" y="1"/>
                    <a:pt x="39827" y="1"/>
                    <a:pt x="397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9" name="Google Shape;3909;p64"/>
            <p:cNvSpPr/>
            <p:nvPr/>
          </p:nvSpPr>
          <p:spPr>
            <a:xfrm>
              <a:off x="2383575" y="2497075"/>
              <a:ext cx="147875" cy="199325"/>
            </a:xfrm>
            <a:custGeom>
              <a:avLst/>
              <a:gdLst/>
              <a:ahLst/>
              <a:cxnLst/>
              <a:rect l="l" t="t" r="r" b="b"/>
              <a:pathLst>
                <a:path w="5915" h="7973" extrusionOk="0">
                  <a:moveTo>
                    <a:pt x="0" y="0"/>
                  </a:moveTo>
                  <a:lnTo>
                    <a:pt x="3954" y="7972"/>
                  </a:lnTo>
                  <a:lnTo>
                    <a:pt x="591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0" name="Google Shape;3910;p64"/>
            <p:cNvSpPr/>
            <p:nvPr/>
          </p:nvSpPr>
          <p:spPr>
            <a:xfrm>
              <a:off x="2377950" y="2491450"/>
              <a:ext cx="159125" cy="209975"/>
            </a:xfrm>
            <a:custGeom>
              <a:avLst/>
              <a:gdLst/>
              <a:ahLst/>
              <a:cxnLst/>
              <a:rect l="l" t="t" r="r" b="b"/>
              <a:pathLst>
                <a:path w="6365" h="8399" extrusionOk="0">
                  <a:moveTo>
                    <a:pt x="5883" y="418"/>
                  </a:moveTo>
                  <a:lnTo>
                    <a:pt x="4119" y="7593"/>
                  </a:lnTo>
                  <a:lnTo>
                    <a:pt x="4119" y="7593"/>
                  </a:lnTo>
                  <a:lnTo>
                    <a:pt x="547" y="418"/>
                  </a:lnTo>
                  <a:close/>
                  <a:moveTo>
                    <a:pt x="225" y="0"/>
                  </a:moveTo>
                  <a:cubicBezTo>
                    <a:pt x="129" y="0"/>
                    <a:pt x="65" y="32"/>
                    <a:pt x="32" y="97"/>
                  </a:cubicBezTo>
                  <a:cubicBezTo>
                    <a:pt x="0" y="161"/>
                    <a:pt x="0" y="257"/>
                    <a:pt x="32" y="322"/>
                  </a:cubicBezTo>
                  <a:lnTo>
                    <a:pt x="4018" y="8293"/>
                  </a:lnTo>
                  <a:cubicBezTo>
                    <a:pt x="4045" y="8346"/>
                    <a:pt x="4092" y="8398"/>
                    <a:pt x="4161" y="8398"/>
                  </a:cubicBezTo>
                  <a:cubicBezTo>
                    <a:pt x="4177" y="8398"/>
                    <a:pt x="4193" y="8396"/>
                    <a:pt x="4211" y="8390"/>
                  </a:cubicBezTo>
                  <a:cubicBezTo>
                    <a:pt x="4308" y="8390"/>
                    <a:pt x="4372" y="8326"/>
                    <a:pt x="4404" y="8229"/>
                  </a:cubicBezTo>
                  <a:lnTo>
                    <a:pt x="6365" y="257"/>
                  </a:lnTo>
                  <a:cubicBezTo>
                    <a:pt x="6365" y="193"/>
                    <a:pt x="6365" y="129"/>
                    <a:pt x="6333" y="97"/>
                  </a:cubicBezTo>
                  <a:cubicBezTo>
                    <a:pt x="6268" y="32"/>
                    <a:pt x="6204" y="0"/>
                    <a:pt x="61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1" name="Google Shape;3911;p64"/>
            <p:cNvSpPr/>
            <p:nvPr/>
          </p:nvSpPr>
          <p:spPr>
            <a:xfrm>
              <a:off x="2398825" y="2504300"/>
              <a:ext cx="94875" cy="192100"/>
            </a:xfrm>
            <a:custGeom>
              <a:avLst/>
              <a:gdLst/>
              <a:ahLst/>
              <a:cxnLst/>
              <a:rect l="l" t="t" r="r" b="b"/>
              <a:pathLst>
                <a:path w="3795" h="7684" extrusionOk="0">
                  <a:moveTo>
                    <a:pt x="1" y="0"/>
                  </a:moveTo>
                  <a:lnTo>
                    <a:pt x="3344" y="7683"/>
                  </a:lnTo>
                  <a:lnTo>
                    <a:pt x="379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2" name="Google Shape;3912;p64"/>
            <p:cNvSpPr/>
            <p:nvPr/>
          </p:nvSpPr>
          <p:spPr>
            <a:xfrm>
              <a:off x="2393200" y="2499475"/>
              <a:ext cx="106125" cy="201950"/>
            </a:xfrm>
            <a:custGeom>
              <a:avLst/>
              <a:gdLst/>
              <a:ahLst/>
              <a:cxnLst/>
              <a:rect l="l" t="t" r="r" b="b"/>
              <a:pathLst>
                <a:path w="4245" h="8078" extrusionOk="0">
                  <a:moveTo>
                    <a:pt x="3794" y="419"/>
                  </a:moveTo>
                  <a:lnTo>
                    <a:pt x="3427" y="6947"/>
                  </a:lnTo>
                  <a:lnTo>
                    <a:pt x="547" y="419"/>
                  </a:lnTo>
                  <a:close/>
                  <a:moveTo>
                    <a:pt x="226" y="1"/>
                  </a:moveTo>
                  <a:cubicBezTo>
                    <a:pt x="162" y="1"/>
                    <a:pt x="97" y="33"/>
                    <a:pt x="65" y="97"/>
                  </a:cubicBezTo>
                  <a:cubicBezTo>
                    <a:pt x="33" y="129"/>
                    <a:pt x="1" y="226"/>
                    <a:pt x="33" y="290"/>
                  </a:cubicBezTo>
                  <a:lnTo>
                    <a:pt x="3376" y="7940"/>
                  </a:lnTo>
                  <a:cubicBezTo>
                    <a:pt x="3429" y="8020"/>
                    <a:pt x="3504" y="8077"/>
                    <a:pt x="3582" y="8077"/>
                  </a:cubicBezTo>
                  <a:cubicBezTo>
                    <a:pt x="3599" y="8077"/>
                    <a:pt x="3616" y="8075"/>
                    <a:pt x="3633" y="8069"/>
                  </a:cubicBezTo>
                  <a:cubicBezTo>
                    <a:pt x="3730" y="8069"/>
                    <a:pt x="3794" y="7972"/>
                    <a:pt x="3794" y="7876"/>
                  </a:cubicBezTo>
                  <a:lnTo>
                    <a:pt x="4244" y="226"/>
                  </a:lnTo>
                  <a:cubicBezTo>
                    <a:pt x="4244" y="161"/>
                    <a:pt x="4212" y="97"/>
                    <a:pt x="4180" y="65"/>
                  </a:cubicBezTo>
                  <a:cubicBezTo>
                    <a:pt x="4148" y="1"/>
                    <a:pt x="4083" y="1"/>
                    <a:pt x="40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3" name="Google Shape;3913;p64"/>
            <p:cNvSpPr/>
            <p:nvPr/>
          </p:nvSpPr>
          <p:spPr>
            <a:xfrm>
              <a:off x="2377950" y="2489825"/>
              <a:ext cx="104475" cy="206575"/>
            </a:xfrm>
            <a:custGeom>
              <a:avLst/>
              <a:gdLst/>
              <a:ahLst/>
              <a:cxnLst/>
              <a:rect l="l" t="t" r="r" b="b"/>
              <a:pathLst>
                <a:path w="4179" h="8263" extrusionOk="0">
                  <a:moveTo>
                    <a:pt x="0" y="1"/>
                  </a:moveTo>
                  <a:lnTo>
                    <a:pt x="4179" y="8262"/>
                  </a:lnTo>
                  <a:lnTo>
                    <a:pt x="37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4" name="Google Shape;3914;p64"/>
            <p:cNvSpPr/>
            <p:nvPr/>
          </p:nvSpPr>
          <p:spPr>
            <a:xfrm>
              <a:off x="2372325" y="2484200"/>
              <a:ext cx="115725" cy="217225"/>
            </a:xfrm>
            <a:custGeom>
              <a:avLst/>
              <a:gdLst/>
              <a:ahLst/>
              <a:cxnLst/>
              <a:rect l="l" t="t" r="r" b="b"/>
              <a:pathLst>
                <a:path w="4629" h="8689" extrusionOk="0">
                  <a:moveTo>
                    <a:pt x="3825" y="419"/>
                  </a:moveTo>
                  <a:lnTo>
                    <a:pt x="4166" y="7535"/>
                  </a:lnTo>
                  <a:lnTo>
                    <a:pt x="579" y="419"/>
                  </a:lnTo>
                  <a:close/>
                  <a:moveTo>
                    <a:pt x="225" y="1"/>
                  </a:moveTo>
                  <a:cubicBezTo>
                    <a:pt x="161" y="1"/>
                    <a:pt x="97" y="33"/>
                    <a:pt x="64" y="97"/>
                  </a:cubicBezTo>
                  <a:cubicBezTo>
                    <a:pt x="0" y="162"/>
                    <a:pt x="0" y="258"/>
                    <a:pt x="32" y="322"/>
                  </a:cubicBezTo>
                  <a:lnTo>
                    <a:pt x="4243" y="8583"/>
                  </a:lnTo>
                  <a:cubicBezTo>
                    <a:pt x="4270" y="8636"/>
                    <a:pt x="4339" y="8688"/>
                    <a:pt x="4416" y="8688"/>
                  </a:cubicBezTo>
                  <a:cubicBezTo>
                    <a:pt x="4433" y="8688"/>
                    <a:pt x="4451" y="8686"/>
                    <a:pt x="4468" y="8680"/>
                  </a:cubicBezTo>
                  <a:cubicBezTo>
                    <a:pt x="4565" y="8648"/>
                    <a:pt x="4629" y="8551"/>
                    <a:pt x="4629" y="8455"/>
                  </a:cubicBezTo>
                  <a:lnTo>
                    <a:pt x="4211" y="194"/>
                  </a:lnTo>
                  <a:cubicBezTo>
                    <a:pt x="4211" y="97"/>
                    <a:pt x="4115" y="1"/>
                    <a:pt x="40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5" name="Google Shape;3915;p64"/>
            <p:cNvSpPr/>
            <p:nvPr/>
          </p:nvSpPr>
          <p:spPr>
            <a:xfrm>
              <a:off x="2153725" y="2452075"/>
              <a:ext cx="328700" cy="244325"/>
            </a:xfrm>
            <a:custGeom>
              <a:avLst/>
              <a:gdLst/>
              <a:ahLst/>
              <a:cxnLst/>
              <a:rect l="l" t="t" r="r" b="b"/>
              <a:pathLst>
                <a:path w="13148" h="9773" extrusionOk="0">
                  <a:moveTo>
                    <a:pt x="1" y="0"/>
                  </a:moveTo>
                  <a:lnTo>
                    <a:pt x="2412" y="9772"/>
                  </a:lnTo>
                  <a:lnTo>
                    <a:pt x="13148" y="9772"/>
                  </a:lnTo>
                  <a:lnTo>
                    <a:pt x="11444" y="1125"/>
                  </a:lnTo>
                  <a:lnTo>
                    <a:pt x="6108" y="1125"/>
                  </a:lnTo>
                  <a:lnTo>
                    <a:pt x="51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6" name="Google Shape;3916;p64"/>
            <p:cNvSpPr/>
            <p:nvPr/>
          </p:nvSpPr>
          <p:spPr>
            <a:xfrm>
              <a:off x="2148100" y="2447250"/>
              <a:ext cx="339950" cy="253950"/>
            </a:xfrm>
            <a:custGeom>
              <a:avLst/>
              <a:gdLst/>
              <a:ahLst/>
              <a:cxnLst/>
              <a:rect l="l" t="t" r="r" b="b"/>
              <a:pathLst>
                <a:path w="13598" h="10158" extrusionOk="0">
                  <a:moveTo>
                    <a:pt x="5240" y="418"/>
                  </a:moveTo>
                  <a:lnTo>
                    <a:pt x="6173" y="1447"/>
                  </a:lnTo>
                  <a:cubicBezTo>
                    <a:pt x="6205" y="1511"/>
                    <a:pt x="6269" y="1511"/>
                    <a:pt x="6333" y="1511"/>
                  </a:cubicBezTo>
                  <a:lnTo>
                    <a:pt x="11509" y="1511"/>
                  </a:lnTo>
                  <a:lnTo>
                    <a:pt x="13116" y="9740"/>
                  </a:lnTo>
                  <a:lnTo>
                    <a:pt x="2797" y="9740"/>
                  </a:lnTo>
                  <a:lnTo>
                    <a:pt x="483" y="418"/>
                  </a:lnTo>
                  <a:close/>
                  <a:moveTo>
                    <a:pt x="226" y="0"/>
                  </a:moveTo>
                  <a:cubicBezTo>
                    <a:pt x="162" y="0"/>
                    <a:pt x="97" y="32"/>
                    <a:pt x="65" y="65"/>
                  </a:cubicBezTo>
                  <a:cubicBezTo>
                    <a:pt x="1" y="129"/>
                    <a:pt x="1" y="193"/>
                    <a:pt x="1" y="257"/>
                  </a:cubicBezTo>
                  <a:lnTo>
                    <a:pt x="2412" y="9997"/>
                  </a:lnTo>
                  <a:cubicBezTo>
                    <a:pt x="2444" y="10094"/>
                    <a:pt x="2540" y="10158"/>
                    <a:pt x="2637" y="10158"/>
                  </a:cubicBezTo>
                  <a:lnTo>
                    <a:pt x="13373" y="10158"/>
                  </a:lnTo>
                  <a:cubicBezTo>
                    <a:pt x="13437" y="10158"/>
                    <a:pt x="13502" y="10126"/>
                    <a:pt x="13566" y="10094"/>
                  </a:cubicBezTo>
                  <a:cubicBezTo>
                    <a:pt x="13598" y="10029"/>
                    <a:pt x="13598" y="9965"/>
                    <a:pt x="13598" y="9901"/>
                  </a:cubicBezTo>
                  <a:lnTo>
                    <a:pt x="11894" y="1254"/>
                  </a:lnTo>
                  <a:cubicBezTo>
                    <a:pt x="11862" y="1157"/>
                    <a:pt x="11798" y="1093"/>
                    <a:pt x="11669" y="1093"/>
                  </a:cubicBezTo>
                  <a:lnTo>
                    <a:pt x="6435" y="1093"/>
                  </a:lnTo>
                  <a:lnTo>
                    <a:pt x="5498" y="65"/>
                  </a:lnTo>
                  <a:cubicBezTo>
                    <a:pt x="5465" y="32"/>
                    <a:pt x="5401" y="0"/>
                    <a:pt x="53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7" name="Google Shape;3917;p64"/>
            <p:cNvSpPr/>
            <p:nvPr/>
          </p:nvSpPr>
          <p:spPr>
            <a:xfrm>
              <a:off x="2383575" y="2857075"/>
              <a:ext cx="147875" cy="199325"/>
            </a:xfrm>
            <a:custGeom>
              <a:avLst/>
              <a:gdLst/>
              <a:ahLst/>
              <a:cxnLst/>
              <a:rect l="l" t="t" r="r" b="b"/>
              <a:pathLst>
                <a:path w="5915" h="7973" extrusionOk="0">
                  <a:moveTo>
                    <a:pt x="0" y="1"/>
                  </a:moveTo>
                  <a:lnTo>
                    <a:pt x="3954" y="7973"/>
                  </a:lnTo>
                  <a:lnTo>
                    <a:pt x="591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8" name="Google Shape;3918;p64"/>
            <p:cNvSpPr/>
            <p:nvPr/>
          </p:nvSpPr>
          <p:spPr>
            <a:xfrm>
              <a:off x="2377950" y="2852275"/>
              <a:ext cx="159125" cy="209750"/>
            </a:xfrm>
            <a:custGeom>
              <a:avLst/>
              <a:gdLst/>
              <a:ahLst/>
              <a:cxnLst/>
              <a:rect l="l" t="t" r="r" b="b"/>
              <a:pathLst>
                <a:path w="6365" h="8390" extrusionOk="0">
                  <a:moveTo>
                    <a:pt x="5883" y="418"/>
                  </a:moveTo>
                  <a:lnTo>
                    <a:pt x="4124" y="7572"/>
                  </a:lnTo>
                  <a:lnTo>
                    <a:pt x="547" y="418"/>
                  </a:lnTo>
                  <a:close/>
                  <a:moveTo>
                    <a:pt x="225" y="0"/>
                  </a:moveTo>
                  <a:cubicBezTo>
                    <a:pt x="129" y="0"/>
                    <a:pt x="65" y="32"/>
                    <a:pt x="32" y="96"/>
                  </a:cubicBezTo>
                  <a:cubicBezTo>
                    <a:pt x="0" y="161"/>
                    <a:pt x="0" y="225"/>
                    <a:pt x="32" y="289"/>
                  </a:cubicBezTo>
                  <a:lnTo>
                    <a:pt x="4018" y="8261"/>
                  </a:lnTo>
                  <a:cubicBezTo>
                    <a:pt x="4050" y="8358"/>
                    <a:pt x="4115" y="8390"/>
                    <a:pt x="4211" y="8390"/>
                  </a:cubicBezTo>
                  <a:cubicBezTo>
                    <a:pt x="4308" y="8358"/>
                    <a:pt x="4372" y="8293"/>
                    <a:pt x="4404" y="8229"/>
                  </a:cubicBezTo>
                  <a:lnTo>
                    <a:pt x="6365" y="257"/>
                  </a:lnTo>
                  <a:cubicBezTo>
                    <a:pt x="6365" y="193"/>
                    <a:pt x="6365" y="129"/>
                    <a:pt x="6333" y="64"/>
                  </a:cubicBezTo>
                  <a:cubicBezTo>
                    <a:pt x="6268" y="32"/>
                    <a:pt x="6204" y="0"/>
                    <a:pt x="61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9" name="Google Shape;3919;p64"/>
            <p:cNvSpPr/>
            <p:nvPr/>
          </p:nvSpPr>
          <p:spPr>
            <a:xfrm>
              <a:off x="2398825" y="2865125"/>
              <a:ext cx="94875" cy="191275"/>
            </a:xfrm>
            <a:custGeom>
              <a:avLst/>
              <a:gdLst/>
              <a:ahLst/>
              <a:cxnLst/>
              <a:rect l="l" t="t" r="r" b="b"/>
              <a:pathLst>
                <a:path w="3795" h="7651" extrusionOk="0">
                  <a:moveTo>
                    <a:pt x="1" y="0"/>
                  </a:moveTo>
                  <a:lnTo>
                    <a:pt x="3344" y="7651"/>
                  </a:lnTo>
                  <a:lnTo>
                    <a:pt x="379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0" name="Google Shape;3920;p64"/>
            <p:cNvSpPr/>
            <p:nvPr/>
          </p:nvSpPr>
          <p:spPr>
            <a:xfrm>
              <a:off x="2393200" y="2859500"/>
              <a:ext cx="106125" cy="202525"/>
            </a:xfrm>
            <a:custGeom>
              <a:avLst/>
              <a:gdLst/>
              <a:ahLst/>
              <a:cxnLst/>
              <a:rect l="l" t="t" r="r" b="b"/>
              <a:pathLst>
                <a:path w="4245" h="8101" extrusionOk="0">
                  <a:moveTo>
                    <a:pt x="3794" y="418"/>
                  </a:moveTo>
                  <a:lnTo>
                    <a:pt x="3428" y="6950"/>
                  </a:lnTo>
                  <a:lnTo>
                    <a:pt x="3428" y="6950"/>
                  </a:lnTo>
                  <a:lnTo>
                    <a:pt x="547" y="418"/>
                  </a:lnTo>
                  <a:close/>
                  <a:moveTo>
                    <a:pt x="226" y="0"/>
                  </a:moveTo>
                  <a:cubicBezTo>
                    <a:pt x="162" y="0"/>
                    <a:pt x="97" y="33"/>
                    <a:pt x="65" y="97"/>
                  </a:cubicBezTo>
                  <a:cubicBezTo>
                    <a:pt x="33" y="161"/>
                    <a:pt x="1" y="225"/>
                    <a:pt x="33" y="290"/>
                  </a:cubicBezTo>
                  <a:lnTo>
                    <a:pt x="3376" y="7972"/>
                  </a:lnTo>
                  <a:cubicBezTo>
                    <a:pt x="3440" y="8069"/>
                    <a:pt x="3537" y="8101"/>
                    <a:pt x="3633" y="8101"/>
                  </a:cubicBezTo>
                  <a:cubicBezTo>
                    <a:pt x="3730" y="8069"/>
                    <a:pt x="3794" y="8004"/>
                    <a:pt x="3794" y="7876"/>
                  </a:cubicBezTo>
                  <a:lnTo>
                    <a:pt x="4244" y="225"/>
                  </a:lnTo>
                  <a:cubicBezTo>
                    <a:pt x="4244" y="161"/>
                    <a:pt x="4212" y="97"/>
                    <a:pt x="4180" y="65"/>
                  </a:cubicBezTo>
                  <a:cubicBezTo>
                    <a:pt x="4148" y="33"/>
                    <a:pt x="4083" y="0"/>
                    <a:pt x="4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1" name="Google Shape;3921;p64"/>
            <p:cNvSpPr/>
            <p:nvPr/>
          </p:nvSpPr>
          <p:spPr>
            <a:xfrm>
              <a:off x="2377950" y="2849850"/>
              <a:ext cx="104475" cy="206550"/>
            </a:xfrm>
            <a:custGeom>
              <a:avLst/>
              <a:gdLst/>
              <a:ahLst/>
              <a:cxnLst/>
              <a:rect l="l" t="t" r="r" b="b"/>
              <a:pathLst>
                <a:path w="4179" h="8262" extrusionOk="0">
                  <a:moveTo>
                    <a:pt x="0" y="1"/>
                  </a:moveTo>
                  <a:lnTo>
                    <a:pt x="4179" y="8262"/>
                  </a:lnTo>
                  <a:lnTo>
                    <a:pt x="37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3922;p64"/>
            <p:cNvSpPr/>
            <p:nvPr/>
          </p:nvSpPr>
          <p:spPr>
            <a:xfrm>
              <a:off x="2372325" y="2844225"/>
              <a:ext cx="115725" cy="217300"/>
            </a:xfrm>
            <a:custGeom>
              <a:avLst/>
              <a:gdLst/>
              <a:ahLst/>
              <a:cxnLst/>
              <a:rect l="l" t="t" r="r" b="b"/>
              <a:pathLst>
                <a:path w="4629" h="8692" extrusionOk="0">
                  <a:moveTo>
                    <a:pt x="3825" y="451"/>
                  </a:moveTo>
                  <a:lnTo>
                    <a:pt x="4166" y="7538"/>
                  </a:lnTo>
                  <a:lnTo>
                    <a:pt x="579" y="451"/>
                  </a:lnTo>
                  <a:close/>
                  <a:moveTo>
                    <a:pt x="225" y="1"/>
                  </a:moveTo>
                  <a:cubicBezTo>
                    <a:pt x="161" y="1"/>
                    <a:pt x="97" y="65"/>
                    <a:pt x="64" y="129"/>
                  </a:cubicBezTo>
                  <a:cubicBezTo>
                    <a:pt x="0" y="193"/>
                    <a:pt x="0" y="258"/>
                    <a:pt x="32" y="322"/>
                  </a:cubicBezTo>
                  <a:lnTo>
                    <a:pt x="4243" y="8583"/>
                  </a:lnTo>
                  <a:cubicBezTo>
                    <a:pt x="4267" y="8656"/>
                    <a:pt x="4328" y="8692"/>
                    <a:pt x="4397" y="8692"/>
                  </a:cubicBezTo>
                  <a:cubicBezTo>
                    <a:pt x="4420" y="8692"/>
                    <a:pt x="4444" y="8688"/>
                    <a:pt x="4468" y="8680"/>
                  </a:cubicBezTo>
                  <a:cubicBezTo>
                    <a:pt x="4565" y="8680"/>
                    <a:pt x="4629" y="8583"/>
                    <a:pt x="4629" y="8487"/>
                  </a:cubicBezTo>
                  <a:lnTo>
                    <a:pt x="4211" y="226"/>
                  </a:lnTo>
                  <a:cubicBezTo>
                    <a:pt x="4211" y="97"/>
                    <a:pt x="4115" y="1"/>
                    <a:pt x="40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3" name="Google Shape;3923;p64"/>
            <p:cNvSpPr/>
            <p:nvPr/>
          </p:nvSpPr>
          <p:spPr>
            <a:xfrm>
              <a:off x="2153725" y="2812875"/>
              <a:ext cx="328700" cy="243525"/>
            </a:xfrm>
            <a:custGeom>
              <a:avLst/>
              <a:gdLst/>
              <a:ahLst/>
              <a:cxnLst/>
              <a:rect l="l" t="t" r="r" b="b"/>
              <a:pathLst>
                <a:path w="13148" h="9741" extrusionOk="0">
                  <a:moveTo>
                    <a:pt x="1" y="1"/>
                  </a:moveTo>
                  <a:lnTo>
                    <a:pt x="2412" y="9741"/>
                  </a:lnTo>
                  <a:lnTo>
                    <a:pt x="13148" y="9741"/>
                  </a:lnTo>
                  <a:lnTo>
                    <a:pt x="11444" y="1094"/>
                  </a:lnTo>
                  <a:lnTo>
                    <a:pt x="6108" y="1094"/>
                  </a:lnTo>
                  <a:lnTo>
                    <a:pt x="511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4" name="Google Shape;3924;p64"/>
            <p:cNvSpPr/>
            <p:nvPr/>
          </p:nvSpPr>
          <p:spPr>
            <a:xfrm>
              <a:off x="2148100" y="2807250"/>
              <a:ext cx="339950" cy="254775"/>
            </a:xfrm>
            <a:custGeom>
              <a:avLst/>
              <a:gdLst/>
              <a:ahLst/>
              <a:cxnLst/>
              <a:rect l="l" t="t" r="r" b="b"/>
              <a:pathLst>
                <a:path w="13598" h="10191" extrusionOk="0">
                  <a:moveTo>
                    <a:pt x="5240" y="419"/>
                  </a:moveTo>
                  <a:lnTo>
                    <a:pt x="6173" y="1480"/>
                  </a:lnTo>
                  <a:cubicBezTo>
                    <a:pt x="6205" y="1512"/>
                    <a:pt x="6269" y="1544"/>
                    <a:pt x="6333" y="1544"/>
                  </a:cubicBezTo>
                  <a:lnTo>
                    <a:pt x="11509" y="1544"/>
                  </a:lnTo>
                  <a:lnTo>
                    <a:pt x="13116" y="9741"/>
                  </a:lnTo>
                  <a:lnTo>
                    <a:pt x="2797" y="9741"/>
                  </a:lnTo>
                  <a:lnTo>
                    <a:pt x="483" y="419"/>
                  </a:lnTo>
                  <a:close/>
                  <a:moveTo>
                    <a:pt x="226" y="1"/>
                  </a:moveTo>
                  <a:cubicBezTo>
                    <a:pt x="162" y="1"/>
                    <a:pt x="97" y="33"/>
                    <a:pt x="65" y="97"/>
                  </a:cubicBezTo>
                  <a:cubicBezTo>
                    <a:pt x="1" y="130"/>
                    <a:pt x="1" y="194"/>
                    <a:pt x="1" y="258"/>
                  </a:cubicBezTo>
                  <a:lnTo>
                    <a:pt x="2412" y="10030"/>
                  </a:lnTo>
                  <a:cubicBezTo>
                    <a:pt x="2444" y="10126"/>
                    <a:pt x="2540" y="10191"/>
                    <a:pt x="2637" y="10191"/>
                  </a:cubicBezTo>
                  <a:lnTo>
                    <a:pt x="13373" y="10191"/>
                  </a:lnTo>
                  <a:cubicBezTo>
                    <a:pt x="13437" y="10191"/>
                    <a:pt x="13502" y="10159"/>
                    <a:pt x="13566" y="10094"/>
                  </a:cubicBezTo>
                  <a:cubicBezTo>
                    <a:pt x="13598" y="10062"/>
                    <a:pt x="13598" y="9998"/>
                    <a:pt x="13598" y="9934"/>
                  </a:cubicBezTo>
                  <a:lnTo>
                    <a:pt x="11894" y="1287"/>
                  </a:lnTo>
                  <a:cubicBezTo>
                    <a:pt x="11862" y="1190"/>
                    <a:pt x="11798" y="1126"/>
                    <a:pt x="11669" y="1126"/>
                  </a:cubicBezTo>
                  <a:lnTo>
                    <a:pt x="6437" y="1126"/>
                  </a:lnTo>
                  <a:lnTo>
                    <a:pt x="5498" y="65"/>
                  </a:lnTo>
                  <a:cubicBezTo>
                    <a:pt x="5465" y="33"/>
                    <a:pt x="5401" y="1"/>
                    <a:pt x="53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5" name="Google Shape;3925;p64"/>
            <p:cNvSpPr/>
            <p:nvPr/>
          </p:nvSpPr>
          <p:spPr>
            <a:xfrm>
              <a:off x="2383575" y="3217900"/>
              <a:ext cx="147875" cy="199325"/>
            </a:xfrm>
            <a:custGeom>
              <a:avLst/>
              <a:gdLst/>
              <a:ahLst/>
              <a:cxnLst/>
              <a:rect l="l" t="t" r="r" b="b"/>
              <a:pathLst>
                <a:path w="5915" h="7973" extrusionOk="0">
                  <a:moveTo>
                    <a:pt x="0" y="1"/>
                  </a:moveTo>
                  <a:lnTo>
                    <a:pt x="3954" y="7973"/>
                  </a:lnTo>
                  <a:lnTo>
                    <a:pt x="591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6" name="Google Shape;3926;p64"/>
            <p:cNvSpPr/>
            <p:nvPr/>
          </p:nvSpPr>
          <p:spPr>
            <a:xfrm>
              <a:off x="2377950" y="3212275"/>
              <a:ext cx="159125" cy="209775"/>
            </a:xfrm>
            <a:custGeom>
              <a:avLst/>
              <a:gdLst/>
              <a:ahLst/>
              <a:cxnLst/>
              <a:rect l="l" t="t" r="r" b="b"/>
              <a:pathLst>
                <a:path w="6365" h="8391" extrusionOk="0">
                  <a:moveTo>
                    <a:pt x="5883" y="419"/>
                  </a:moveTo>
                  <a:lnTo>
                    <a:pt x="4119" y="7593"/>
                  </a:lnTo>
                  <a:lnTo>
                    <a:pt x="4119" y="7593"/>
                  </a:lnTo>
                  <a:lnTo>
                    <a:pt x="547" y="419"/>
                  </a:lnTo>
                  <a:close/>
                  <a:moveTo>
                    <a:pt x="225" y="1"/>
                  </a:moveTo>
                  <a:cubicBezTo>
                    <a:pt x="129" y="1"/>
                    <a:pt x="65" y="33"/>
                    <a:pt x="32" y="97"/>
                  </a:cubicBezTo>
                  <a:cubicBezTo>
                    <a:pt x="0" y="162"/>
                    <a:pt x="0" y="258"/>
                    <a:pt x="32" y="322"/>
                  </a:cubicBezTo>
                  <a:lnTo>
                    <a:pt x="4018" y="8294"/>
                  </a:lnTo>
                  <a:cubicBezTo>
                    <a:pt x="4050" y="8358"/>
                    <a:pt x="4115" y="8391"/>
                    <a:pt x="4211" y="8391"/>
                  </a:cubicBezTo>
                  <a:cubicBezTo>
                    <a:pt x="4308" y="8391"/>
                    <a:pt x="4372" y="8326"/>
                    <a:pt x="4404" y="8230"/>
                  </a:cubicBezTo>
                  <a:lnTo>
                    <a:pt x="6365" y="258"/>
                  </a:lnTo>
                  <a:cubicBezTo>
                    <a:pt x="6365" y="194"/>
                    <a:pt x="6365" y="129"/>
                    <a:pt x="6333" y="97"/>
                  </a:cubicBezTo>
                  <a:cubicBezTo>
                    <a:pt x="6268" y="33"/>
                    <a:pt x="6204" y="1"/>
                    <a:pt x="61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7" name="Google Shape;3927;p64"/>
            <p:cNvSpPr/>
            <p:nvPr/>
          </p:nvSpPr>
          <p:spPr>
            <a:xfrm>
              <a:off x="2398825" y="3225150"/>
              <a:ext cx="94875" cy="192075"/>
            </a:xfrm>
            <a:custGeom>
              <a:avLst/>
              <a:gdLst/>
              <a:ahLst/>
              <a:cxnLst/>
              <a:rect l="l" t="t" r="r" b="b"/>
              <a:pathLst>
                <a:path w="3795" h="7683" extrusionOk="0">
                  <a:moveTo>
                    <a:pt x="1" y="0"/>
                  </a:moveTo>
                  <a:lnTo>
                    <a:pt x="3344" y="7683"/>
                  </a:lnTo>
                  <a:lnTo>
                    <a:pt x="379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8" name="Google Shape;3928;p64"/>
            <p:cNvSpPr/>
            <p:nvPr/>
          </p:nvSpPr>
          <p:spPr>
            <a:xfrm>
              <a:off x="2393200" y="3219525"/>
              <a:ext cx="106125" cy="202725"/>
            </a:xfrm>
            <a:custGeom>
              <a:avLst/>
              <a:gdLst/>
              <a:ahLst/>
              <a:cxnLst/>
              <a:rect l="l" t="t" r="r" b="b"/>
              <a:pathLst>
                <a:path w="4245" h="8109" extrusionOk="0">
                  <a:moveTo>
                    <a:pt x="3794" y="450"/>
                  </a:moveTo>
                  <a:lnTo>
                    <a:pt x="3427" y="6978"/>
                  </a:lnTo>
                  <a:lnTo>
                    <a:pt x="547" y="450"/>
                  </a:lnTo>
                  <a:close/>
                  <a:moveTo>
                    <a:pt x="226" y="0"/>
                  </a:moveTo>
                  <a:cubicBezTo>
                    <a:pt x="162" y="0"/>
                    <a:pt x="97" y="64"/>
                    <a:pt x="65" y="97"/>
                  </a:cubicBezTo>
                  <a:cubicBezTo>
                    <a:pt x="33" y="161"/>
                    <a:pt x="1" y="257"/>
                    <a:pt x="33" y="322"/>
                  </a:cubicBezTo>
                  <a:lnTo>
                    <a:pt x="3376" y="7972"/>
                  </a:lnTo>
                  <a:cubicBezTo>
                    <a:pt x="3429" y="8051"/>
                    <a:pt x="3504" y="8109"/>
                    <a:pt x="3582" y="8109"/>
                  </a:cubicBezTo>
                  <a:cubicBezTo>
                    <a:pt x="3599" y="8109"/>
                    <a:pt x="3616" y="8106"/>
                    <a:pt x="3633" y="8101"/>
                  </a:cubicBezTo>
                  <a:cubicBezTo>
                    <a:pt x="3730" y="8101"/>
                    <a:pt x="3794" y="8004"/>
                    <a:pt x="3794" y="7908"/>
                  </a:cubicBezTo>
                  <a:lnTo>
                    <a:pt x="4244" y="225"/>
                  </a:lnTo>
                  <a:cubicBezTo>
                    <a:pt x="4244" y="193"/>
                    <a:pt x="4212" y="129"/>
                    <a:pt x="4180" y="97"/>
                  </a:cubicBezTo>
                  <a:cubicBezTo>
                    <a:pt x="4148" y="32"/>
                    <a:pt x="4083" y="0"/>
                    <a:pt x="4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3929;p64"/>
            <p:cNvSpPr/>
            <p:nvPr/>
          </p:nvSpPr>
          <p:spPr>
            <a:xfrm>
              <a:off x="2377950" y="3209875"/>
              <a:ext cx="104475" cy="207350"/>
            </a:xfrm>
            <a:custGeom>
              <a:avLst/>
              <a:gdLst/>
              <a:ahLst/>
              <a:cxnLst/>
              <a:rect l="l" t="t" r="r" b="b"/>
              <a:pathLst>
                <a:path w="4179" h="8294" extrusionOk="0">
                  <a:moveTo>
                    <a:pt x="0" y="0"/>
                  </a:moveTo>
                  <a:lnTo>
                    <a:pt x="4179" y="8294"/>
                  </a:lnTo>
                  <a:lnTo>
                    <a:pt x="37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0" name="Google Shape;3930;p64"/>
            <p:cNvSpPr/>
            <p:nvPr/>
          </p:nvSpPr>
          <p:spPr>
            <a:xfrm>
              <a:off x="2372325" y="3205050"/>
              <a:ext cx="115725" cy="217225"/>
            </a:xfrm>
            <a:custGeom>
              <a:avLst/>
              <a:gdLst/>
              <a:ahLst/>
              <a:cxnLst/>
              <a:rect l="l" t="t" r="r" b="b"/>
              <a:pathLst>
                <a:path w="4629" h="8689" extrusionOk="0">
                  <a:moveTo>
                    <a:pt x="3825" y="418"/>
                  </a:moveTo>
                  <a:lnTo>
                    <a:pt x="4166" y="7535"/>
                  </a:lnTo>
                  <a:lnTo>
                    <a:pt x="4166" y="7535"/>
                  </a:lnTo>
                  <a:lnTo>
                    <a:pt x="579" y="418"/>
                  </a:lnTo>
                  <a:close/>
                  <a:moveTo>
                    <a:pt x="225" y="1"/>
                  </a:moveTo>
                  <a:cubicBezTo>
                    <a:pt x="161" y="1"/>
                    <a:pt x="97" y="33"/>
                    <a:pt x="64" y="97"/>
                  </a:cubicBezTo>
                  <a:cubicBezTo>
                    <a:pt x="0" y="161"/>
                    <a:pt x="0" y="226"/>
                    <a:pt x="32" y="290"/>
                  </a:cubicBezTo>
                  <a:lnTo>
                    <a:pt x="4243" y="8583"/>
                  </a:lnTo>
                  <a:cubicBezTo>
                    <a:pt x="4270" y="8636"/>
                    <a:pt x="4339" y="8688"/>
                    <a:pt x="4416" y="8688"/>
                  </a:cubicBezTo>
                  <a:cubicBezTo>
                    <a:pt x="4433" y="8688"/>
                    <a:pt x="4451" y="8685"/>
                    <a:pt x="4468" y="8680"/>
                  </a:cubicBezTo>
                  <a:cubicBezTo>
                    <a:pt x="4565" y="8647"/>
                    <a:pt x="4629" y="8551"/>
                    <a:pt x="4629" y="8455"/>
                  </a:cubicBezTo>
                  <a:lnTo>
                    <a:pt x="4211" y="193"/>
                  </a:lnTo>
                  <a:cubicBezTo>
                    <a:pt x="4211" y="97"/>
                    <a:pt x="4115" y="1"/>
                    <a:pt x="40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3931;p64"/>
            <p:cNvSpPr/>
            <p:nvPr/>
          </p:nvSpPr>
          <p:spPr>
            <a:xfrm>
              <a:off x="2153725" y="3172900"/>
              <a:ext cx="328700" cy="244325"/>
            </a:xfrm>
            <a:custGeom>
              <a:avLst/>
              <a:gdLst/>
              <a:ahLst/>
              <a:cxnLst/>
              <a:rect l="l" t="t" r="r" b="b"/>
              <a:pathLst>
                <a:path w="13148" h="9773" extrusionOk="0">
                  <a:moveTo>
                    <a:pt x="1" y="1"/>
                  </a:moveTo>
                  <a:lnTo>
                    <a:pt x="2412" y="9773"/>
                  </a:lnTo>
                  <a:lnTo>
                    <a:pt x="13148" y="9773"/>
                  </a:lnTo>
                  <a:lnTo>
                    <a:pt x="11444" y="1126"/>
                  </a:lnTo>
                  <a:lnTo>
                    <a:pt x="6108" y="1126"/>
                  </a:lnTo>
                  <a:lnTo>
                    <a:pt x="511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2" name="Google Shape;3932;p64"/>
            <p:cNvSpPr/>
            <p:nvPr/>
          </p:nvSpPr>
          <p:spPr>
            <a:xfrm>
              <a:off x="2148100" y="3168075"/>
              <a:ext cx="339950" cy="253975"/>
            </a:xfrm>
            <a:custGeom>
              <a:avLst/>
              <a:gdLst/>
              <a:ahLst/>
              <a:cxnLst/>
              <a:rect l="l" t="t" r="r" b="b"/>
              <a:pathLst>
                <a:path w="13598" h="10159" extrusionOk="0">
                  <a:moveTo>
                    <a:pt x="5240" y="419"/>
                  </a:moveTo>
                  <a:lnTo>
                    <a:pt x="6173" y="1447"/>
                  </a:lnTo>
                  <a:cubicBezTo>
                    <a:pt x="6205" y="1480"/>
                    <a:pt x="6269" y="1512"/>
                    <a:pt x="6333" y="1512"/>
                  </a:cubicBezTo>
                  <a:lnTo>
                    <a:pt x="11509" y="1512"/>
                  </a:lnTo>
                  <a:lnTo>
                    <a:pt x="13116" y="9741"/>
                  </a:lnTo>
                  <a:lnTo>
                    <a:pt x="2797" y="9741"/>
                  </a:lnTo>
                  <a:lnTo>
                    <a:pt x="483" y="419"/>
                  </a:lnTo>
                  <a:close/>
                  <a:moveTo>
                    <a:pt x="226" y="1"/>
                  </a:moveTo>
                  <a:cubicBezTo>
                    <a:pt x="162" y="1"/>
                    <a:pt x="97" y="33"/>
                    <a:pt x="65" y="65"/>
                  </a:cubicBezTo>
                  <a:cubicBezTo>
                    <a:pt x="1" y="129"/>
                    <a:pt x="1" y="194"/>
                    <a:pt x="1" y="258"/>
                  </a:cubicBezTo>
                  <a:lnTo>
                    <a:pt x="2412" y="9998"/>
                  </a:lnTo>
                  <a:cubicBezTo>
                    <a:pt x="2444" y="10094"/>
                    <a:pt x="2540" y="10159"/>
                    <a:pt x="2637" y="10159"/>
                  </a:cubicBezTo>
                  <a:lnTo>
                    <a:pt x="13373" y="10159"/>
                  </a:lnTo>
                  <a:cubicBezTo>
                    <a:pt x="13437" y="10159"/>
                    <a:pt x="13502" y="10126"/>
                    <a:pt x="13566" y="10094"/>
                  </a:cubicBezTo>
                  <a:cubicBezTo>
                    <a:pt x="13598" y="10030"/>
                    <a:pt x="13598" y="9966"/>
                    <a:pt x="13598" y="9901"/>
                  </a:cubicBezTo>
                  <a:lnTo>
                    <a:pt x="11894" y="1254"/>
                  </a:lnTo>
                  <a:cubicBezTo>
                    <a:pt x="11862" y="1158"/>
                    <a:pt x="11798" y="1094"/>
                    <a:pt x="11669" y="1094"/>
                  </a:cubicBezTo>
                  <a:lnTo>
                    <a:pt x="6435" y="1094"/>
                  </a:lnTo>
                  <a:lnTo>
                    <a:pt x="5498" y="65"/>
                  </a:lnTo>
                  <a:cubicBezTo>
                    <a:pt x="5465" y="1"/>
                    <a:pt x="5401" y="1"/>
                    <a:pt x="53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3" name="Google Shape;3933;p64"/>
            <p:cNvSpPr/>
            <p:nvPr/>
          </p:nvSpPr>
          <p:spPr>
            <a:xfrm>
              <a:off x="4591075" y="3348900"/>
              <a:ext cx="148700" cy="199325"/>
            </a:xfrm>
            <a:custGeom>
              <a:avLst/>
              <a:gdLst/>
              <a:ahLst/>
              <a:cxnLst/>
              <a:rect l="l" t="t" r="r" b="b"/>
              <a:pathLst>
                <a:path w="5948" h="7973" extrusionOk="0">
                  <a:moveTo>
                    <a:pt x="1" y="0"/>
                  </a:moveTo>
                  <a:lnTo>
                    <a:pt x="3987" y="7972"/>
                  </a:lnTo>
                  <a:lnTo>
                    <a:pt x="594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4" name="Google Shape;3934;p64"/>
            <p:cNvSpPr/>
            <p:nvPr/>
          </p:nvSpPr>
          <p:spPr>
            <a:xfrm>
              <a:off x="4585450" y="3344075"/>
              <a:ext cx="159950" cy="209775"/>
            </a:xfrm>
            <a:custGeom>
              <a:avLst/>
              <a:gdLst/>
              <a:ahLst/>
              <a:cxnLst/>
              <a:rect l="l" t="t" r="r" b="b"/>
              <a:pathLst>
                <a:path w="6398" h="8391" extrusionOk="0">
                  <a:moveTo>
                    <a:pt x="5883" y="418"/>
                  </a:moveTo>
                  <a:lnTo>
                    <a:pt x="4135" y="7530"/>
                  </a:lnTo>
                  <a:lnTo>
                    <a:pt x="4135" y="7530"/>
                  </a:lnTo>
                  <a:lnTo>
                    <a:pt x="579" y="418"/>
                  </a:lnTo>
                  <a:close/>
                  <a:moveTo>
                    <a:pt x="226" y="1"/>
                  </a:moveTo>
                  <a:cubicBezTo>
                    <a:pt x="162" y="1"/>
                    <a:pt x="65" y="33"/>
                    <a:pt x="33" y="97"/>
                  </a:cubicBezTo>
                  <a:cubicBezTo>
                    <a:pt x="1" y="161"/>
                    <a:pt x="1" y="226"/>
                    <a:pt x="33" y="290"/>
                  </a:cubicBezTo>
                  <a:lnTo>
                    <a:pt x="4019" y="8262"/>
                  </a:lnTo>
                  <a:cubicBezTo>
                    <a:pt x="4051" y="8358"/>
                    <a:pt x="4147" y="8390"/>
                    <a:pt x="4244" y="8390"/>
                  </a:cubicBezTo>
                  <a:cubicBezTo>
                    <a:pt x="4308" y="8358"/>
                    <a:pt x="4405" y="8294"/>
                    <a:pt x="4405" y="8229"/>
                  </a:cubicBezTo>
                  <a:lnTo>
                    <a:pt x="6365" y="258"/>
                  </a:lnTo>
                  <a:cubicBezTo>
                    <a:pt x="6398" y="193"/>
                    <a:pt x="6365" y="129"/>
                    <a:pt x="6333" y="65"/>
                  </a:cubicBezTo>
                  <a:cubicBezTo>
                    <a:pt x="6301" y="33"/>
                    <a:pt x="6237" y="1"/>
                    <a:pt x="61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5" name="Google Shape;3935;p64"/>
            <p:cNvSpPr/>
            <p:nvPr/>
          </p:nvSpPr>
          <p:spPr>
            <a:xfrm>
              <a:off x="4607150" y="3356925"/>
              <a:ext cx="94050" cy="191300"/>
            </a:xfrm>
            <a:custGeom>
              <a:avLst/>
              <a:gdLst/>
              <a:ahLst/>
              <a:cxnLst/>
              <a:rect l="l" t="t" r="r" b="b"/>
              <a:pathLst>
                <a:path w="3762" h="7652" extrusionOk="0">
                  <a:moveTo>
                    <a:pt x="1" y="1"/>
                  </a:moveTo>
                  <a:lnTo>
                    <a:pt x="3344" y="7651"/>
                  </a:lnTo>
                  <a:lnTo>
                    <a:pt x="376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3936;p64"/>
            <p:cNvSpPr/>
            <p:nvPr/>
          </p:nvSpPr>
          <p:spPr>
            <a:xfrm>
              <a:off x="4601525" y="3351300"/>
              <a:ext cx="105300" cy="202550"/>
            </a:xfrm>
            <a:custGeom>
              <a:avLst/>
              <a:gdLst/>
              <a:ahLst/>
              <a:cxnLst/>
              <a:rect l="l" t="t" r="r" b="b"/>
              <a:pathLst>
                <a:path w="4212" h="8102" extrusionOk="0">
                  <a:moveTo>
                    <a:pt x="3762" y="419"/>
                  </a:moveTo>
                  <a:lnTo>
                    <a:pt x="3395" y="6968"/>
                  </a:lnTo>
                  <a:lnTo>
                    <a:pt x="547" y="419"/>
                  </a:lnTo>
                  <a:close/>
                  <a:moveTo>
                    <a:pt x="226" y="1"/>
                  </a:moveTo>
                  <a:cubicBezTo>
                    <a:pt x="129" y="1"/>
                    <a:pt x="65" y="33"/>
                    <a:pt x="33" y="97"/>
                  </a:cubicBezTo>
                  <a:cubicBezTo>
                    <a:pt x="1" y="162"/>
                    <a:pt x="1" y="226"/>
                    <a:pt x="33" y="290"/>
                  </a:cubicBezTo>
                  <a:lnTo>
                    <a:pt x="3376" y="7973"/>
                  </a:lnTo>
                  <a:cubicBezTo>
                    <a:pt x="3408" y="8069"/>
                    <a:pt x="3504" y="8101"/>
                    <a:pt x="3601" y="8101"/>
                  </a:cubicBezTo>
                  <a:cubicBezTo>
                    <a:pt x="3697" y="8069"/>
                    <a:pt x="3762" y="8005"/>
                    <a:pt x="3762" y="7908"/>
                  </a:cubicBezTo>
                  <a:lnTo>
                    <a:pt x="4212" y="226"/>
                  </a:lnTo>
                  <a:cubicBezTo>
                    <a:pt x="4212" y="162"/>
                    <a:pt x="4179" y="97"/>
                    <a:pt x="4147" y="65"/>
                  </a:cubicBezTo>
                  <a:cubicBezTo>
                    <a:pt x="4115" y="33"/>
                    <a:pt x="4051" y="1"/>
                    <a:pt x="39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7" name="Google Shape;3937;p64"/>
            <p:cNvSpPr/>
            <p:nvPr/>
          </p:nvSpPr>
          <p:spPr>
            <a:xfrm>
              <a:off x="4586250" y="3341675"/>
              <a:ext cx="104500" cy="206550"/>
            </a:xfrm>
            <a:custGeom>
              <a:avLst/>
              <a:gdLst/>
              <a:ahLst/>
              <a:cxnLst/>
              <a:rect l="l" t="t" r="r" b="b"/>
              <a:pathLst>
                <a:path w="4180" h="8262" extrusionOk="0">
                  <a:moveTo>
                    <a:pt x="1" y="0"/>
                  </a:moveTo>
                  <a:lnTo>
                    <a:pt x="4180" y="8261"/>
                  </a:lnTo>
                  <a:lnTo>
                    <a:pt x="37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8" name="Google Shape;3938;p64"/>
            <p:cNvSpPr/>
            <p:nvPr/>
          </p:nvSpPr>
          <p:spPr>
            <a:xfrm>
              <a:off x="4580625" y="3336050"/>
              <a:ext cx="115750" cy="217800"/>
            </a:xfrm>
            <a:custGeom>
              <a:avLst/>
              <a:gdLst/>
              <a:ahLst/>
              <a:cxnLst/>
              <a:rect l="l" t="t" r="r" b="b"/>
              <a:pathLst>
                <a:path w="4630" h="8712" extrusionOk="0">
                  <a:moveTo>
                    <a:pt x="3794" y="450"/>
                  </a:moveTo>
                  <a:lnTo>
                    <a:pt x="4131" y="7475"/>
                  </a:lnTo>
                  <a:lnTo>
                    <a:pt x="547" y="450"/>
                  </a:lnTo>
                  <a:close/>
                  <a:moveTo>
                    <a:pt x="226" y="0"/>
                  </a:moveTo>
                  <a:cubicBezTo>
                    <a:pt x="130" y="0"/>
                    <a:pt x="65" y="64"/>
                    <a:pt x="33" y="129"/>
                  </a:cubicBezTo>
                  <a:cubicBezTo>
                    <a:pt x="1" y="193"/>
                    <a:pt x="1" y="257"/>
                    <a:pt x="33" y="322"/>
                  </a:cubicBezTo>
                  <a:lnTo>
                    <a:pt x="4212" y="8583"/>
                  </a:lnTo>
                  <a:cubicBezTo>
                    <a:pt x="4244" y="8679"/>
                    <a:pt x="4340" y="8711"/>
                    <a:pt x="4437" y="8711"/>
                  </a:cubicBezTo>
                  <a:cubicBezTo>
                    <a:pt x="4533" y="8679"/>
                    <a:pt x="4630" y="8583"/>
                    <a:pt x="4598" y="8486"/>
                  </a:cubicBezTo>
                  <a:lnTo>
                    <a:pt x="4593" y="8392"/>
                  </a:lnTo>
                  <a:lnTo>
                    <a:pt x="4593" y="8392"/>
                  </a:lnTo>
                  <a:lnTo>
                    <a:pt x="4598" y="8390"/>
                  </a:lnTo>
                  <a:lnTo>
                    <a:pt x="4593" y="8380"/>
                  </a:lnTo>
                  <a:lnTo>
                    <a:pt x="4212" y="225"/>
                  </a:lnTo>
                  <a:cubicBezTo>
                    <a:pt x="4212" y="96"/>
                    <a:pt x="4115" y="0"/>
                    <a:pt x="39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9" name="Google Shape;3939;p64"/>
            <p:cNvSpPr/>
            <p:nvPr/>
          </p:nvSpPr>
          <p:spPr>
            <a:xfrm>
              <a:off x="4361250" y="3304700"/>
              <a:ext cx="329500" cy="243525"/>
            </a:xfrm>
            <a:custGeom>
              <a:avLst/>
              <a:gdLst/>
              <a:ahLst/>
              <a:cxnLst/>
              <a:rect l="l" t="t" r="r" b="b"/>
              <a:pathLst>
                <a:path w="13180" h="9741" extrusionOk="0">
                  <a:moveTo>
                    <a:pt x="1" y="0"/>
                  </a:moveTo>
                  <a:lnTo>
                    <a:pt x="2411" y="9740"/>
                  </a:lnTo>
                  <a:lnTo>
                    <a:pt x="13180" y="9740"/>
                  </a:lnTo>
                  <a:lnTo>
                    <a:pt x="11476" y="1093"/>
                  </a:lnTo>
                  <a:lnTo>
                    <a:pt x="6108" y="1093"/>
                  </a:lnTo>
                  <a:lnTo>
                    <a:pt x="514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0" name="Google Shape;3940;p64"/>
            <p:cNvSpPr/>
            <p:nvPr/>
          </p:nvSpPr>
          <p:spPr>
            <a:xfrm>
              <a:off x="4355625" y="3299075"/>
              <a:ext cx="340750" cy="254775"/>
            </a:xfrm>
            <a:custGeom>
              <a:avLst/>
              <a:gdLst/>
              <a:ahLst/>
              <a:cxnLst/>
              <a:rect l="l" t="t" r="r" b="b"/>
              <a:pathLst>
                <a:path w="13630" h="10191" extrusionOk="0">
                  <a:moveTo>
                    <a:pt x="5272" y="418"/>
                  </a:moveTo>
                  <a:lnTo>
                    <a:pt x="6172" y="1479"/>
                  </a:lnTo>
                  <a:cubicBezTo>
                    <a:pt x="6204" y="1511"/>
                    <a:pt x="6269" y="1543"/>
                    <a:pt x="6333" y="1543"/>
                  </a:cubicBezTo>
                  <a:lnTo>
                    <a:pt x="11508" y="1543"/>
                  </a:lnTo>
                  <a:lnTo>
                    <a:pt x="13148" y="9772"/>
                  </a:lnTo>
                  <a:lnTo>
                    <a:pt x="2797" y="9772"/>
                  </a:lnTo>
                  <a:lnTo>
                    <a:pt x="515" y="418"/>
                  </a:lnTo>
                  <a:close/>
                  <a:moveTo>
                    <a:pt x="226" y="0"/>
                  </a:moveTo>
                  <a:cubicBezTo>
                    <a:pt x="161" y="0"/>
                    <a:pt x="97" y="33"/>
                    <a:pt x="65" y="97"/>
                  </a:cubicBezTo>
                  <a:cubicBezTo>
                    <a:pt x="33" y="129"/>
                    <a:pt x="1" y="193"/>
                    <a:pt x="33" y="258"/>
                  </a:cubicBezTo>
                  <a:lnTo>
                    <a:pt x="2444" y="10029"/>
                  </a:lnTo>
                  <a:cubicBezTo>
                    <a:pt x="2444" y="10126"/>
                    <a:pt x="2540" y="10190"/>
                    <a:pt x="2636" y="10190"/>
                  </a:cubicBezTo>
                  <a:lnTo>
                    <a:pt x="13405" y="10190"/>
                  </a:lnTo>
                  <a:cubicBezTo>
                    <a:pt x="13469" y="10190"/>
                    <a:pt x="13533" y="10158"/>
                    <a:pt x="13565" y="10094"/>
                  </a:cubicBezTo>
                  <a:cubicBezTo>
                    <a:pt x="13598" y="10062"/>
                    <a:pt x="13630" y="9997"/>
                    <a:pt x="13598" y="9933"/>
                  </a:cubicBezTo>
                  <a:lnTo>
                    <a:pt x="11894" y="1286"/>
                  </a:lnTo>
                  <a:cubicBezTo>
                    <a:pt x="11894" y="1190"/>
                    <a:pt x="11798" y="1125"/>
                    <a:pt x="11701" y="1125"/>
                  </a:cubicBezTo>
                  <a:lnTo>
                    <a:pt x="6439" y="1125"/>
                  </a:lnTo>
                  <a:lnTo>
                    <a:pt x="5529" y="65"/>
                  </a:lnTo>
                  <a:cubicBezTo>
                    <a:pt x="5465" y="33"/>
                    <a:pt x="5433" y="0"/>
                    <a:pt x="53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1" name="Google Shape;3941;p64"/>
            <p:cNvSpPr/>
            <p:nvPr/>
          </p:nvSpPr>
          <p:spPr>
            <a:xfrm>
              <a:off x="4591075" y="2493850"/>
              <a:ext cx="148700" cy="199325"/>
            </a:xfrm>
            <a:custGeom>
              <a:avLst/>
              <a:gdLst/>
              <a:ahLst/>
              <a:cxnLst/>
              <a:rect l="l" t="t" r="r" b="b"/>
              <a:pathLst>
                <a:path w="5948" h="7973" extrusionOk="0">
                  <a:moveTo>
                    <a:pt x="1" y="1"/>
                  </a:moveTo>
                  <a:lnTo>
                    <a:pt x="3987" y="7972"/>
                  </a:lnTo>
                  <a:lnTo>
                    <a:pt x="594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2" name="Google Shape;3942;p64"/>
            <p:cNvSpPr/>
            <p:nvPr/>
          </p:nvSpPr>
          <p:spPr>
            <a:xfrm>
              <a:off x="4585450" y="2489025"/>
              <a:ext cx="159950" cy="209775"/>
            </a:xfrm>
            <a:custGeom>
              <a:avLst/>
              <a:gdLst/>
              <a:ahLst/>
              <a:cxnLst/>
              <a:rect l="l" t="t" r="r" b="b"/>
              <a:pathLst>
                <a:path w="6398" h="8391" extrusionOk="0">
                  <a:moveTo>
                    <a:pt x="5883" y="419"/>
                  </a:moveTo>
                  <a:lnTo>
                    <a:pt x="4135" y="7530"/>
                  </a:lnTo>
                  <a:lnTo>
                    <a:pt x="579" y="419"/>
                  </a:lnTo>
                  <a:close/>
                  <a:moveTo>
                    <a:pt x="226" y="1"/>
                  </a:moveTo>
                  <a:cubicBezTo>
                    <a:pt x="162" y="1"/>
                    <a:pt x="65" y="33"/>
                    <a:pt x="33" y="97"/>
                  </a:cubicBezTo>
                  <a:cubicBezTo>
                    <a:pt x="1" y="161"/>
                    <a:pt x="1" y="226"/>
                    <a:pt x="33" y="290"/>
                  </a:cubicBezTo>
                  <a:lnTo>
                    <a:pt x="4019" y="8262"/>
                  </a:lnTo>
                  <a:cubicBezTo>
                    <a:pt x="4051" y="8358"/>
                    <a:pt x="4147" y="8390"/>
                    <a:pt x="4244" y="8390"/>
                  </a:cubicBezTo>
                  <a:cubicBezTo>
                    <a:pt x="4308" y="8390"/>
                    <a:pt x="4405" y="8326"/>
                    <a:pt x="4405" y="8230"/>
                  </a:cubicBezTo>
                  <a:lnTo>
                    <a:pt x="6365" y="258"/>
                  </a:lnTo>
                  <a:cubicBezTo>
                    <a:pt x="6398" y="194"/>
                    <a:pt x="6365" y="129"/>
                    <a:pt x="6333" y="65"/>
                  </a:cubicBezTo>
                  <a:cubicBezTo>
                    <a:pt x="6301" y="33"/>
                    <a:pt x="6237" y="1"/>
                    <a:pt x="61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3" name="Google Shape;3943;p64"/>
            <p:cNvSpPr/>
            <p:nvPr/>
          </p:nvSpPr>
          <p:spPr>
            <a:xfrm>
              <a:off x="4607150" y="2501900"/>
              <a:ext cx="94050" cy="191275"/>
            </a:xfrm>
            <a:custGeom>
              <a:avLst/>
              <a:gdLst/>
              <a:ahLst/>
              <a:cxnLst/>
              <a:rect l="l" t="t" r="r" b="b"/>
              <a:pathLst>
                <a:path w="3762" h="7651" extrusionOk="0">
                  <a:moveTo>
                    <a:pt x="1" y="0"/>
                  </a:moveTo>
                  <a:lnTo>
                    <a:pt x="3344" y="7650"/>
                  </a:lnTo>
                  <a:lnTo>
                    <a:pt x="37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4" name="Google Shape;3944;p64"/>
            <p:cNvSpPr/>
            <p:nvPr/>
          </p:nvSpPr>
          <p:spPr>
            <a:xfrm>
              <a:off x="4601525" y="2496275"/>
              <a:ext cx="105300" cy="202525"/>
            </a:xfrm>
            <a:custGeom>
              <a:avLst/>
              <a:gdLst/>
              <a:ahLst/>
              <a:cxnLst/>
              <a:rect l="l" t="t" r="r" b="b"/>
              <a:pathLst>
                <a:path w="4212" h="8101" extrusionOk="0">
                  <a:moveTo>
                    <a:pt x="3762" y="418"/>
                  </a:moveTo>
                  <a:lnTo>
                    <a:pt x="3395" y="6967"/>
                  </a:lnTo>
                  <a:lnTo>
                    <a:pt x="547" y="418"/>
                  </a:lnTo>
                  <a:close/>
                  <a:moveTo>
                    <a:pt x="226" y="0"/>
                  </a:moveTo>
                  <a:cubicBezTo>
                    <a:pt x="129" y="0"/>
                    <a:pt x="65" y="32"/>
                    <a:pt x="33" y="96"/>
                  </a:cubicBezTo>
                  <a:cubicBezTo>
                    <a:pt x="1" y="161"/>
                    <a:pt x="1" y="225"/>
                    <a:pt x="33" y="321"/>
                  </a:cubicBezTo>
                  <a:lnTo>
                    <a:pt x="3376" y="7972"/>
                  </a:lnTo>
                  <a:cubicBezTo>
                    <a:pt x="3408" y="8068"/>
                    <a:pt x="3504" y="8100"/>
                    <a:pt x="3601" y="8100"/>
                  </a:cubicBezTo>
                  <a:cubicBezTo>
                    <a:pt x="3697" y="8068"/>
                    <a:pt x="3762" y="8004"/>
                    <a:pt x="3762" y="7908"/>
                  </a:cubicBezTo>
                  <a:lnTo>
                    <a:pt x="4212" y="225"/>
                  </a:lnTo>
                  <a:cubicBezTo>
                    <a:pt x="4212" y="161"/>
                    <a:pt x="4179" y="129"/>
                    <a:pt x="4147" y="64"/>
                  </a:cubicBezTo>
                  <a:cubicBezTo>
                    <a:pt x="4115" y="32"/>
                    <a:pt x="4051" y="0"/>
                    <a:pt x="39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5" name="Google Shape;3945;p64"/>
            <p:cNvSpPr/>
            <p:nvPr/>
          </p:nvSpPr>
          <p:spPr>
            <a:xfrm>
              <a:off x="4586250" y="2486625"/>
              <a:ext cx="104500" cy="206550"/>
            </a:xfrm>
            <a:custGeom>
              <a:avLst/>
              <a:gdLst/>
              <a:ahLst/>
              <a:cxnLst/>
              <a:rect l="l" t="t" r="r" b="b"/>
              <a:pathLst>
                <a:path w="4180" h="8262" extrusionOk="0">
                  <a:moveTo>
                    <a:pt x="1" y="0"/>
                  </a:moveTo>
                  <a:lnTo>
                    <a:pt x="4180" y="8261"/>
                  </a:lnTo>
                  <a:lnTo>
                    <a:pt x="37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6" name="Google Shape;3946;p64"/>
            <p:cNvSpPr/>
            <p:nvPr/>
          </p:nvSpPr>
          <p:spPr>
            <a:xfrm>
              <a:off x="4580625" y="2481800"/>
              <a:ext cx="115750" cy="217200"/>
            </a:xfrm>
            <a:custGeom>
              <a:avLst/>
              <a:gdLst/>
              <a:ahLst/>
              <a:cxnLst/>
              <a:rect l="l" t="t" r="r" b="b"/>
              <a:pathLst>
                <a:path w="4630" h="8688" extrusionOk="0">
                  <a:moveTo>
                    <a:pt x="3794" y="418"/>
                  </a:moveTo>
                  <a:lnTo>
                    <a:pt x="4130" y="7441"/>
                  </a:lnTo>
                  <a:lnTo>
                    <a:pt x="547" y="418"/>
                  </a:lnTo>
                  <a:close/>
                  <a:moveTo>
                    <a:pt x="226" y="0"/>
                  </a:moveTo>
                  <a:cubicBezTo>
                    <a:pt x="130" y="0"/>
                    <a:pt x="65" y="33"/>
                    <a:pt x="33" y="97"/>
                  </a:cubicBezTo>
                  <a:cubicBezTo>
                    <a:pt x="1" y="161"/>
                    <a:pt x="1" y="225"/>
                    <a:pt x="33" y="290"/>
                  </a:cubicBezTo>
                  <a:lnTo>
                    <a:pt x="4212" y="8551"/>
                  </a:lnTo>
                  <a:cubicBezTo>
                    <a:pt x="4238" y="8630"/>
                    <a:pt x="4308" y="8688"/>
                    <a:pt x="4386" y="8688"/>
                  </a:cubicBezTo>
                  <a:cubicBezTo>
                    <a:pt x="4403" y="8688"/>
                    <a:pt x="4420" y="8685"/>
                    <a:pt x="4437" y="8679"/>
                  </a:cubicBezTo>
                  <a:cubicBezTo>
                    <a:pt x="4533" y="8647"/>
                    <a:pt x="4630" y="8551"/>
                    <a:pt x="4598" y="8454"/>
                  </a:cubicBezTo>
                  <a:lnTo>
                    <a:pt x="4593" y="8360"/>
                  </a:lnTo>
                  <a:lnTo>
                    <a:pt x="4598" y="8358"/>
                  </a:lnTo>
                  <a:lnTo>
                    <a:pt x="4593" y="8348"/>
                  </a:lnTo>
                  <a:lnTo>
                    <a:pt x="4212" y="193"/>
                  </a:lnTo>
                  <a:cubicBezTo>
                    <a:pt x="4212" y="65"/>
                    <a:pt x="4115" y="0"/>
                    <a:pt x="39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3947;p64"/>
            <p:cNvSpPr/>
            <p:nvPr/>
          </p:nvSpPr>
          <p:spPr>
            <a:xfrm>
              <a:off x="4361250" y="2449650"/>
              <a:ext cx="329500" cy="243525"/>
            </a:xfrm>
            <a:custGeom>
              <a:avLst/>
              <a:gdLst/>
              <a:ahLst/>
              <a:cxnLst/>
              <a:rect l="l" t="t" r="r" b="b"/>
              <a:pathLst>
                <a:path w="13180" h="9741" extrusionOk="0">
                  <a:moveTo>
                    <a:pt x="1" y="1"/>
                  </a:moveTo>
                  <a:lnTo>
                    <a:pt x="2411" y="9740"/>
                  </a:lnTo>
                  <a:lnTo>
                    <a:pt x="13180" y="9740"/>
                  </a:lnTo>
                  <a:lnTo>
                    <a:pt x="11476" y="1094"/>
                  </a:lnTo>
                  <a:lnTo>
                    <a:pt x="6108" y="1094"/>
                  </a:lnTo>
                  <a:lnTo>
                    <a:pt x="514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8" name="Google Shape;3948;p64"/>
            <p:cNvSpPr/>
            <p:nvPr/>
          </p:nvSpPr>
          <p:spPr>
            <a:xfrm>
              <a:off x="4355625" y="2444025"/>
              <a:ext cx="340750" cy="254775"/>
            </a:xfrm>
            <a:custGeom>
              <a:avLst/>
              <a:gdLst/>
              <a:ahLst/>
              <a:cxnLst/>
              <a:rect l="l" t="t" r="r" b="b"/>
              <a:pathLst>
                <a:path w="13630" h="10191" extrusionOk="0">
                  <a:moveTo>
                    <a:pt x="5272" y="451"/>
                  </a:moveTo>
                  <a:lnTo>
                    <a:pt x="6172" y="1479"/>
                  </a:lnTo>
                  <a:cubicBezTo>
                    <a:pt x="6204" y="1511"/>
                    <a:pt x="6269" y="1544"/>
                    <a:pt x="6333" y="1544"/>
                  </a:cubicBezTo>
                  <a:lnTo>
                    <a:pt x="11508" y="1544"/>
                  </a:lnTo>
                  <a:lnTo>
                    <a:pt x="13148" y="9773"/>
                  </a:lnTo>
                  <a:lnTo>
                    <a:pt x="2797" y="9773"/>
                  </a:lnTo>
                  <a:lnTo>
                    <a:pt x="515" y="451"/>
                  </a:lnTo>
                  <a:close/>
                  <a:moveTo>
                    <a:pt x="226" y="1"/>
                  </a:moveTo>
                  <a:cubicBezTo>
                    <a:pt x="161" y="1"/>
                    <a:pt x="97" y="33"/>
                    <a:pt x="65" y="97"/>
                  </a:cubicBezTo>
                  <a:cubicBezTo>
                    <a:pt x="33" y="161"/>
                    <a:pt x="1" y="226"/>
                    <a:pt x="33" y="290"/>
                  </a:cubicBezTo>
                  <a:lnTo>
                    <a:pt x="2444" y="10030"/>
                  </a:lnTo>
                  <a:cubicBezTo>
                    <a:pt x="2444" y="10126"/>
                    <a:pt x="2540" y="10190"/>
                    <a:pt x="2636" y="10190"/>
                  </a:cubicBezTo>
                  <a:lnTo>
                    <a:pt x="13405" y="10190"/>
                  </a:lnTo>
                  <a:cubicBezTo>
                    <a:pt x="13469" y="10190"/>
                    <a:pt x="13533" y="10158"/>
                    <a:pt x="13565" y="10126"/>
                  </a:cubicBezTo>
                  <a:cubicBezTo>
                    <a:pt x="13598" y="10062"/>
                    <a:pt x="13630" y="9998"/>
                    <a:pt x="13598" y="9933"/>
                  </a:cubicBezTo>
                  <a:lnTo>
                    <a:pt x="11894" y="1286"/>
                  </a:lnTo>
                  <a:cubicBezTo>
                    <a:pt x="11894" y="1190"/>
                    <a:pt x="11798" y="1126"/>
                    <a:pt x="11701" y="1126"/>
                  </a:cubicBezTo>
                  <a:lnTo>
                    <a:pt x="6437" y="1126"/>
                  </a:lnTo>
                  <a:lnTo>
                    <a:pt x="5529" y="97"/>
                  </a:lnTo>
                  <a:cubicBezTo>
                    <a:pt x="5465" y="33"/>
                    <a:pt x="5433" y="1"/>
                    <a:pt x="53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9" name="Google Shape;3949;p64"/>
            <p:cNvSpPr/>
            <p:nvPr/>
          </p:nvSpPr>
          <p:spPr>
            <a:xfrm>
              <a:off x="4591075" y="3692850"/>
              <a:ext cx="148700" cy="199325"/>
            </a:xfrm>
            <a:custGeom>
              <a:avLst/>
              <a:gdLst/>
              <a:ahLst/>
              <a:cxnLst/>
              <a:rect l="l" t="t" r="r" b="b"/>
              <a:pathLst>
                <a:path w="5948" h="7973" extrusionOk="0">
                  <a:moveTo>
                    <a:pt x="1" y="0"/>
                  </a:moveTo>
                  <a:lnTo>
                    <a:pt x="3987" y="7972"/>
                  </a:lnTo>
                  <a:lnTo>
                    <a:pt x="594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64"/>
            <p:cNvSpPr/>
            <p:nvPr/>
          </p:nvSpPr>
          <p:spPr>
            <a:xfrm>
              <a:off x="4585450" y="3687225"/>
              <a:ext cx="159950" cy="209975"/>
            </a:xfrm>
            <a:custGeom>
              <a:avLst/>
              <a:gdLst/>
              <a:ahLst/>
              <a:cxnLst/>
              <a:rect l="l" t="t" r="r" b="b"/>
              <a:pathLst>
                <a:path w="6398" h="8399" extrusionOk="0">
                  <a:moveTo>
                    <a:pt x="5883" y="418"/>
                  </a:moveTo>
                  <a:lnTo>
                    <a:pt x="4130" y="7549"/>
                  </a:lnTo>
                  <a:lnTo>
                    <a:pt x="579" y="418"/>
                  </a:lnTo>
                  <a:close/>
                  <a:moveTo>
                    <a:pt x="226" y="0"/>
                  </a:moveTo>
                  <a:cubicBezTo>
                    <a:pt x="162" y="0"/>
                    <a:pt x="65" y="32"/>
                    <a:pt x="33" y="97"/>
                  </a:cubicBezTo>
                  <a:cubicBezTo>
                    <a:pt x="1" y="161"/>
                    <a:pt x="1" y="257"/>
                    <a:pt x="33" y="322"/>
                  </a:cubicBezTo>
                  <a:lnTo>
                    <a:pt x="4019" y="8293"/>
                  </a:lnTo>
                  <a:cubicBezTo>
                    <a:pt x="4045" y="8346"/>
                    <a:pt x="4114" y="8398"/>
                    <a:pt x="4191" y="8398"/>
                  </a:cubicBezTo>
                  <a:cubicBezTo>
                    <a:pt x="4209" y="8398"/>
                    <a:pt x="4226" y="8396"/>
                    <a:pt x="4244" y="8390"/>
                  </a:cubicBezTo>
                  <a:cubicBezTo>
                    <a:pt x="4308" y="8390"/>
                    <a:pt x="4405" y="8326"/>
                    <a:pt x="4405" y="8229"/>
                  </a:cubicBezTo>
                  <a:lnTo>
                    <a:pt x="6365" y="257"/>
                  </a:lnTo>
                  <a:cubicBezTo>
                    <a:pt x="6398" y="193"/>
                    <a:pt x="6365" y="129"/>
                    <a:pt x="6333" y="97"/>
                  </a:cubicBezTo>
                  <a:cubicBezTo>
                    <a:pt x="6301" y="32"/>
                    <a:pt x="6237" y="0"/>
                    <a:pt x="61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1" name="Google Shape;3951;p64"/>
            <p:cNvSpPr/>
            <p:nvPr/>
          </p:nvSpPr>
          <p:spPr>
            <a:xfrm>
              <a:off x="4607150" y="3700075"/>
              <a:ext cx="94050" cy="192100"/>
            </a:xfrm>
            <a:custGeom>
              <a:avLst/>
              <a:gdLst/>
              <a:ahLst/>
              <a:cxnLst/>
              <a:rect l="l" t="t" r="r" b="b"/>
              <a:pathLst>
                <a:path w="3762" h="7684" extrusionOk="0">
                  <a:moveTo>
                    <a:pt x="1" y="1"/>
                  </a:moveTo>
                  <a:lnTo>
                    <a:pt x="3344" y="7683"/>
                  </a:lnTo>
                  <a:lnTo>
                    <a:pt x="376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2" name="Google Shape;3952;p64"/>
            <p:cNvSpPr/>
            <p:nvPr/>
          </p:nvSpPr>
          <p:spPr>
            <a:xfrm>
              <a:off x="4601525" y="3695250"/>
              <a:ext cx="105300" cy="201950"/>
            </a:xfrm>
            <a:custGeom>
              <a:avLst/>
              <a:gdLst/>
              <a:ahLst/>
              <a:cxnLst/>
              <a:rect l="l" t="t" r="r" b="b"/>
              <a:pathLst>
                <a:path w="4212" h="8078" extrusionOk="0">
                  <a:moveTo>
                    <a:pt x="3762" y="419"/>
                  </a:moveTo>
                  <a:lnTo>
                    <a:pt x="3395" y="6939"/>
                  </a:lnTo>
                  <a:lnTo>
                    <a:pt x="547" y="419"/>
                  </a:lnTo>
                  <a:close/>
                  <a:moveTo>
                    <a:pt x="226" y="1"/>
                  </a:moveTo>
                  <a:cubicBezTo>
                    <a:pt x="129" y="1"/>
                    <a:pt x="65" y="33"/>
                    <a:pt x="33" y="97"/>
                  </a:cubicBezTo>
                  <a:cubicBezTo>
                    <a:pt x="1" y="129"/>
                    <a:pt x="1" y="226"/>
                    <a:pt x="33" y="290"/>
                  </a:cubicBezTo>
                  <a:lnTo>
                    <a:pt x="3376" y="7940"/>
                  </a:lnTo>
                  <a:cubicBezTo>
                    <a:pt x="3402" y="8020"/>
                    <a:pt x="3472" y="8077"/>
                    <a:pt x="3550" y="8077"/>
                  </a:cubicBezTo>
                  <a:cubicBezTo>
                    <a:pt x="3567" y="8077"/>
                    <a:pt x="3584" y="8075"/>
                    <a:pt x="3601" y="8069"/>
                  </a:cubicBezTo>
                  <a:cubicBezTo>
                    <a:pt x="3697" y="8069"/>
                    <a:pt x="3762" y="7972"/>
                    <a:pt x="3762" y="7876"/>
                  </a:cubicBezTo>
                  <a:lnTo>
                    <a:pt x="4212" y="226"/>
                  </a:lnTo>
                  <a:cubicBezTo>
                    <a:pt x="4212" y="161"/>
                    <a:pt x="4179" y="97"/>
                    <a:pt x="4147" y="65"/>
                  </a:cubicBezTo>
                  <a:cubicBezTo>
                    <a:pt x="4115" y="1"/>
                    <a:pt x="4051" y="1"/>
                    <a:pt x="39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64"/>
            <p:cNvSpPr/>
            <p:nvPr/>
          </p:nvSpPr>
          <p:spPr>
            <a:xfrm>
              <a:off x="4586250" y="3685600"/>
              <a:ext cx="104500" cy="206575"/>
            </a:xfrm>
            <a:custGeom>
              <a:avLst/>
              <a:gdLst/>
              <a:ahLst/>
              <a:cxnLst/>
              <a:rect l="l" t="t" r="r" b="b"/>
              <a:pathLst>
                <a:path w="4180" h="8263" extrusionOk="0">
                  <a:moveTo>
                    <a:pt x="1" y="1"/>
                  </a:moveTo>
                  <a:lnTo>
                    <a:pt x="4180" y="8262"/>
                  </a:lnTo>
                  <a:lnTo>
                    <a:pt x="376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4" name="Google Shape;3954;p64"/>
            <p:cNvSpPr/>
            <p:nvPr/>
          </p:nvSpPr>
          <p:spPr>
            <a:xfrm>
              <a:off x="4580625" y="3679975"/>
              <a:ext cx="115750" cy="217300"/>
            </a:xfrm>
            <a:custGeom>
              <a:avLst/>
              <a:gdLst/>
              <a:ahLst/>
              <a:cxnLst/>
              <a:rect l="l" t="t" r="r" b="b"/>
              <a:pathLst>
                <a:path w="4630" h="8692" extrusionOk="0">
                  <a:moveTo>
                    <a:pt x="3794" y="419"/>
                  </a:moveTo>
                  <a:lnTo>
                    <a:pt x="4131" y="7473"/>
                  </a:lnTo>
                  <a:lnTo>
                    <a:pt x="547" y="419"/>
                  </a:lnTo>
                  <a:close/>
                  <a:moveTo>
                    <a:pt x="226" y="1"/>
                  </a:moveTo>
                  <a:cubicBezTo>
                    <a:pt x="130" y="1"/>
                    <a:pt x="65" y="33"/>
                    <a:pt x="33" y="97"/>
                  </a:cubicBezTo>
                  <a:cubicBezTo>
                    <a:pt x="1" y="162"/>
                    <a:pt x="1" y="258"/>
                    <a:pt x="33" y="322"/>
                  </a:cubicBezTo>
                  <a:lnTo>
                    <a:pt x="4212" y="8583"/>
                  </a:lnTo>
                  <a:cubicBezTo>
                    <a:pt x="4236" y="8656"/>
                    <a:pt x="4296" y="8692"/>
                    <a:pt x="4366" y="8692"/>
                  </a:cubicBezTo>
                  <a:cubicBezTo>
                    <a:pt x="4389" y="8692"/>
                    <a:pt x="4413" y="8688"/>
                    <a:pt x="4437" y="8680"/>
                  </a:cubicBezTo>
                  <a:cubicBezTo>
                    <a:pt x="4533" y="8648"/>
                    <a:pt x="4630" y="8583"/>
                    <a:pt x="4598" y="8455"/>
                  </a:cubicBezTo>
                  <a:lnTo>
                    <a:pt x="4595" y="8392"/>
                  </a:lnTo>
                  <a:lnTo>
                    <a:pt x="4595" y="8392"/>
                  </a:lnTo>
                  <a:lnTo>
                    <a:pt x="4598" y="8391"/>
                  </a:lnTo>
                  <a:lnTo>
                    <a:pt x="4594" y="8384"/>
                  </a:lnTo>
                  <a:lnTo>
                    <a:pt x="4594" y="8384"/>
                  </a:lnTo>
                  <a:lnTo>
                    <a:pt x="4212" y="194"/>
                  </a:lnTo>
                  <a:cubicBezTo>
                    <a:pt x="4212" y="97"/>
                    <a:pt x="4115" y="1"/>
                    <a:pt x="39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5" name="Google Shape;3955;p64"/>
            <p:cNvSpPr/>
            <p:nvPr/>
          </p:nvSpPr>
          <p:spPr>
            <a:xfrm>
              <a:off x="4361250" y="3647850"/>
              <a:ext cx="329500" cy="244325"/>
            </a:xfrm>
            <a:custGeom>
              <a:avLst/>
              <a:gdLst/>
              <a:ahLst/>
              <a:cxnLst/>
              <a:rect l="l" t="t" r="r" b="b"/>
              <a:pathLst>
                <a:path w="13180" h="9773" extrusionOk="0">
                  <a:moveTo>
                    <a:pt x="1" y="0"/>
                  </a:moveTo>
                  <a:lnTo>
                    <a:pt x="2411" y="9772"/>
                  </a:lnTo>
                  <a:lnTo>
                    <a:pt x="13180" y="9772"/>
                  </a:lnTo>
                  <a:lnTo>
                    <a:pt x="11476" y="1125"/>
                  </a:lnTo>
                  <a:lnTo>
                    <a:pt x="6108" y="1125"/>
                  </a:lnTo>
                  <a:lnTo>
                    <a:pt x="514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6" name="Google Shape;3956;p64"/>
            <p:cNvSpPr/>
            <p:nvPr/>
          </p:nvSpPr>
          <p:spPr>
            <a:xfrm>
              <a:off x="4355625" y="3643025"/>
              <a:ext cx="340750" cy="253950"/>
            </a:xfrm>
            <a:custGeom>
              <a:avLst/>
              <a:gdLst/>
              <a:ahLst/>
              <a:cxnLst/>
              <a:rect l="l" t="t" r="r" b="b"/>
              <a:pathLst>
                <a:path w="13630" h="10158" extrusionOk="0">
                  <a:moveTo>
                    <a:pt x="5272" y="418"/>
                  </a:moveTo>
                  <a:lnTo>
                    <a:pt x="6172" y="1447"/>
                  </a:lnTo>
                  <a:cubicBezTo>
                    <a:pt x="6204" y="1511"/>
                    <a:pt x="6269" y="1511"/>
                    <a:pt x="6333" y="1511"/>
                  </a:cubicBezTo>
                  <a:lnTo>
                    <a:pt x="11508" y="1511"/>
                  </a:lnTo>
                  <a:lnTo>
                    <a:pt x="13148" y="9740"/>
                  </a:lnTo>
                  <a:lnTo>
                    <a:pt x="2797" y="9740"/>
                  </a:lnTo>
                  <a:lnTo>
                    <a:pt x="515" y="418"/>
                  </a:lnTo>
                  <a:close/>
                  <a:moveTo>
                    <a:pt x="226" y="0"/>
                  </a:moveTo>
                  <a:cubicBezTo>
                    <a:pt x="161" y="0"/>
                    <a:pt x="97" y="32"/>
                    <a:pt x="65" y="65"/>
                  </a:cubicBezTo>
                  <a:cubicBezTo>
                    <a:pt x="33" y="129"/>
                    <a:pt x="1" y="193"/>
                    <a:pt x="33" y="257"/>
                  </a:cubicBezTo>
                  <a:lnTo>
                    <a:pt x="2444" y="9997"/>
                  </a:lnTo>
                  <a:cubicBezTo>
                    <a:pt x="2444" y="10094"/>
                    <a:pt x="2540" y="10158"/>
                    <a:pt x="2636" y="10158"/>
                  </a:cubicBezTo>
                  <a:lnTo>
                    <a:pt x="13405" y="10158"/>
                  </a:lnTo>
                  <a:cubicBezTo>
                    <a:pt x="13469" y="10158"/>
                    <a:pt x="13533" y="10126"/>
                    <a:pt x="13565" y="10094"/>
                  </a:cubicBezTo>
                  <a:cubicBezTo>
                    <a:pt x="13598" y="10029"/>
                    <a:pt x="13630" y="9965"/>
                    <a:pt x="13598" y="9901"/>
                  </a:cubicBezTo>
                  <a:lnTo>
                    <a:pt x="11894" y="1286"/>
                  </a:lnTo>
                  <a:cubicBezTo>
                    <a:pt x="11894" y="1157"/>
                    <a:pt x="11798" y="1093"/>
                    <a:pt x="11701" y="1093"/>
                  </a:cubicBezTo>
                  <a:lnTo>
                    <a:pt x="6437" y="1093"/>
                  </a:lnTo>
                  <a:lnTo>
                    <a:pt x="5529" y="65"/>
                  </a:lnTo>
                  <a:cubicBezTo>
                    <a:pt x="5465" y="32"/>
                    <a:pt x="5433" y="0"/>
                    <a:pt x="53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7" name="Google Shape;3957;p64"/>
            <p:cNvSpPr/>
            <p:nvPr/>
          </p:nvSpPr>
          <p:spPr>
            <a:xfrm>
              <a:off x="3617100" y="2493050"/>
              <a:ext cx="253975" cy="908100"/>
            </a:xfrm>
            <a:custGeom>
              <a:avLst/>
              <a:gdLst/>
              <a:ahLst/>
              <a:cxnLst/>
              <a:rect l="l" t="t" r="r" b="b"/>
              <a:pathLst>
                <a:path w="10159" h="36324" extrusionOk="0">
                  <a:moveTo>
                    <a:pt x="9741" y="0"/>
                  </a:moveTo>
                  <a:lnTo>
                    <a:pt x="9741" y="10544"/>
                  </a:lnTo>
                  <a:lnTo>
                    <a:pt x="1" y="10544"/>
                  </a:lnTo>
                  <a:lnTo>
                    <a:pt x="1" y="36324"/>
                  </a:lnTo>
                  <a:lnTo>
                    <a:pt x="419" y="36324"/>
                  </a:lnTo>
                  <a:lnTo>
                    <a:pt x="419" y="10962"/>
                  </a:lnTo>
                  <a:lnTo>
                    <a:pt x="10158" y="10962"/>
                  </a:lnTo>
                  <a:lnTo>
                    <a:pt x="1015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8" name="Google Shape;3958;p64"/>
            <p:cNvSpPr/>
            <p:nvPr/>
          </p:nvSpPr>
          <p:spPr>
            <a:xfrm>
              <a:off x="3711925" y="2493050"/>
              <a:ext cx="11275" cy="266025"/>
            </a:xfrm>
            <a:custGeom>
              <a:avLst/>
              <a:gdLst/>
              <a:ahLst/>
              <a:cxnLst/>
              <a:rect l="l" t="t" r="r" b="b"/>
              <a:pathLst>
                <a:path w="451" h="10641" extrusionOk="0">
                  <a:moveTo>
                    <a:pt x="1" y="0"/>
                  </a:moveTo>
                  <a:lnTo>
                    <a:pt x="1" y="10640"/>
                  </a:lnTo>
                  <a:lnTo>
                    <a:pt x="451" y="10640"/>
                  </a:lnTo>
                  <a:lnTo>
                    <a:pt x="45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3959;p64"/>
            <p:cNvSpPr/>
            <p:nvPr/>
          </p:nvSpPr>
          <p:spPr>
            <a:xfrm>
              <a:off x="3850150" y="2476975"/>
              <a:ext cx="31375" cy="31375"/>
            </a:xfrm>
            <a:custGeom>
              <a:avLst/>
              <a:gdLst/>
              <a:ahLst/>
              <a:cxnLst/>
              <a:rect l="l" t="t" r="r" b="b"/>
              <a:pathLst>
                <a:path w="1255" h="1255" extrusionOk="0">
                  <a:moveTo>
                    <a:pt x="644" y="1"/>
                  </a:moveTo>
                  <a:cubicBezTo>
                    <a:pt x="290" y="1"/>
                    <a:pt x="1" y="290"/>
                    <a:pt x="1" y="643"/>
                  </a:cubicBezTo>
                  <a:cubicBezTo>
                    <a:pt x="1" y="997"/>
                    <a:pt x="290" y="1254"/>
                    <a:pt x="644" y="1254"/>
                  </a:cubicBezTo>
                  <a:cubicBezTo>
                    <a:pt x="965" y="1254"/>
                    <a:pt x="1254" y="997"/>
                    <a:pt x="1254" y="643"/>
                  </a:cubicBezTo>
                  <a:cubicBezTo>
                    <a:pt x="1254" y="290"/>
                    <a:pt x="965" y="1"/>
                    <a:pt x="6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0" name="Google Shape;3960;p64"/>
            <p:cNvSpPr/>
            <p:nvPr/>
          </p:nvSpPr>
          <p:spPr>
            <a:xfrm>
              <a:off x="3844525" y="2472150"/>
              <a:ext cx="42625" cy="41825"/>
            </a:xfrm>
            <a:custGeom>
              <a:avLst/>
              <a:gdLst/>
              <a:ahLst/>
              <a:cxnLst/>
              <a:rect l="l" t="t" r="r" b="b"/>
              <a:pathLst>
                <a:path w="1705" h="1673" extrusionOk="0">
                  <a:moveTo>
                    <a:pt x="869" y="419"/>
                  </a:moveTo>
                  <a:cubicBezTo>
                    <a:pt x="1094" y="419"/>
                    <a:pt x="1254" y="611"/>
                    <a:pt x="1254" y="836"/>
                  </a:cubicBezTo>
                  <a:cubicBezTo>
                    <a:pt x="1254" y="1061"/>
                    <a:pt x="1094" y="1254"/>
                    <a:pt x="869" y="1254"/>
                  </a:cubicBezTo>
                  <a:cubicBezTo>
                    <a:pt x="611" y="1254"/>
                    <a:pt x="451" y="1061"/>
                    <a:pt x="451" y="836"/>
                  </a:cubicBezTo>
                  <a:cubicBezTo>
                    <a:pt x="451" y="611"/>
                    <a:pt x="611" y="419"/>
                    <a:pt x="869" y="419"/>
                  </a:cubicBezTo>
                  <a:close/>
                  <a:moveTo>
                    <a:pt x="869" y="1"/>
                  </a:moveTo>
                  <a:cubicBezTo>
                    <a:pt x="386" y="1"/>
                    <a:pt x="1" y="354"/>
                    <a:pt x="1" y="836"/>
                  </a:cubicBezTo>
                  <a:cubicBezTo>
                    <a:pt x="1" y="1286"/>
                    <a:pt x="386" y="1672"/>
                    <a:pt x="869" y="1672"/>
                  </a:cubicBezTo>
                  <a:cubicBezTo>
                    <a:pt x="1319" y="1672"/>
                    <a:pt x="1704" y="1286"/>
                    <a:pt x="1704" y="836"/>
                  </a:cubicBezTo>
                  <a:cubicBezTo>
                    <a:pt x="1704" y="354"/>
                    <a:pt x="1319" y="1"/>
                    <a:pt x="86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1" name="Google Shape;3961;p64"/>
            <p:cNvSpPr/>
            <p:nvPr/>
          </p:nvSpPr>
          <p:spPr>
            <a:xfrm>
              <a:off x="3702300" y="2476975"/>
              <a:ext cx="31350" cy="31375"/>
            </a:xfrm>
            <a:custGeom>
              <a:avLst/>
              <a:gdLst/>
              <a:ahLst/>
              <a:cxnLst/>
              <a:rect l="l" t="t" r="r" b="b"/>
              <a:pathLst>
                <a:path w="1254" h="1255" extrusionOk="0">
                  <a:moveTo>
                    <a:pt x="643" y="1"/>
                  </a:moveTo>
                  <a:cubicBezTo>
                    <a:pt x="289" y="1"/>
                    <a:pt x="0" y="290"/>
                    <a:pt x="0" y="643"/>
                  </a:cubicBezTo>
                  <a:cubicBezTo>
                    <a:pt x="0" y="997"/>
                    <a:pt x="289" y="1254"/>
                    <a:pt x="643" y="1254"/>
                  </a:cubicBezTo>
                  <a:cubicBezTo>
                    <a:pt x="997" y="1254"/>
                    <a:pt x="1254" y="997"/>
                    <a:pt x="1254" y="643"/>
                  </a:cubicBezTo>
                  <a:cubicBezTo>
                    <a:pt x="1254" y="290"/>
                    <a:pt x="997" y="1"/>
                    <a:pt x="64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64"/>
            <p:cNvSpPr/>
            <p:nvPr/>
          </p:nvSpPr>
          <p:spPr>
            <a:xfrm>
              <a:off x="3697475" y="2472150"/>
              <a:ext cx="41800" cy="41825"/>
            </a:xfrm>
            <a:custGeom>
              <a:avLst/>
              <a:gdLst/>
              <a:ahLst/>
              <a:cxnLst/>
              <a:rect l="l" t="t" r="r" b="b"/>
              <a:pathLst>
                <a:path w="1672" h="1673" extrusionOk="0">
                  <a:moveTo>
                    <a:pt x="836" y="419"/>
                  </a:moveTo>
                  <a:cubicBezTo>
                    <a:pt x="1061" y="419"/>
                    <a:pt x="1254" y="611"/>
                    <a:pt x="1254" y="836"/>
                  </a:cubicBezTo>
                  <a:cubicBezTo>
                    <a:pt x="1254" y="1061"/>
                    <a:pt x="1061" y="1254"/>
                    <a:pt x="836" y="1254"/>
                  </a:cubicBezTo>
                  <a:cubicBezTo>
                    <a:pt x="611" y="1254"/>
                    <a:pt x="418" y="1061"/>
                    <a:pt x="418" y="836"/>
                  </a:cubicBezTo>
                  <a:cubicBezTo>
                    <a:pt x="418" y="611"/>
                    <a:pt x="611" y="419"/>
                    <a:pt x="836" y="419"/>
                  </a:cubicBezTo>
                  <a:close/>
                  <a:moveTo>
                    <a:pt x="836" y="1"/>
                  </a:moveTo>
                  <a:cubicBezTo>
                    <a:pt x="354" y="1"/>
                    <a:pt x="0" y="354"/>
                    <a:pt x="0" y="836"/>
                  </a:cubicBezTo>
                  <a:cubicBezTo>
                    <a:pt x="0" y="1286"/>
                    <a:pt x="354" y="1672"/>
                    <a:pt x="836" y="1672"/>
                  </a:cubicBezTo>
                  <a:cubicBezTo>
                    <a:pt x="1286" y="1672"/>
                    <a:pt x="1672" y="1286"/>
                    <a:pt x="1672" y="836"/>
                  </a:cubicBezTo>
                  <a:cubicBezTo>
                    <a:pt x="1672" y="354"/>
                    <a:pt x="1286" y="1"/>
                    <a:pt x="8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3" name="Google Shape;3963;p64"/>
            <p:cNvSpPr/>
            <p:nvPr/>
          </p:nvSpPr>
          <p:spPr>
            <a:xfrm>
              <a:off x="3163075" y="2504300"/>
              <a:ext cx="87625" cy="532825"/>
            </a:xfrm>
            <a:custGeom>
              <a:avLst/>
              <a:gdLst/>
              <a:ahLst/>
              <a:cxnLst/>
              <a:rect l="l" t="t" r="r" b="b"/>
              <a:pathLst>
                <a:path w="3505" h="21313" extrusionOk="0">
                  <a:moveTo>
                    <a:pt x="0" y="0"/>
                  </a:moveTo>
                  <a:lnTo>
                    <a:pt x="0" y="7779"/>
                  </a:lnTo>
                  <a:lnTo>
                    <a:pt x="3086" y="10865"/>
                  </a:lnTo>
                  <a:lnTo>
                    <a:pt x="3086" y="21312"/>
                  </a:lnTo>
                  <a:lnTo>
                    <a:pt x="3504" y="21312"/>
                  </a:lnTo>
                  <a:lnTo>
                    <a:pt x="3504" y="10672"/>
                  </a:lnTo>
                  <a:lnTo>
                    <a:pt x="450" y="7619"/>
                  </a:lnTo>
                  <a:lnTo>
                    <a:pt x="45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4" name="Google Shape;3964;p64"/>
            <p:cNvSpPr/>
            <p:nvPr/>
          </p:nvSpPr>
          <p:spPr>
            <a:xfrm>
              <a:off x="3153425" y="2481000"/>
              <a:ext cx="31375" cy="31350"/>
            </a:xfrm>
            <a:custGeom>
              <a:avLst/>
              <a:gdLst/>
              <a:ahLst/>
              <a:cxnLst/>
              <a:rect l="l" t="t" r="r" b="b"/>
              <a:pathLst>
                <a:path w="1255" h="1254" extrusionOk="0">
                  <a:moveTo>
                    <a:pt x="611" y="0"/>
                  </a:moveTo>
                  <a:cubicBezTo>
                    <a:pt x="258" y="0"/>
                    <a:pt x="1" y="290"/>
                    <a:pt x="1" y="611"/>
                  </a:cubicBezTo>
                  <a:cubicBezTo>
                    <a:pt x="1" y="965"/>
                    <a:pt x="258" y="1254"/>
                    <a:pt x="611" y="1254"/>
                  </a:cubicBezTo>
                  <a:cubicBezTo>
                    <a:pt x="965" y="1254"/>
                    <a:pt x="1254" y="965"/>
                    <a:pt x="1254" y="611"/>
                  </a:cubicBezTo>
                  <a:cubicBezTo>
                    <a:pt x="1254" y="290"/>
                    <a:pt x="965" y="0"/>
                    <a:pt x="61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5" name="Google Shape;3965;p64"/>
            <p:cNvSpPr/>
            <p:nvPr/>
          </p:nvSpPr>
          <p:spPr>
            <a:xfrm>
              <a:off x="3147800" y="2475375"/>
              <a:ext cx="41825" cy="41800"/>
            </a:xfrm>
            <a:custGeom>
              <a:avLst/>
              <a:gdLst/>
              <a:ahLst/>
              <a:cxnLst/>
              <a:rect l="l" t="t" r="r" b="b"/>
              <a:pathLst>
                <a:path w="1673" h="1672" extrusionOk="0">
                  <a:moveTo>
                    <a:pt x="836" y="418"/>
                  </a:moveTo>
                  <a:cubicBezTo>
                    <a:pt x="1061" y="418"/>
                    <a:pt x="1254" y="611"/>
                    <a:pt x="1254" y="836"/>
                  </a:cubicBezTo>
                  <a:cubicBezTo>
                    <a:pt x="1254" y="1061"/>
                    <a:pt x="1061" y="1254"/>
                    <a:pt x="836" y="1254"/>
                  </a:cubicBezTo>
                  <a:cubicBezTo>
                    <a:pt x="611" y="1254"/>
                    <a:pt x="418" y="1061"/>
                    <a:pt x="418" y="836"/>
                  </a:cubicBezTo>
                  <a:cubicBezTo>
                    <a:pt x="418" y="611"/>
                    <a:pt x="611" y="418"/>
                    <a:pt x="836" y="418"/>
                  </a:cubicBezTo>
                  <a:close/>
                  <a:moveTo>
                    <a:pt x="836" y="0"/>
                  </a:moveTo>
                  <a:cubicBezTo>
                    <a:pt x="386" y="0"/>
                    <a:pt x="1" y="386"/>
                    <a:pt x="1" y="836"/>
                  </a:cubicBezTo>
                  <a:cubicBezTo>
                    <a:pt x="1" y="1318"/>
                    <a:pt x="386" y="1672"/>
                    <a:pt x="836" y="1672"/>
                  </a:cubicBezTo>
                  <a:cubicBezTo>
                    <a:pt x="1286" y="1672"/>
                    <a:pt x="1672" y="1318"/>
                    <a:pt x="1672" y="836"/>
                  </a:cubicBezTo>
                  <a:cubicBezTo>
                    <a:pt x="1672" y="386"/>
                    <a:pt x="1286" y="0"/>
                    <a:pt x="8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6" name="Google Shape;3966;p64"/>
            <p:cNvSpPr/>
            <p:nvPr/>
          </p:nvSpPr>
          <p:spPr>
            <a:xfrm>
              <a:off x="2753225" y="2987275"/>
              <a:ext cx="488625" cy="170375"/>
            </a:xfrm>
            <a:custGeom>
              <a:avLst/>
              <a:gdLst/>
              <a:ahLst/>
              <a:cxnLst/>
              <a:rect l="l" t="t" r="r" b="b"/>
              <a:pathLst>
                <a:path w="19545" h="6815" extrusionOk="0">
                  <a:moveTo>
                    <a:pt x="1" y="0"/>
                  </a:moveTo>
                  <a:lnTo>
                    <a:pt x="1" y="418"/>
                  </a:lnTo>
                  <a:lnTo>
                    <a:pt x="11219" y="418"/>
                  </a:lnTo>
                  <a:lnTo>
                    <a:pt x="11219" y="6815"/>
                  </a:lnTo>
                  <a:lnTo>
                    <a:pt x="19544" y="6815"/>
                  </a:lnTo>
                  <a:lnTo>
                    <a:pt x="19544" y="6365"/>
                  </a:lnTo>
                  <a:lnTo>
                    <a:pt x="11637" y="6365"/>
                  </a:lnTo>
                  <a:lnTo>
                    <a:pt x="1163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7" name="Google Shape;3967;p64"/>
            <p:cNvSpPr/>
            <p:nvPr/>
          </p:nvSpPr>
          <p:spPr>
            <a:xfrm>
              <a:off x="2737150" y="2976825"/>
              <a:ext cx="31375" cy="31375"/>
            </a:xfrm>
            <a:custGeom>
              <a:avLst/>
              <a:gdLst/>
              <a:ahLst/>
              <a:cxnLst/>
              <a:rect l="l" t="t" r="r" b="b"/>
              <a:pathLst>
                <a:path w="1255" h="1255" extrusionOk="0">
                  <a:moveTo>
                    <a:pt x="644" y="0"/>
                  </a:moveTo>
                  <a:cubicBezTo>
                    <a:pt x="290" y="0"/>
                    <a:pt x="1" y="290"/>
                    <a:pt x="1" y="643"/>
                  </a:cubicBezTo>
                  <a:cubicBezTo>
                    <a:pt x="1" y="997"/>
                    <a:pt x="290" y="1254"/>
                    <a:pt x="644" y="1254"/>
                  </a:cubicBezTo>
                  <a:cubicBezTo>
                    <a:pt x="965" y="1254"/>
                    <a:pt x="1254" y="997"/>
                    <a:pt x="1254" y="643"/>
                  </a:cubicBezTo>
                  <a:cubicBezTo>
                    <a:pt x="1254" y="290"/>
                    <a:pt x="965" y="0"/>
                    <a:pt x="64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8" name="Google Shape;3968;p64"/>
            <p:cNvSpPr/>
            <p:nvPr/>
          </p:nvSpPr>
          <p:spPr>
            <a:xfrm>
              <a:off x="2732325" y="2972000"/>
              <a:ext cx="41825" cy="41825"/>
            </a:xfrm>
            <a:custGeom>
              <a:avLst/>
              <a:gdLst/>
              <a:ahLst/>
              <a:cxnLst/>
              <a:rect l="l" t="t" r="r" b="b"/>
              <a:pathLst>
                <a:path w="1673" h="1673" extrusionOk="0">
                  <a:moveTo>
                    <a:pt x="837" y="418"/>
                  </a:moveTo>
                  <a:cubicBezTo>
                    <a:pt x="1062" y="418"/>
                    <a:pt x="1255" y="611"/>
                    <a:pt x="1255" y="836"/>
                  </a:cubicBezTo>
                  <a:cubicBezTo>
                    <a:pt x="1255" y="1061"/>
                    <a:pt x="1062" y="1254"/>
                    <a:pt x="837" y="1254"/>
                  </a:cubicBezTo>
                  <a:cubicBezTo>
                    <a:pt x="612" y="1254"/>
                    <a:pt x="419" y="1061"/>
                    <a:pt x="419" y="836"/>
                  </a:cubicBezTo>
                  <a:cubicBezTo>
                    <a:pt x="419" y="611"/>
                    <a:pt x="612" y="418"/>
                    <a:pt x="837" y="418"/>
                  </a:cubicBezTo>
                  <a:close/>
                  <a:moveTo>
                    <a:pt x="837" y="1"/>
                  </a:moveTo>
                  <a:cubicBezTo>
                    <a:pt x="354" y="1"/>
                    <a:pt x="1" y="354"/>
                    <a:pt x="1" y="836"/>
                  </a:cubicBezTo>
                  <a:cubicBezTo>
                    <a:pt x="1" y="1286"/>
                    <a:pt x="354" y="1672"/>
                    <a:pt x="837" y="1672"/>
                  </a:cubicBezTo>
                  <a:cubicBezTo>
                    <a:pt x="1287" y="1672"/>
                    <a:pt x="1672" y="1286"/>
                    <a:pt x="1672" y="836"/>
                  </a:cubicBezTo>
                  <a:cubicBezTo>
                    <a:pt x="1672" y="354"/>
                    <a:pt x="1287" y="1"/>
                    <a:pt x="83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9" name="Google Shape;3969;p64"/>
            <p:cNvSpPr/>
            <p:nvPr/>
          </p:nvSpPr>
          <p:spPr>
            <a:xfrm>
              <a:off x="2463125" y="3198625"/>
              <a:ext cx="1296250" cy="180825"/>
            </a:xfrm>
            <a:custGeom>
              <a:avLst/>
              <a:gdLst/>
              <a:ahLst/>
              <a:cxnLst/>
              <a:rect l="l" t="t" r="r" b="b"/>
              <a:pathLst>
                <a:path w="51850" h="7233" extrusionOk="0">
                  <a:moveTo>
                    <a:pt x="1" y="0"/>
                  </a:moveTo>
                  <a:lnTo>
                    <a:pt x="1" y="418"/>
                  </a:lnTo>
                  <a:lnTo>
                    <a:pt x="9033" y="418"/>
                  </a:lnTo>
                  <a:lnTo>
                    <a:pt x="9033" y="7233"/>
                  </a:lnTo>
                  <a:lnTo>
                    <a:pt x="51849" y="7233"/>
                  </a:lnTo>
                  <a:lnTo>
                    <a:pt x="51849" y="6815"/>
                  </a:lnTo>
                  <a:lnTo>
                    <a:pt x="9451" y="6815"/>
                  </a:lnTo>
                  <a:lnTo>
                    <a:pt x="945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0" name="Google Shape;3970;p64"/>
            <p:cNvSpPr/>
            <p:nvPr/>
          </p:nvSpPr>
          <p:spPr>
            <a:xfrm>
              <a:off x="2447850" y="3188175"/>
              <a:ext cx="31375" cy="31375"/>
            </a:xfrm>
            <a:custGeom>
              <a:avLst/>
              <a:gdLst/>
              <a:ahLst/>
              <a:cxnLst/>
              <a:rect l="l" t="t" r="r" b="b"/>
              <a:pathLst>
                <a:path w="1255" h="1255" extrusionOk="0">
                  <a:moveTo>
                    <a:pt x="644" y="0"/>
                  </a:moveTo>
                  <a:cubicBezTo>
                    <a:pt x="290" y="0"/>
                    <a:pt x="1" y="258"/>
                    <a:pt x="1" y="611"/>
                  </a:cubicBezTo>
                  <a:cubicBezTo>
                    <a:pt x="1" y="965"/>
                    <a:pt x="290" y="1254"/>
                    <a:pt x="644" y="1254"/>
                  </a:cubicBezTo>
                  <a:cubicBezTo>
                    <a:pt x="997" y="1254"/>
                    <a:pt x="1254" y="965"/>
                    <a:pt x="1254" y="611"/>
                  </a:cubicBezTo>
                  <a:cubicBezTo>
                    <a:pt x="1254" y="258"/>
                    <a:pt x="997" y="0"/>
                    <a:pt x="64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3971;p64"/>
            <p:cNvSpPr/>
            <p:nvPr/>
          </p:nvSpPr>
          <p:spPr>
            <a:xfrm>
              <a:off x="2443025" y="3182550"/>
              <a:ext cx="41825" cy="41800"/>
            </a:xfrm>
            <a:custGeom>
              <a:avLst/>
              <a:gdLst/>
              <a:ahLst/>
              <a:cxnLst/>
              <a:rect l="l" t="t" r="r" b="b"/>
              <a:pathLst>
                <a:path w="1673" h="1672" extrusionOk="0">
                  <a:moveTo>
                    <a:pt x="837" y="418"/>
                  </a:moveTo>
                  <a:cubicBezTo>
                    <a:pt x="1062" y="418"/>
                    <a:pt x="1255" y="611"/>
                    <a:pt x="1255" y="836"/>
                  </a:cubicBezTo>
                  <a:cubicBezTo>
                    <a:pt x="1255" y="1061"/>
                    <a:pt x="1062" y="1254"/>
                    <a:pt x="837" y="1254"/>
                  </a:cubicBezTo>
                  <a:cubicBezTo>
                    <a:pt x="612" y="1254"/>
                    <a:pt x="419" y="1061"/>
                    <a:pt x="419" y="836"/>
                  </a:cubicBezTo>
                  <a:cubicBezTo>
                    <a:pt x="419" y="611"/>
                    <a:pt x="612" y="418"/>
                    <a:pt x="837" y="418"/>
                  </a:cubicBezTo>
                  <a:close/>
                  <a:moveTo>
                    <a:pt x="837" y="0"/>
                  </a:moveTo>
                  <a:cubicBezTo>
                    <a:pt x="355" y="0"/>
                    <a:pt x="1" y="386"/>
                    <a:pt x="1" y="836"/>
                  </a:cubicBezTo>
                  <a:cubicBezTo>
                    <a:pt x="1" y="1318"/>
                    <a:pt x="355" y="1672"/>
                    <a:pt x="837" y="1672"/>
                  </a:cubicBezTo>
                  <a:cubicBezTo>
                    <a:pt x="1287" y="1672"/>
                    <a:pt x="1672" y="1318"/>
                    <a:pt x="1672" y="836"/>
                  </a:cubicBezTo>
                  <a:cubicBezTo>
                    <a:pt x="1672" y="386"/>
                    <a:pt x="1287" y="0"/>
                    <a:pt x="83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2" name="Google Shape;3972;p64"/>
            <p:cNvSpPr/>
            <p:nvPr/>
          </p:nvSpPr>
          <p:spPr>
            <a:xfrm>
              <a:off x="2906725" y="3472650"/>
              <a:ext cx="368075" cy="307000"/>
            </a:xfrm>
            <a:custGeom>
              <a:avLst/>
              <a:gdLst/>
              <a:ahLst/>
              <a:cxnLst/>
              <a:rect l="l" t="t" r="r" b="b"/>
              <a:pathLst>
                <a:path w="14723" h="12280" extrusionOk="0">
                  <a:moveTo>
                    <a:pt x="14272" y="1"/>
                  </a:moveTo>
                  <a:lnTo>
                    <a:pt x="14272" y="5497"/>
                  </a:lnTo>
                  <a:lnTo>
                    <a:pt x="10544" y="5497"/>
                  </a:lnTo>
                  <a:lnTo>
                    <a:pt x="10544" y="11862"/>
                  </a:lnTo>
                  <a:lnTo>
                    <a:pt x="0" y="11862"/>
                  </a:lnTo>
                  <a:lnTo>
                    <a:pt x="0" y="12280"/>
                  </a:lnTo>
                  <a:lnTo>
                    <a:pt x="10961" y="12280"/>
                  </a:lnTo>
                  <a:lnTo>
                    <a:pt x="10961" y="5915"/>
                  </a:lnTo>
                  <a:lnTo>
                    <a:pt x="14722" y="5915"/>
                  </a:lnTo>
                  <a:lnTo>
                    <a:pt x="1472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64"/>
            <p:cNvSpPr/>
            <p:nvPr/>
          </p:nvSpPr>
          <p:spPr>
            <a:xfrm>
              <a:off x="2892250" y="3755525"/>
              <a:ext cx="31375" cy="31375"/>
            </a:xfrm>
            <a:custGeom>
              <a:avLst/>
              <a:gdLst/>
              <a:ahLst/>
              <a:cxnLst/>
              <a:rect l="l" t="t" r="r" b="b"/>
              <a:pathLst>
                <a:path w="1255" h="1255" extrusionOk="0">
                  <a:moveTo>
                    <a:pt x="644" y="0"/>
                  </a:moveTo>
                  <a:cubicBezTo>
                    <a:pt x="290" y="0"/>
                    <a:pt x="1" y="290"/>
                    <a:pt x="1" y="643"/>
                  </a:cubicBezTo>
                  <a:cubicBezTo>
                    <a:pt x="1" y="997"/>
                    <a:pt x="290" y="1254"/>
                    <a:pt x="644" y="1254"/>
                  </a:cubicBezTo>
                  <a:cubicBezTo>
                    <a:pt x="965" y="1254"/>
                    <a:pt x="1254" y="997"/>
                    <a:pt x="1254" y="643"/>
                  </a:cubicBezTo>
                  <a:cubicBezTo>
                    <a:pt x="1254" y="290"/>
                    <a:pt x="965" y="0"/>
                    <a:pt x="64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64"/>
            <p:cNvSpPr/>
            <p:nvPr/>
          </p:nvSpPr>
          <p:spPr>
            <a:xfrm>
              <a:off x="2887425" y="3750700"/>
              <a:ext cx="41825" cy="41825"/>
            </a:xfrm>
            <a:custGeom>
              <a:avLst/>
              <a:gdLst/>
              <a:ahLst/>
              <a:cxnLst/>
              <a:rect l="l" t="t" r="r" b="b"/>
              <a:pathLst>
                <a:path w="1673" h="1673" extrusionOk="0">
                  <a:moveTo>
                    <a:pt x="837" y="418"/>
                  </a:moveTo>
                  <a:cubicBezTo>
                    <a:pt x="1062" y="418"/>
                    <a:pt x="1254" y="611"/>
                    <a:pt x="1254" y="836"/>
                  </a:cubicBezTo>
                  <a:cubicBezTo>
                    <a:pt x="1254" y="1061"/>
                    <a:pt x="1062" y="1254"/>
                    <a:pt x="837" y="1254"/>
                  </a:cubicBezTo>
                  <a:cubicBezTo>
                    <a:pt x="579" y="1254"/>
                    <a:pt x="419" y="1061"/>
                    <a:pt x="419" y="836"/>
                  </a:cubicBezTo>
                  <a:cubicBezTo>
                    <a:pt x="419" y="611"/>
                    <a:pt x="579" y="418"/>
                    <a:pt x="837" y="418"/>
                  </a:cubicBezTo>
                  <a:close/>
                  <a:moveTo>
                    <a:pt x="837" y="1"/>
                  </a:moveTo>
                  <a:cubicBezTo>
                    <a:pt x="354" y="1"/>
                    <a:pt x="1" y="354"/>
                    <a:pt x="1" y="836"/>
                  </a:cubicBezTo>
                  <a:cubicBezTo>
                    <a:pt x="1" y="1286"/>
                    <a:pt x="354" y="1672"/>
                    <a:pt x="837" y="1672"/>
                  </a:cubicBezTo>
                  <a:cubicBezTo>
                    <a:pt x="1287" y="1672"/>
                    <a:pt x="1672" y="1286"/>
                    <a:pt x="1672" y="836"/>
                  </a:cubicBezTo>
                  <a:cubicBezTo>
                    <a:pt x="1672" y="354"/>
                    <a:pt x="1287" y="1"/>
                    <a:pt x="83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5" name="Google Shape;3975;p64"/>
            <p:cNvSpPr/>
            <p:nvPr/>
          </p:nvSpPr>
          <p:spPr>
            <a:xfrm>
              <a:off x="3579350" y="3472650"/>
              <a:ext cx="368075" cy="307000"/>
            </a:xfrm>
            <a:custGeom>
              <a:avLst/>
              <a:gdLst/>
              <a:ahLst/>
              <a:cxnLst/>
              <a:rect l="l" t="t" r="r" b="b"/>
              <a:pathLst>
                <a:path w="14723" h="12280" extrusionOk="0">
                  <a:moveTo>
                    <a:pt x="0" y="1"/>
                  </a:moveTo>
                  <a:lnTo>
                    <a:pt x="0" y="5915"/>
                  </a:lnTo>
                  <a:lnTo>
                    <a:pt x="3729" y="5915"/>
                  </a:lnTo>
                  <a:lnTo>
                    <a:pt x="3729" y="12280"/>
                  </a:lnTo>
                  <a:lnTo>
                    <a:pt x="14722" y="12280"/>
                  </a:lnTo>
                  <a:lnTo>
                    <a:pt x="14722" y="11862"/>
                  </a:lnTo>
                  <a:lnTo>
                    <a:pt x="4147" y="11862"/>
                  </a:lnTo>
                  <a:lnTo>
                    <a:pt x="4147" y="5497"/>
                  </a:lnTo>
                  <a:lnTo>
                    <a:pt x="418" y="5497"/>
                  </a:lnTo>
                  <a:lnTo>
                    <a:pt x="41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6" name="Google Shape;3976;p64"/>
            <p:cNvSpPr/>
            <p:nvPr/>
          </p:nvSpPr>
          <p:spPr>
            <a:xfrm>
              <a:off x="3930525" y="3755525"/>
              <a:ext cx="31350" cy="31375"/>
            </a:xfrm>
            <a:custGeom>
              <a:avLst/>
              <a:gdLst/>
              <a:ahLst/>
              <a:cxnLst/>
              <a:rect l="l" t="t" r="r" b="b"/>
              <a:pathLst>
                <a:path w="1254" h="1255" extrusionOk="0">
                  <a:moveTo>
                    <a:pt x="611" y="0"/>
                  </a:moveTo>
                  <a:cubicBezTo>
                    <a:pt x="257" y="0"/>
                    <a:pt x="0" y="290"/>
                    <a:pt x="0" y="643"/>
                  </a:cubicBezTo>
                  <a:cubicBezTo>
                    <a:pt x="0" y="997"/>
                    <a:pt x="257" y="1254"/>
                    <a:pt x="611" y="1254"/>
                  </a:cubicBezTo>
                  <a:cubicBezTo>
                    <a:pt x="964" y="1254"/>
                    <a:pt x="1254" y="997"/>
                    <a:pt x="1254" y="643"/>
                  </a:cubicBezTo>
                  <a:cubicBezTo>
                    <a:pt x="1254" y="290"/>
                    <a:pt x="964" y="0"/>
                    <a:pt x="61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7" name="Google Shape;3977;p64"/>
            <p:cNvSpPr/>
            <p:nvPr/>
          </p:nvSpPr>
          <p:spPr>
            <a:xfrm>
              <a:off x="3924900" y="3750700"/>
              <a:ext cx="41800" cy="41825"/>
            </a:xfrm>
            <a:custGeom>
              <a:avLst/>
              <a:gdLst/>
              <a:ahLst/>
              <a:cxnLst/>
              <a:rect l="l" t="t" r="r" b="b"/>
              <a:pathLst>
                <a:path w="1672" h="1673" extrusionOk="0">
                  <a:moveTo>
                    <a:pt x="836" y="418"/>
                  </a:moveTo>
                  <a:cubicBezTo>
                    <a:pt x="1061" y="418"/>
                    <a:pt x="1254" y="611"/>
                    <a:pt x="1254" y="836"/>
                  </a:cubicBezTo>
                  <a:cubicBezTo>
                    <a:pt x="1254" y="1061"/>
                    <a:pt x="1061" y="1254"/>
                    <a:pt x="836" y="1254"/>
                  </a:cubicBezTo>
                  <a:cubicBezTo>
                    <a:pt x="611" y="1254"/>
                    <a:pt x="418" y="1061"/>
                    <a:pt x="418" y="836"/>
                  </a:cubicBezTo>
                  <a:cubicBezTo>
                    <a:pt x="418" y="611"/>
                    <a:pt x="611" y="418"/>
                    <a:pt x="836" y="418"/>
                  </a:cubicBezTo>
                  <a:close/>
                  <a:moveTo>
                    <a:pt x="836" y="1"/>
                  </a:moveTo>
                  <a:cubicBezTo>
                    <a:pt x="386" y="1"/>
                    <a:pt x="0" y="354"/>
                    <a:pt x="0" y="836"/>
                  </a:cubicBezTo>
                  <a:cubicBezTo>
                    <a:pt x="0" y="1286"/>
                    <a:pt x="386" y="1672"/>
                    <a:pt x="836" y="1672"/>
                  </a:cubicBezTo>
                  <a:cubicBezTo>
                    <a:pt x="1286" y="1672"/>
                    <a:pt x="1672" y="1286"/>
                    <a:pt x="1672" y="836"/>
                  </a:cubicBezTo>
                  <a:cubicBezTo>
                    <a:pt x="1672" y="354"/>
                    <a:pt x="1286" y="1"/>
                    <a:pt x="8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8" name="Google Shape;3978;p64"/>
            <p:cNvSpPr/>
            <p:nvPr/>
          </p:nvSpPr>
          <p:spPr>
            <a:xfrm>
              <a:off x="3717550" y="3065225"/>
              <a:ext cx="429150" cy="208150"/>
            </a:xfrm>
            <a:custGeom>
              <a:avLst/>
              <a:gdLst/>
              <a:ahLst/>
              <a:cxnLst/>
              <a:rect l="l" t="t" r="r" b="b"/>
              <a:pathLst>
                <a:path w="17166" h="8326" extrusionOk="0">
                  <a:moveTo>
                    <a:pt x="12537" y="0"/>
                  </a:moveTo>
                  <a:lnTo>
                    <a:pt x="12537" y="2829"/>
                  </a:lnTo>
                  <a:lnTo>
                    <a:pt x="7491" y="2829"/>
                  </a:lnTo>
                  <a:lnTo>
                    <a:pt x="7491" y="7908"/>
                  </a:lnTo>
                  <a:lnTo>
                    <a:pt x="1" y="7908"/>
                  </a:lnTo>
                  <a:lnTo>
                    <a:pt x="1" y="8326"/>
                  </a:lnTo>
                  <a:lnTo>
                    <a:pt x="7908" y="8326"/>
                  </a:lnTo>
                  <a:lnTo>
                    <a:pt x="7908" y="3279"/>
                  </a:lnTo>
                  <a:lnTo>
                    <a:pt x="12955" y="3279"/>
                  </a:lnTo>
                  <a:lnTo>
                    <a:pt x="12955" y="418"/>
                  </a:lnTo>
                  <a:lnTo>
                    <a:pt x="17166" y="418"/>
                  </a:lnTo>
                  <a:lnTo>
                    <a:pt x="1716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9" name="Google Shape;3979;p64"/>
            <p:cNvSpPr/>
            <p:nvPr/>
          </p:nvSpPr>
          <p:spPr>
            <a:xfrm>
              <a:off x="4137850" y="3050750"/>
              <a:ext cx="31375" cy="31375"/>
            </a:xfrm>
            <a:custGeom>
              <a:avLst/>
              <a:gdLst/>
              <a:ahLst/>
              <a:cxnLst/>
              <a:rect l="l" t="t" r="r" b="b"/>
              <a:pathLst>
                <a:path w="1255" h="1255" extrusionOk="0">
                  <a:moveTo>
                    <a:pt x="643" y="1"/>
                  </a:moveTo>
                  <a:cubicBezTo>
                    <a:pt x="290" y="1"/>
                    <a:pt x="0" y="290"/>
                    <a:pt x="0" y="644"/>
                  </a:cubicBezTo>
                  <a:cubicBezTo>
                    <a:pt x="0" y="997"/>
                    <a:pt x="290" y="1254"/>
                    <a:pt x="643" y="1254"/>
                  </a:cubicBezTo>
                  <a:cubicBezTo>
                    <a:pt x="965" y="1254"/>
                    <a:pt x="1254" y="997"/>
                    <a:pt x="1254" y="644"/>
                  </a:cubicBezTo>
                  <a:cubicBezTo>
                    <a:pt x="1254" y="290"/>
                    <a:pt x="965" y="1"/>
                    <a:pt x="64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64"/>
            <p:cNvSpPr/>
            <p:nvPr/>
          </p:nvSpPr>
          <p:spPr>
            <a:xfrm>
              <a:off x="4133025" y="3045925"/>
              <a:ext cx="41825" cy="41825"/>
            </a:xfrm>
            <a:custGeom>
              <a:avLst/>
              <a:gdLst/>
              <a:ahLst/>
              <a:cxnLst/>
              <a:rect l="l" t="t" r="r" b="b"/>
              <a:pathLst>
                <a:path w="1673" h="1673" extrusionOk="0">
                  <a:moveTo>
                    <a:pt x="836" y="419"/>
                  </a:moveTo>
                  <a:cubicBezTo>
                    <a:pt x="1061" y="419"/>
                    <a:pt x="1254" y="612"/>
                    <a:pt x="1254" y="837"/>
                  </a:cubicBezTo>
                  <a:cubicBezTo>
                    <a:pt x="1254" y="1062"/>
                    <a:pt x="1061" y="1255"/>
                    <a:pt x="836" y="1255"/>
                  </a:cubicBezTo>
                  <a:cubicBezTo>
                    <a:pt x="611" y="1255"/>
                    <a:pt x="418" y="1062"/>
                    <a:pt x="418" y="837"/>
                  </a:cubicBezTo>
                  <a:cubicBezTo>
                    <a:pt x="418" y="612"/>
                    <a:pt x="611" y="419"/>
                    <a:pt x="836" y="419"/>
                  </a:cubicBezTo>
                  <a:close/>
                  <a:moveTo>
                    <a:pt x="836" y="1"/>
                  </a:moveTo>
                  <a:cubicBezTo>
                    <a:pt x="354" y="1"/>
                    <a:pt x="1" y="387"/>
                    <a:pt x="1" y="837"/>
                  </a:cubicBezTo>
                  <a:cubicBezTo>
                    <a:pt x="1" y="1287"/>
                    <a:pt x="354" y="1672"/>
                    <a:pt x="836" y="1672"/>
                  </a:cubicBezTo>
                  <a:cubicBezTo>
                    <a:pt x="1286" y="1672"/>
                    <a:pt x="1672" y="1287"/>
                    <a:pt x="1672" y="837"/>
                  </a:cubicBezTo>
                  <a:cubicBezTo>
                    <a:pt x="1672" y="387"/>
                    <a:pt x="1286" y="1"/>
                    <a:pt x="8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1" name="Google Shape;3981;p64"/>
            <p:cNvSpPr/>
            <p:nvPr/>
          </p:nvSpPr>
          <p:spPr>
            <a:xfrm>
              <a:off x="3828450" y="3381050"/>
              <a:ext cx="499875" cy="175200"/>
            </a:xfrm>
            <a:custGeom>
              <a:avLst/>
              <a:gdLst/>
              <a:ahLst/>
              <a:cxnLst/>
              <a:rect l="l" t="t" r="r" b="b"/>
              <a:pathLst>
                <a:path w="19995" h="7008" extrusionOk="0">
                  <a:moveTo>
                    <a:pt x="1" y="0"/>
                  </a:moveTo>
                  <a:lnTo>
                    <a:pt x="1" y="418"/>
                  </a:lnTo>
                  <a:lnTo>
                    <a:pt x="13630" y="418"/>
                  </a:lnTo>
                  <a:lnTo>
                    <a:pt x="13630" y="4147"/>
                  </a:lnTo>
                  <a:lnTo>
                    <a:pt x="19577" y="4147"/>
                  </a:lnTo>
                  <a:lnTo>
                    <a:pt x="19577" y="7008"/>
                  </a:lnTo>
                  <a:lnTo>
                    <a:pt x="19995" y="7008"/>
                  </a:lnTo>
                  <a:lnTo>
                    <a:pt x="19995" y="3729"/>
                  </a:lnTo>
                  <a:lnTo>
                    <a:pt x="14048" y="3729"/>
                  </a:lnTo>
                  <a:lnTo>
                    <a:pt x="1404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2" name="Google Shape;3982;p64"/>
            <p:cNvSpPr/>
            <p:nvPr/>
          </p:nvSpPr>
          <p:spPr>
            <a:xfrm>
              <a:off x="4307400" y="3550600"/>
              <a:ext cx="31375" cy="31375"/>
            </a:xfrm>
            <a:custGeom>
              <a:avLst/>
              <a:gdLst/>
              <a:ahLst/>
              <a:cxnLst/>
              <a:rect l="l" t="t" r="r" b="b"/>
              <a:pathLst>
                <a:path w="1255" h="1255" extrusionOk="0">
                  <a:moveTo>
                    <a:pt x="644" y="1"/>
                  </a:moveTo>
                  <a:cubicBezTo>
                    <a:pt x="290" y="1"/>
                    <a:pt x="1" y="290"/>
                    <a:pt x="1" y="644"/>
                  </a:cubicBezTo>
                  <a:cubicBezTo>
                    <a:pt x="1" y="965"/>
                    <a:pt x="290" y="1254"/>
                    <a:pt x="644" y="1254"/>
                  </a:cubicBezTo>
                  <a:cubicBezTo>
                    <a:pt x="997" y="1254"/>
                    <a:pt x="1255" y="965"/>
                    <a:pt x="1255" y="644"/>
                  </a:cubicBezTo>
                  <a:cubicBezTo>
                    <a:pt x="1255" y="290"/>
                    <a:pt x="997" y="1"/>
                    <a:pt x="6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64"/>
            <p:cNvSpPr/>
            <p:nvPr/>
          </p:nvSpPr>
          <p:spPr>
            <a:xfrm>
              <a:off x="4302600" y="3545775"/>
              <a:ext cx="41800" cy="41825"/>
            </a:xfrm>
            <a:custGeom>
              <a:avLst/>
              <a:gdLst/>
              <a:ahLst/>
              <a:cxnLst/>
              <a:rect l="l" t="t" r="r" b="b"/>
              <a:pathLst>
                <a:path w="1672" h="1673" extrusionOk="0">
                  <a:moveTo>
                    <a:pt x="836" y="419"/>
                  </a:moveTo>
                  <a:cubicBezTo>
                    <a:pt x="1061" y="419"/>
                    <a:pt x="1254" y="612"/>
                    <a:pt x="1254" y="837"/>
                  </a:cubicBezTo>
                  <a:cubicBezTo>
                    <a:pt x="1254" y="1062"/>
                    <a:pt x="1061" y="1254"/>
                    <a:pt x="836" y="1254"/>
                  </a:cubicBezTo>
                  <a:cubicBezTo>
                    <a:pt x="611" y="1254"/>
                    <a:pt x="418" y="1062"/>
                    <a:pt x="418" y="837"/>
                  </a:cubicBezTo>
                  <a:cubicBezTo>
                    <a:pt x="418" y="612"/>
                    <a:pt x="611" y="419"/>
                    <a:pt x="836" y="419"/>
                  </a:cubicBezTo>
                  <a:close/>
                  <a:moveTo>
                    <a:pt x="836" y="1"/>
                  </a:moveTo>
                  <a:cubicBezTo>
                    <a:pt x="354" y="1"/>
                    <a:pt x="0" y="354"/>
                    <a:pt x="0" y="837"/>
                  </a:cubicBezTo>
                  <a:cubicBezTo>
                    <a:pt x="0" y="1287"/>
                    <a:pt x="354" y="1672"/>
                    <a:pt x="836" y="1672"/>
                  </a:cubicBezTo>
                  <a:cubicBezTo>
                    <a:pt x="1286" y="1672"/>
                    <a:pt x="1672" y="1287"/>
                    <a:pt x="1672" y="837"/>
                  </a:cubicBezTo>
                  <a:cubicBezTo>
                    <a:pt x="1672" y="354"/>
                    <a:pt x="1286" y="1"/>
                    <a:pt x="8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4" name="Google Shape;3984;p64"/>
            <p:cNvSpPr/>
            <p:nvPr/>
          </p:nvSpPr>
          <p:spPr>
            <a:xfrm>
              <a:off x="2974225" y="2715850"/>
              <a:ext cx="920950" cy="791375"/>
            </a:xfrm>
            <a:custGeom>
              <a:avLst/>
              <a:gdLst/>
              <a:ahLst/>
              <a:cxnLst/>
              <a:rect l="l" t="t" r="r" b="b"/>
              <a:pathLst>
                <a:path w="36838" h="31655" extrusionOk="0">
                  <a:moveTo>
                    <a:pt x="18415" y="1"/>
                  </a:moveTo>
                  <a:cubicBezTo>
                    <a:pt x="17945" y="1"/>
                    <a:pt x="17471" y="234"/>
                    <a:pt x="17198" y="700"/>
                  </a:cubicBezTo>
                  <a:lnTo>
                    <a:pt x="547" y="29565"/>
                  </a:lnTo>
                  <a:cubicBezTo>
                    <a:pt x="0" y="30498"/>
                    <a:pt x="675" y="31655"/>
                    <a:pt x="1736" y="31655"/>
                  </a:cubicBezTo>
                  <a:lnTo>
                    <a:pt x="35070" y="31655"/>
                  </a:lnTo>
                  <a:cubicBezTo>
                    <a:pt x="36163" y="31655"/>
                    <a:pt x="36838" y="30498"/>
                    <a:pt x="36291" y="29565"/>
                  </a:cubicBezTo>
                  <a:lnTo>
                    <a:pt x="19608" y="700"/>
                  </a:lnTo>
                  <a:cubicBezTo>
                    <a:pt x="19351" y="234"/>
                    <a:pt x="18885" y="1"/>
                    <a:pt x="184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5" name="Google Shape;3985;p64"/>
            <p:cNvSpPr/>
            <p:nvPr/>
          </p:nvSpPr>
          <p:spPr>
            <a:xfrm>
              <a:off x="2977425" y="2710025"/>
              <a:ext cx="914550" cy="802825"/>
            </a:xfrm>
            <a:custGeom>
              <a:avLst/>
              <a:gdLst/>
              <a:ahLst/>
              <a:cxnLst/>
              <a:rect l="l" t="t" r="r" b="b"/>
              <a:pathLst>
                <a:path w="36582" h="32113" extrusionOk="0">
                  <a:moveTo>
                    <a:pt x="18291" y="451"/>
                  </a:moveTo>
                  <a:cubicBezTo>
                    <a:pt x="18677" y="451"/>
                    <a:pt x="19095" y="643"/>
                    <a:pt x="19320" y="1029"/>
                  </a:cubicBezTo>
                  <a:lnTo>
                    <a:pt x="35970" y="29895"/>
                  </a:lnTo>
                  <a:cubicBezTo>
                    <a:pt x="36099" y="30088"/>
                    <a:pt x="36131" y="30313"/>
                    <a:pt x="36131" y="30506"/>
                  </a:cubicBezTo>
                  <a:cubicBezTo>
                    <a:pt x="36131" y="30795"/>
                    <a:pt x="36035" y="31116"/>
                    <a:pt x="35810" y="31309"/>
                  </a:cubicBezTo>
                  <a:cubicBezTo>
                    <a:pt x="35585" y="31534"/>
                    <a:pt x="35295" y="31695"/>
                    <a:pt x="34942" y="31695"/>
                  </a:cubicBezTo>
                  <a:lnTo>
                    <a:pt x="1608" y="31695"/>
                  </a:lnTo>
                  <a:cubicBezTo>
                    <a:pt x="1255" y="31695"/>
                    <a:pt x="965" y="31534"/>
                    <a:pt x="772" y="31309"/>
                  </a:cubicBezTo>
                  <a:cubicBezTo>
                    <a:pt x="547" y="31116"/>
                    <a:pt x="419" y="30795"/>
                    <a:pt x="419" y="30506"/>
                  </a:cubicBezTo>
                  <a:cubicBezTo>
                    <a:pt x="419" y="30313"/>
                    <a:pt x="483" y="30088"/>
                    <a:pt x="580" y="29895"/>
                  </a:cubicBezTo>
                  <a:lnTo>
                    <a:pt x="17262" y="1029"/>
                  </a:lnTo>
                  <a:cubicBezTo>
                    <a:pt x="17487" y="643"/>
                    <a:pt x="17873" y="451"/>
                    <a:pt x="18291" y="451"/>
                  </a:cubicBezTo>
                  <a:close/>
                  <a:moveTo>
                    <a:pt x="18291" y="0"/>
                  </a:moveTo>
                  <a:cubicBezTo>
                    <a:pt x="17745" y="0"/>
                    <a:pt x="17198" y="290"/>
                    <a:pt x="16877" y="804"/>
                  </a:cubicBezTo>
                  <a:lnTo>
                    <a:pt x="226" y="29702"/>
                  </a:lnTo>
                  <a:cubicBezTo>
                    <a:pt x="65" y="29959"/>
                    <a:pt x="1" y="30216"/>
                    <a:pt x="1" y="30506"/>
                  </a:cubicBezTo>
                  <a:cubicBezTo>
                    <a:pt x="1" y="30924"/>
                    <a:pt x="162" y="31309"/>
                    <a:pt x="451" y="31631"/>
                  </a:cubicBezTo>
                  <a:cubicBezTo>
                    <a:pt x="740" y="31920"/>
                    <a:pt x="1158" y="32113"/>
                    <a:pt x="1608" y="32113"/>
                  </a:cubicBezTo>
                  <a:lnTo>
                    <a:pt x="34942" y="32113"/>
                  </a:lnTo>
                  <a:cubicBezTo>
                    <a:pt x="35424" y="32113"/>
                    <a:pt x="35842" y="31920"/>
                    <a:pt x="36099" y="31631"/>
                  </a:cubicBezTo>
                  <a:cubicBezTo>
                    <a:pt x="36388" y="31309"/>
                    <a:pt x="36581" y="30924"/>
                    <a:pt x="36581" y="30506"/>
                  </a:cubicBezTo>
                  <a:cubicBezTo>
                    <a:pt x="36581" y="30216"/>
                    <a:pt x="36485" y="29959"/>
                    <a:pt x="36356" y="29702"/>
                  </a:cubicBezTo>
                  <a:lnTo>
                    <a:pt x="19673" y="804"/>
                  </a:lnTo>
                  <a:cubicBezTo>
                    <a:pt x="19384" y="290"/>
                    <a:pt x="18838" y="0"/>
                    <a:pt x="182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3986;p64"/>
            <p:cNvSpPr/>
            <p:nvPr/>
          </p:nvSpPr>
          <p:spPr>
            <a:xfrm>
              <a:off x="3012800" y="2747600"/>
              <a:ext cx="843800" cy="729900"/>
            </a:xfrm>
            <a:custGeom>
              <a:avLst/>
              <a:gdLst/>
              <a:ahLst/>
              <a:cxnLst/>
              <a:rect l="l" t="t" r="r" b="b"/>
              <a:pathLst>
                <a:path w="33752" h="29196" extrusionOk="0">
                  <a:moveTo>
                    <a:pt x="16876" y="0"/>
                  </a:moveTo>
                  <a:cubicBezTo>
                    <a:pt x="16764" y="0"/>
                    <a:pt x="16651" y="56"/>
                    <a:pt x="16587" y="169"/>
                  </a:cubicBezTo>
                  <a:lnTo>
                    <a:pt x="129" y="28681"/>
                  </a:lnTo>
                  <a:cubicBezTo>
                    <a:pt x="0" y="28906"/>
                    <a:pt x="161" y="29195"/>
                    <a:pt x="418" y="29195"/>
                  </a:cubicBezTo>
                  <a:lnTo>
                    <a:pt x="33334" y="29195"/>
                  </a:lnTo>
                  <a:cubicBezTo>
                    <a:pt x="33591" y="29195"/>
                    <a:pt x="33752" y="28906"/>
                    <a:pt x="33623" y="28681"/>
                  </a:cubicBezTo>
                  <a:lnTo>
                    <a:pt x="17165" y="169"/>
                  </a:lnTo>
                  <a:cubicBezTo>
                    <a:pt x="17101" y="56"/>
                    <a:pt x="16989" y="0"/>
                    <a:pt x="168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3987;p64"/>
            <p:cNvSpPr/>
            <p:nvPr/>
          </p:nvSpPr>
          <p:spPr>
            <a:xfrm>
              <a:off x="3009575" y="2742175"/>
              <a:ext cx="850250" cy="740950"/>
            </a:xfrm>
            <a:custGeom>
              <a:avLst/>
              <a:gdLst/>
              <a:ahLst/>
              <a:cxnLst/>
              <a:rect l="l" t="t" r="r" b="b"/>
              <a:pathLst>
                <a:path w="34010" h="29638" extrusionOk="0">
                  <a:moveTo>
                    <a:pt x="17005" y="450"/>
                  </a:moveTo>
                  <a:lnTo>
                    <a:pt x="17102" y="515"/>
                  </a:lnTo>
                  <a:lnTo>
                    <a:pt x="33559" y="29027"/>
                  </a:lnTo>
                  <a:lnTo>
                    <a:pt x="33592" y="29091"/>
                  </a:lnTo>
                  <a:lnTo>
                    <a:pt x="33559" y="29155"/>
                  </a:lnTo>
                  <a:lnTo>
                    <a:pt x="33463" y="29220"/>
                  </a:lnTo>
                  <a:lnTo>
                    <a:pt x="547" y="29220"/>
                  </a:lnTo>
                  <a:lnTo>
                    <a:pt x="451" y="29155"/>
                  </a:lnTo>
                  <a:lnTo>
                    <a:pt x="419" y="29091"/>
                  </a:lnTo>
                  <a:lnTo>
                    <a:pt x="419" y="29027"/>
                  </a:lnTo>
                  <a:lnTo>
                    <a:pt x="16877" y="515"/>
                  </a:lnTo>
                  <a:lnTo>
                    <a:pt x="17005" y="450"/>
                  </a:lnTo>
                  <a:close/>
                  <a:moveTo>
                    <a:pt x="17005" y="0"/>
                  </a:moveTo>
                  <a:cubicBezTo>
                    <a:pt x="16812" y="0"/>
                    <a:pt x="16619" y="97"/>
                    <a:pt x="16523" y="290"/>
                  </a:cubicBezTo>
                  <a:lnTo>
                    <a:pt x="65" y="28802"/>
                  </a:lnTo>
                  <a:cubicBezTo>
                    <a:pt x="1" y="28898"/>
                    <a:pt x="1" y="28995"/>
                    <a:pt x="1" y="29091"/>
                  </a:cubicBezTo>
                  <a:cubicBezTo>
                    <a:pt x="1" y="29380"/>
                    <a:pt x="226" y="29638"/>
                    <a:pt x="547" y="29638"/>
                  </a:cubicBezTo>
                  <a:lnTo>
                    <a:pt x="33463" y="29638"/>
                  </a:lnTo>
                  <a:cubicBezTo>
                    <a:pt x="33784" y="29638"/>
                    <a:pt x="34009" y="29380"/>
                    <a:pt x="34009" y="29091"/>
                  </a:cubicBezTo>
                  <a:cubicBezTo>
                    <a:pt x="34009" y="28995"/>
                    <a:pt x="33977" y="28898"/>
                    <a:pt x="33945" y="28802"/>
                  </a:cubicBezTo>
                  <a:lnTo>
                    <a:pt x="17487" y="290"/>
                  </a:lnTo>
                  <a:cubicBezTo>
                    <a:pt x="17359" y="97"/>
                    <a:pt x="17166" y="0"/>
                    <a:pt x="170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8" name="Google Shape;3988;p64"/>
            <p:cNvSpPr/>
            <p:nvPr/>
          </p:nvSpPr>
          <p:spPr>
            <a:xfrm>
              <a:off x="3366375" y="2914550"/>
              <a:ext cx="135850" cy="521150"/>
            </a:xfrm>
            <a:custGeom>
              <a:avLst/>
              <a:gdLst/>
              <a:ahLst/>
              <a:cxnLst/>
              <a:rect l="l" t="t" r="r" b="b"/>
              <a:pathLst>
                <a:path w="5434" h="20846" extrusionOk="0">
                  <a:moveTo>
                    <a:pt x="2721" y="0"/>
                  </a:moveTo>
                  <a:cubicBezTo>
                    <a:pt x="2259" y="0"/>
                    <a:pt x="1801" y="113"/>
                    <a:pt x="1351" y="338"/>
                  </a:cubicBezTo>
                  <a:cubicBezTo>
                    <a:pt x="419" y="788"/>
                    <a:pt x="1" y="1527"/>
                    <a:pt x="129" y="2556"/>
                  </a:cubicBezTo>
                  <a:lnTo>
                    <a:pt x="1415" y="12681"/>
                  </a:lnTo>
                  <a:cubicBezTo>
                    <a:pt x="1479" y="13099"/>
                    <a:pt x="1608" y="13421"/>
                    <a:pt x="1897" y="13646"/>
                  </a:cubicBezTo>
                  <a:cubicBezTo>
                    <a:pt x="2154" y="13871"/>
                    <a:pt x="2444" y="13999"/>
                    <a:pt x="2733" y="13999"/>
                  </a:cubicBezTo>
                  <a:cubicBezTo>
                    <a:pt x="3055" y="13999"/>
                    <a:pt x="3312" y="13871"/>
                    <a:pt x="3601" y="13646"/>
                  </a:cubicBezTo>
                  <a:cubicBezTo>
                    <a:pt x="3858" y="13421"/>
                    <a:pt x="4019" y="13099"/>
                    <a:pt x="4051" y="12681"/>
                  </a:cubicBezTo>
                  <a:lnTo>
                    <a:pt x="5305" y="2556"/>
                  </a:lnTo>
                  <a:cubicBezTo>
                    <a:pt x="5433" y="1527"/>
                    <a:pt x="5047" y="788"/>
                    <a:pt x="4115" y="338"/>
                  </a:cubicBezTo>
                  <a:cubicBezTo>
                    <a:pt x="3649" y="113"/>
                    <a:pt x="3183" y="0"/>
                    <a:pt x="2721" y="0"/>
                  </a:cubicBezTo>
                  <a:close/>
                  <a:moveTo>
                    <a:pt x="2765" y="16185"/>
                  </a:moveTo>
                  <a:cubicBezTo>
                    <a:pt x="2090" y="16185"/>
                    <a:pt x="1544" y="16410"/>
                    <a:pt x="1126" y="16860"/>
                  </a:cubicBezTo>
                  <a:cubicBezTo>
                    <a:pt x="676" y="17342"/>
                    <a:pt x="451" y="17889"/>
                    <a:pt x="451" y="18499"/>
                  </a:cubicBezTo>
                  <a:cubicBezTo>
                    <a:pt x="451" y="19174"/>
                    <a:pt x="676" y="19721"/>
                    <a:pt x="1126" y="20171"/>
                  </a:cubicBezTo>
                  <a:cubicBezTo>
                    <a:pt x="1576" y="20621"/>
                    <a:pt x="2122" y="20846"/>
                    <a:pt x="2765" y="20846"/>
                  </a:cubicBezTo>
                  <a:cubicBezTo>
                    <a:pt x="3408" y="20846"/>
                    <a:pt x="3955" y="20621"/>
                    <a:pt x="4405" y="20171"/>
                  </a:cubicBezTo>
                  <a:cubicBezTo>
                    <a:pt x="4822" y="19689"/>
                    <a:pt x="5047" y="19142"/>
                    <a:pt x="5047" y="18499"/>
                  </a:cubicBezTo>
                  <a:cubicBezTo>
                    <a:pt x="5047" y="17824"/>
                    <a:pt x="4822" y="17278"/>
                    <a:pt x="4372" y="16828"/>
                  </a:cubicBezTo>
                  <a:cubicBezTo>
                    <a:pt x="3922" y="16410"/>
                    <a:pt x="3376" y="16185"/>
                    <a:pt x="2765" y="16185"/>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9" name="Google Shape;3989;p64"/>
            <p:cNvSpPr/>
            <p:nvPr/>
          </p:nvSpPr>
          <p:spPr>
            <a:xfrm>
              <a:off x="4003650" y="3086925"/>
              <a:ext cx="423525" cy="291950"/>
            </a:xfrm>
            <a:custGeom>
              <a:avLst/>
              <a:gdLst/>
              <a:ahLst/>
              <a:cxnLst/>
              <a:rect l="l" t="t" r="r" b="b"/>
              <a:pathLst>
                <a:path w="16941" h="11678" extrusionOk="0">
                  <a:moveTo>
                    <a:pt x="6429" y="0"/>
                  </a:moveTo>
                  <a:cubicBezTo>
                    <a:pt x="6365" y="32"/>
                    <a:pt x="6333" y="65"/>
                    <a:pt x="6301" y="129"/>
                  </a:cubicBezTo>
                  <a:lnTo>
                    <a:pt x="6301" y="193"/>
                  </a:lnTo>
                  <a:lnTo>
                    <a:pt x="6686" y="1511"/>
                  </a:lnTo>
                  <a:lnTo>
                    <a:pt x="6751" y="1607"/>
                  </a:lnTo>
                  <a:lnTo>
                    <a:pt x="8069" y="2604"/>
                  </a:lnTo>
                  <a:lnTo>
                    <a:pt x="7972" y="3086"/>
                  </a:lnTo>
                  <a:cubicBezTo>
                    <a:pt x="6911" y="2990"/>
                    <a:pt x="5883" y="2893"/>
                    <a:pt x="5336" y="2893"/>
                  </a:cubicBezTo>
                  <a:lnTo>
                    <a:pt x="4918" y="1607"/>
                  </a:lnTo>
                  <a:cubicBezTo>
                    <a:pt x="4918" y="1543"/>
                    <a:pt x="4854" y="1511"/>
                    <a:pt x="4790" y="1511"/>
                  </a:cubicBezTo>
                  <a:lnTo>
                    <a:pt x="2540" y="1543"/>
                  </a:lnTo>
                  <a:lnTo>
                    <a:pt x="1929" y="707"/>
                  </a:lnTo>
                  <a:cubicBezTo>
                    <a:pt x="1910" y="670"/>
                    <a:pt x="1869" y="654"/>
                    <a:pt x="1826" y="654"/>
                  </a:cubicBezTo>
                  <a:cubicBezTo>
                    <a:pt x="1795" y="654"/>
                    <a:pt x="1763" y="662"/>
                    <a:pt x="1736" y="675"/>
                  </a:cubicBezTo>
                  <a:lnTo>
                    <a:pt x="1672" y="772"/>
                  </a:lnTo>
                  <a:lnTo>
                    <a:pt x="1704" y="900"/>
                  </a:lnTo>
                  <a:lnTo>
                    <a:pt x="2347" y="1768"/>
                  </a:lnTo>
                  <a:cubicBezTo>
                    <a:pt x="2379" y="1832"/>
                    <a:pt x="2443" y="1832"/>
                    <a:pt x="2475" y="1832"/>
                  </a:cubicBezTo>
                  <a:lnTo>
                    <a:pt x="4661" y="1800"/>
                  </a:lnTo>
                  <a:lnTo>
                    <a:pt x="5015" y="2925"/>
                  </a:lnTo>
                  <a:cubicBezTo>
                    <a:pt x="4436" y="3022"/>
                    <a:pt x="3504" y="3343"/>
                    <a:pt x="2700" y="3665"/>
                  </a:cubicBezTo>
                  <a:cubicBezTo>
                    <a:pt x="1897" y="3986"/>
                    <a:pt x="1672" y="4983"/>
                    <a:pt x="2250" y="5626"/>
                  </a:cubicBezTo>
                  <a:lnTo>
                    <a:pt x="3890" y="7361"/>
                  </a:lnTo>
                  <a:lnTo>
                    <a:pt x="3150" y="8133"/>
                  </a:lnTo>
                  <a:lnTo>
                    <a:pt x="1190" y="7072"/>
                  </a:lnTo>
                  <a:lnTo>
                    <a:pt x="1061" y="7072"/>
                  </a:lnTo>
                  <a:lnTo>
                    <a:pt x="65" y="7554"/>
                  </a:lnTo>
                  <a:lnTo>
                    <a:pt x="0" y="7651"/>
                  </a:lnTo>
                  <a:lnTo>
                    <a:pt x="0" y="7747"/>
                  </a:lnTo>
                  <a:cubicBezTo>
                    <a:pt x="24" y="7819"/>
                    <a:pt x="85" y="7856"/>
                    <a:pt x="154" y="7856"/>
                  </a:cubicBezTo>
                  <a:cubicBezTo>
                    <a:pt x="177" y="7856"/>
                    <a:pt x="201" y="7852"/>
                    <a:pt x="225" y="7844"/>
                  </a:cubicBezTo>
                  <a:lnTo>
                    <a:pt x="1125" y="7393"/>
                  </a:lnTo>
                  <a:lnTo>
                    <a:pt x="3086" y="8454"/>
                  </a:lnTo>
                  <a:cubicBezTo>
                    <a:pt x="3105" y="8464"/>
                    <a:pt x="3124" y="8468"/>
                    <a:pt x="3143" y="8468"/>
                  </a:cubicBezTo>
                  <a:cubicBezTo>
                    <a:pt x="3188" y="8468"/>
                    <a:pt x="3234" y="8445"/>
                    <a:pt x="3279" y="8422"/>
                  </a:cubicBezTo>
                  <a:lnTo>
                    <a:pt x="4083" y="7586"/>
                  </a:lnTo>
                  <a:lnTo>
                    <a:pt x="4211" y="7747"/>
                  </a:lnTo>
                  <a:lnTo>
                    <a:pt x="6622" y="8615"/>
                  </a:lnTo>
                  <a:lnTo>
                    <a:pt x="6461" y="9290"/>
                  </a:lnTo>
                  <a:lnTo>
                    <a:pt x="4822" y="9547"/>
                  </a:lnTo>
                  <a:lnTo>
                    <a:pt x="4726" y="9611"/>
                  </a:lnTo>
                  <a:lnTo>
                    <a:pt x="3793" y="10608"/>
                  </a:lnTo>
                  <a:lnTo>
                    <a:pt x="3729" y="10672"/>
                  </a:lnTo>
                  <a:cubicBezTo>
                    <a:pt x="3729" y="10704"/>
                    <a:pt x="3729" y="10769"/>
                    <a:pt x="3793" y="10801"/>
                  </a:cubicBezTo>
                  <a:cubicBezTo>
                    <a:pt x="3825" y="10833"/>
                    <a:pt x="3866" y="10849"/>
                    <a:pt x="3902" y="10849"/>
                  </a:cubicBezTo>
                  <a:cubicBezTo>
                    <a:pt x="3938" y="10849"/>
                    <a:pt x="3970" y="10833"/>
                    <a:pt x="3986" y="10801"/>
                  </a:cubicBezTo>
                  <a:lnTo>
                    <a:pt x="4918" y="9836"/>
                  </a:lnTo>
                  <a:lnTo>
                    <a:pt x="6590" y="9579"/>
                  </a:lnTo>
                  <a:cubicBezTo>
                    <a:pt x="6654" y="9547"/>
                    <a:pt x="6718" y="9515"/>
                    <a:pt x="6718" y="9451"/>
                  </a:cubicBezTo>
                  <a:lnTo>
                    <a:pt x="6911" y="8711"/>
                  </a:lnTo>
                  <a:lnTo>
                    <a:pt x="9579" y="9676"/>
                  </a:lnTo>
                  <a:cubicBezTo>
                    <a:pt x="9579" y="9676"/>
                    <a:pt x="10029" y="9290"/>
                    <a:pt x="10544" y="8583"/>
                  </a:cubicBezTo>
                  <a:lnTo>
                    <a:pt x="10897" y="9419"/>
                  </a:lnTo>
                  <a:lnTo>
                    <a:pt x="10929" y="9483"/>
                  </a:lnTo>
                  <a:lnTo>
                    <a:pt x="11894" y="10287"/>
                  </a:lnTo>
                  <a:lnTo>
                    <a:pt x="12183" y="11572"/>
                  </a:lnTo>
                  <a:cubicBezTo>
                    <a:pt x="12183" y="11625"/>
                    <a:pt x="12247" y="11677"/>
                    <a:pt x="12323" y="11677"/>
                  </a:cubicBezTo>
                  <a:cubicBezTo>
                    <a:pt x="12340" y="11677"/>
                    <a:pt x="12358" y="11675"/>
                    <a:pt x="12376" y="11669"/>
                  </a:cubicBezTo>
                  <a:cubicBezTo>
                    <a:pt x="12440" y="11669"/>
                    <a:pt x="12504" y="11572"/>
                    <a:pt x="12472" y="11508"/>
                  </a:cubicBezTo>
                  <a:lnTo>
                    <a:pt x="12183" y="10158"/>
                  </a:lnTo>
                  <a:lnTo>
                    <a:pt x="12119" y="10061"/>
                  </a:lnTo>
                  <a:lnTo>
                    <a:pt x="11154" y="9258"/>
                  </a:lnTo>
                  <a:lnTo>
                    <a:pt x="10737" y="8294"/>
                  </a:lnTo>
                  <a:cubicBezTo>
                    <a:pt x="10769" y="8229"/>
                    <a:pt x="10833" y="8165"/>
                    <a:pt x="10865" y="8101"/>
                  </a:cubicBezTo>
                  <a:lnTo>
                    <a:pt x="11701" y="8294"/>
                  </a:lnTo>
                  <a:lnTo>
                    <a:pt x="11829" y="7683"/>
                  </a:lnTo>
                  <a:lnTo>
                    <a:pt x="12408" y="7844"/>
                  </a:lnTo>
                  <a:cubicBezTo>
                    <a:pt x="12826" y="8261"/>
                    <a:pt x="14722" y="10158"/>
                    <a:pt x="15044" y="11476"/>
                  </a:cubicBezTo>
                  <a:cubicBezTo>
                    <a:pt x="15068" y="11548"/>
                    <a:pt x="15128" y="11584"/>
                    <a:pt x="15184" y="11584"/>
                  </a:cubicBezTo>
                  <a:cubicBezTo>
                    <a:pt x="15203" y="11584"/>
                    <a:pt x="15221" y="11580"/>
                    <a:pt x="15237" y="11572"/>
                  </a:cubicBezTo>
                  <a:cubicBezTo>
                    <a:pt x="15333" y="11572"/>
                    <a:pt x="15365" y="11476"/>
                    <a:pt x="15333" y="11412"/>
                  </a:cubicBezTo>
                  <a:cubicBezTo>
                    <a:pt x="15012" y="10029"/>
                    <a:pt x="13179" y="8165"/>
                    <a:pt x="12665" y="7651"/>
                  </a:cubicBezTo>
                  <a:lnTo>
                    <a:pt x="12954" y="6558"/>
                  </a:lnTo>
                  <a:cubicBezTo>
                    <a:pt x="13630" y="6365"/>
                    <a:pt x="15815" y="5722"/>
                    <a:pt x="16876" y="4886"/>
                  </a:cubicBezTo>
                  <a:cubicBezTo>
                    <a:pt x="16940" y="4854"/>
                    <a:pt x="16940" y="4758"/>
                    <a:pt x="16908" y="4661"/>
                  </a:cubicBezTo>
                  <a:cubicBezTo>
                    <a:pt x="16876" y="4629"/>
                    <a:pt x="16836" y="4613"/>
                    <a:pt x="16796" y="4613"/>
                  </a:cubicBezTo>
                  <a:cubicBezTo>
                    <a:pt x="16756" y="4613"/>
                    <a:pt x="16715" y="4629"/>
                    <a:pt x="16683" y="4661"/>
                  </a:cubicBezTo>
                  <a:cubicBezTo>
                    <a:pt x="15655" y="5465"/>
                    <a:pt x="13308" y="6140"/>
                    <a:pt x="12762" y="6301"/>
                  </a:cubicBezTo>
                  <a:lnTo>
                    <a:pt x="12119" y="6140"/>
                  </a:lnTo>
                  <a:lnTo>
                    <a:pt x="12279" y="5561"/>
                  </a:lnTo>
                  <a:lnTo>
                    <a:pt x="11604" y="5401"/>
                  </a:lnTo>
                  <a:cubicBezTo>
                    <a:pt x="11572" y="5143"/>
                    <a:pt x="11540" y="4854"/>
                    <a:pt x="11476" y="4629"/>
                  </a:cubicBezTo>
                  <a:lnTo>
                    <a:pt x="12472" y="3793"/>
                  </a:lnTo>
                  <a:lnTo>
                    <a:pt x="13694" y="3536"/>
                  </a:lnTo>
                  <a:lnTo>
                    <a:pt x="13790" y="3472"/>
                  </a:lnTo>
                  <a:lnTo>
                    <a:pt x="14690" y="2443"/>
                  </a:lnTo>
                  <a:cubicBezTo>
                    <a:pt x="14722" y="2379"/>
                    <a:pt x="14722" y="2283"/>
                    <a:pt x="14658" y="2218"/>
                  </a:cubicBezTo>
                  <a:cubicBezTo>
                    <a:pt x="14626" y="2186"/>
                    <a:pt x="14586" y="2170"/>
                    <a:pt x="14546" y="2170"/>
                  </a:cubicBezTo>
                  <a:cubicBezTo>
                    <a:pt x="14505" y="2170"/>
                    <a:pt x="14465" y="2186"/>
                    <a:pt x="14433" y="2218"/>
                  </a:cubicBezTo>
                  <a:lnTo>
                    <a:pt x="13597" y="3247"/>
                  </a:lnTo>
                  <a:lnTo>
                    <a:pt x="12376" y="3504"/>
                  </a:lnTo>
                  <a:lnTo>
                    <a:pt x="12312" y="3536"/>
                  </a:lnTo>
                  <a:lnTo>
                    <a:pt x="11379" y="4308"/>
                  </a:lnTo>
                  <a:cubicBezTo>
                    <a:pt x="11187" y="3761"/>
                    <a:pt x="10929" y="3375"/>
                    <a:pt x="10929" y="3375"/>
                  </a:cubicBezTo>
                  <a:cubicBezTo>
                    <a:pt x="10929" y="3375"/>
                    <a:pt x="9644" y="3247"/>
                    <a:pt x="8261" y="3118"/>
                  </a:cubicBezTo>
                  <a:lnTo>
                    <a:pt x="8390" y="2572"/>
                  </a:lnTo>
                  <a:cubicBezTo>
                    <a:pt x="8422" y="2508"/>
                    <a:pt x="8390" y="2443"/>
                    <a:pt x="8358" y="2411"/>
                  </a:cubicBezTo>
                  <a:lnTo>
                    <a:pt x="6976" y="1382"/>
                  </a:lnTo>
                  <a:lnTo>
                    <a:pt x="6590" y="129"/>
                  </a:lnTo>
                  <a:cubicBezTo>
                    <a:pt x="6590" y="32"/>
                    <a:pt x="6493" y="0"/>
                    <a:pt x="64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3990;p64"/>
            <p:cNvSpPr/>
            <p:nvPr/>
          </p:nvSpPr>
          <p:spPr>
            <a:xfrm>
              <a:off x="4112125" y="3168875"/>
              <a:ext cx="157550" cy="145500"/>
            </a:xfrm>
            <a:custGeom>
              <a:avLst/>
              <a:gdLst/>
              <a:ahLst/>
              <a:cxnLst/>
              <a:rect l="l" t="t" r="r" b="b"/>
              <a:pathLst>
                <a:path w="6302" h="5820" extrusionOk="0">
                  <a:moveTo>
                    <a:pt x="1094" y="1"/>
                  </a:moveTo>
                  <a:lnTo>
                    <a:pt x="1415" y="1512"/>
                  </a:lnTo>
                  <a:lnTo>
                    <a:pt x="740" y="2090"/>
                  </a:lnTo>
                  <a:lnTo>
                    <a:pt x="1126" y="2862"/>
                  </a:lnTo>
                  <a:lnTo>
                    <a:pt x="1" y="4180"/>
                  </a:lnTo>
                  <a:lnTo>
                    <a:pt x="5112" y="5819"/>
                  </a:lnTo>
                  <a:lnTo>
                    <a:pt x="4308" y="2958"/>
                  </a:lnTo>
                  <a:lnTo>
                    <a:pt x="6301" y="483"/>
                  </a:lnTo>
                  <a:lnTo>
                    <a:pt x="109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1" name="Google Shape;3991;p64"/>
            <p:cNvSpPr/>
            <p:nvPr/>
          </p:nvSpPr>
          <p:spPr>
            <a:xfrm>
              <a:off x="4108125" y="3164875"/>
              <a:ext cx="165550" cy="153050"/>
            </a:xfrm>
            <a:custGeom>
              <a:avLst/>
              <a:gdLst/>
              <a:ahLst/>
              <a:cxnLst/>
              <a:rect l="l" t="t" r="r" b="b"/>
              <a:pathLst>
                <a:path w="6622" h="6122" extrusionOk="0">
                  <a:moveTo>
                    <a:pt x="1447" y="322"/>
                  </a:moveTo>
                  <a:lnTo>
                    <a:pt x="6172" y="772"/>
                  </a:lnTo>
                  <a:lnTo>
                    <a:pt x="4372" y="3022"/>
                  </a:lnTo>
                  <a:lnTo>
                    <a:pt x="4340" y="3150"/>
                  </a:lnTo>
                  <a:lnTo>
                    <a:pt x="5047" y="5722"/>
                  </a:lnTo>
                  <a:lnTo>
                    <a:pt x="418" y="4243"/>
                  </a:lnTo>
                  <a:lnTo>
                    <a:pt x="1414" y="3118"/>
                  </a:lnTo>
                  <a:lnTo>
                    <a:pt x="1447" y="3054"/>
                  </a:lnTo>
                  <a:lnTo>
                    <a:pt x="1447" y="2958"/>
                  </a:lnTo>
                  <a:lnTo>
                    <a:pt x="1093" y="2283"/>
                  </a:lnTo>
                  <a:lnTo>
                    <a:pt x="1672" y="1768"/>
                  </a:lnTo>
                  <a:cubicBezTo>
                    <a:pt x="1736" y="1736"/>
                    <a:pt x="1736" y="1672"/>
                    <a:pt x="1736" y="1640"/>
                  </a:cubicBezTo>
                  <a:lnTo>
                    <a:pt x="1447" y="322"/>
                  </a:lnTo>
                  <a:close/>
                  <a:moveTo>
                    <a:pt x="1254" y="0"/>
                  </a:moveTo>
                  <a:cubicBezTo>
                    <a:pt x="1222" y="0"/>
                    <a:pt x="1157" y="32"/>
                    <a:pt x="1125" y="65"/>
                  </a:cubicBezTo>
                  <a:lnTo>
                    <a:pt x="1093" y="193"/>
                  </a:lnTo>
                  <a:lnTo>
                    <a:pt x="1414" y="1608"/>
                  </a:lnTo>
                  <a:lnTo>
                    <a:pt x="804" y="2122"/>
                  </a:lnTo>
                  <a:cubicBezTo>
                    <a:pt x="739" y="2186"/>
                    <a:pt x="707" y="2250"/>
                    <a:pt x="772" y="2315"/>
                  </a:cubicBezTo>
                  <a:lnTo>
                    <a:pt x="1125" y="2990"/>
                  </a:lnTo>
                  <a:lnTo>
                    <a:pt x="32" y="4211"/>
                  </a:lnTo>
                  <a:lnTo>
                    <a:pt x="0" y="4275"/>
                  </a:lnTo>
                  <a:lnTo>
                    <a:pt x="0" y="4372"/>
                  </a:lnTo>
                  <a:cubicBezTo>
                    <a:pt x="0" y="4404"/>
                    <a:pt x="64" y="4468"/>
                    <a:pt x="97" y="4468"/>
                  </a:cubicBezTo>
                  <a:lnTo>
                    <a:pt x="5207" y="6108"/>
                  </a:lnTo>
                  <a:cubicBezTo>
                    <a:pt x="5226" y="6117"/>
                    <a:pt x="5245" y="6121"/>
                    <a:pt x="5263" y="6121"/>
                  </a:cubicBezTo>
                  <a:cubicBezTo>
                    <a:pt x="5307" y="6121"/>
                    <a:pt x="5345" y="6098"/>
                    <a:pt x="5368" y="6076"/>
                  </a:cubicBezTo>
                  <a:cubicBezTo>
                    <a:pt x="5400" y="6043"/>
                    <a:pt x="5432" y="5979"/>
                    <a:pt x="5400" y="5915"/>
                  </a:cubicBezTo>
                  <a:lnTo>
                    <a:pt x="4661" y="3150"/>
                  </a:lnTo>
                  <a:lnTo>
                    <a:pt x="6590" y="740"/>
                  </a:lnTo>
                  <a:cubicBezTo>
                    <a:pt x="6622" y="675"/>
                    <a:pt x="6622" y="643"/>
                    <a:pt x="6622" y="579"/>
                  </a:cubicBezTo>
                  <a:cubicBezTo>
                    <a:pt x="6590" y="515"/>
                    <a:pt x="6558" y="482"/>
                    <a:pt x="6493" y="482"/>
                  </a:cubicBezTo>
                  <a:lnTo>
                    <a:pt x="125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3992;p64"/>
            <p:cNvSpPr/>
            <p:nvPr/>
          </p:nvSpPr>
          <p:spPr>
            <a:xfrm>
              <a:off x="4219825" y="3191400"/>
              <a:ext cx="59475" cy="107700"/>
            </a:xfrm>
            <a:custGeom>
              <a:avLst/>
              <a:gdLst/>
              <a:ahLst/>
              <a:cxnLst/>
              <a:rect l="l" t="t" r="r" b="b"/>
              <a:pathLst>
                <a:path w="2379" h="4308" extrusionOk="0">
                  <a:moveTo>
                    <a:pt x="1736" y="0"/>
                  </a:moveTo>
                  <a:lnTo>
                    <a:pt x="0" y="2057"/>
                  </a:lnTo>
                  <a:lnTo>
                    <a:pt x="739" y="4307"/>
                  </a:lnTo>
                  <a:lnTo>
                    <a:pt x="2379" y="2572"/>
                  </a:lnTo>
                  <a:lnTo>
                    <a:pt x="173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3993;p64"/>
            <p:cNvSpPr/>
            <p:nvPr/>
          </p:nvSpPr>
          <p:spPr>
            <a:xfrm>
              <a:off x="4216600" y="3187375"/>
              <a:ext cx="66725" cy="115275"/>
            </a:xfrm>
            <a:custGeom>
              <a:avLst/>
              <a:gdLst/>
              <a:ahLst/>
              <a:cxnLst/>
              <a:rect l="l" t="t" r="r" b="b"/>
              <a:pathLst>
                <a:path w="2669" h="4611" extrusionOk="0">
                  <a:moveTo>
                    <a:pt x="1801" y="482"/>
                  </a:moveTo>
                  <a:lnTo>
                    <a:pt x="2347" y="2668"/>
                  </a:lnTo>
                  <a:lnTo>
                    <a:pt x="933" y="4179"/>
                  </a:lnTo>
                  <a:lnTo>
                    <a:pt x="322" y="2250"/>
                  </a:lnTo>
                  <a:lnTo>
                    <a:pt x="1801" y="482"/>
                  </a:lnTo>
                  <a:close/>
                  <a:moveTo>
                    <a:pt x="1897" y="0"/>
                  </a:moveTo>
                  <a:cubicBezTo>
                    <a:pt x="1865" y="0"/>
                    <a:pt x="1801" y="0"/>
                    <a:pt x="1769" y="65"/>
                  </a:cubicBezTo>
                  <a:lnTo>
                    <a:pt x="33" y="2122"/>
                  </a:lnTo>
                  <a:lnTo>
                    <a:pt x="1" y="2186"/>
                  </a:lnTo>
                  <a:lnTo>
                    <a:pt x="1" y="2283"/>
                  </a:lnTo>
                  <a:lnTo>
                    <a:pt x="708" y="4501"/>
                  </a:lnTo>
                  <a:cubicBezTo>
                    <a:pt x="740" y="4565"/>
                    <a:pt x="772" y="4597"/>
                    <a:pt x="836" y="4597"/>
                  </a:cubicBezTo>
                  <a:cubicBezTo>
                    <a:pt x="855" y="4606"/>
                    <a:pt x="871" y="4610"/>
                    <a:pt x="885" y="4610"/>
                  </a:cubicBezTo>
                  <a:cubicBezTo>
                    <a:pt x="919" y="4610"/>
                    <a:pt x="942" y="4588"/>
                    <a:pt x="965" y="4565"/>
                  </a:cubicBezTo>
                  <a:lnTo>
                    <a:pt x="2636" y="2829"/>
                  </a:lnTo>
                  <a:cubicBezTo>
                    <a:pt x="2669" y="2797"/>
                    <a:pt x="2669" y="2733"/>
                    <a:pt x="2669" y="2700"/>
                  </a:cubicBezTo>
                  <a:lnTo>
                    <a:pt x="2026" y="97"/>
                  </a:lnTo>
                  <a:cubicBezTo>
                    <a:pt x="2026" y="65"/>
                    <a:pt x="1961" y="0"/>
                    <a:pt x="18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4" name="Google Shape;3994;p64"/>
            <p:cNvSpPr/>
            <p:nvPr/>
          </p:nvSpPr>
          <p:spPr>
            <a:xfrm>
              <a:off x="2692150" y="2510725"/>
              <a:ext cx="427550" cy="357150"/>
            </a:xfrm>
            <a:custGeom>
              <a:avLst/>
              <a:gdLst/>
              <a:ahLst/>
              <a:cxnLst/>
              <a:rect l="l" t="t" r="r" b="b"/>
              <a:pathLst>
                <a:path w="17102" h="14286" extrusionOk="0">
                  <a:moveTo>
                    <a:pt x="3601" y="1"/>
                  </a:moveTo>
                  <a:cubicBezTo>
                    <a:pt x="3504" y="1"/>
                    <a:pt x="3440" y="65"/>
                    <a:pt x="3440" y="161"/>
                  </a:cubicBezTo>
                  <a:cubicBezTo>
                    <a:pt x="3376" y="1544"/>
                    <a:pt x="4597" y="3858"/>
                    <a:pt x="4951" y="4501"/>
                  </a:cubicBezTo>
                  <a:lnTo>
                    <a:pt x="4372" y="5465"/>
                  </a:lnTo>
                  <a:cubicBezTo>
                    <a:pt x="3665" y="5465"/>
                    <a:pt x="1383" y="5465"/>
                    <a:pt x="129" y="5947"/>
                  </a:cubicBezTo>
                  <a:cubicBezTo>
                    <a:pt x="65" y="5980"/>
                    <a:pt x="1" y="6076"/>
                    <a:pt x="33" y="6140"/>
                  </a:cubicBezTo>
                  <a:cubicBezTo>
                    <a:pt x="57" y="6213"/>
                    <a:pt x="117" y="6249"/>
                    <a:pt x="173" y="6249"/>
                  </a:cubicBezTo>
                  <a:cubicBezTo>
                    <a:pt x="192" y="6249"/>
                    <a:pt x="210" y="6245"/>
                    <a:pt x="226" y="6237"/>
                  </a:cubicBezTo>
                  <a:cubicBezTo>
                    <a:pt x="1222" y="5853"/>
                    <a:pt x="2949" y="5775"/>
                    <a:pt x="3907" y="5775"/>
                  </a:cubicBezTo>
                  <a:cubicBezTo>
                    <a:pt x="4154" y="5775"/>
                    <a:pt x="4350" y="5780"/>
                    <a:pt x="4469" y="5787"/>
                  </a:cubicBezTo>
                  <a:lnTo>
                    <a:pt x="5015" y="6108"/>
                  </a:lnTo>
                  <a:lnTo>
                    <a:pt x="4726" y="6622"/>
                  </a:lnTo>
                  <a:lnTo>
                    <a:pt x="5337" y="6944"/>
                  </a:lnTo>
                  <a:cubicBezTo>
                    <a:pt x="5272" y="7233"/>
                    <a:pt x="5240" y="7490"/>
                    <a:pt x="5240" y="7747"/>
                  </a:cubicBezTo>
                  <a:lnTo>
                    <a:pt x="4019" y="8230"/>
                  </a:lnTo>
                  <a:lnTo>
                    <a:pt x="2765" y="8165"/>
                  </a:lnTo>
                  <a:lnTo>
                    <a:pt x="2701" y="8197"/>
                  </a:lnTo>
                  <a:lnTo>
                    <a:pt x="1544" y="8937"/>
                  </a:lnTo>
                  <a:cubicBezTo>
                    <a:pt x="1447" y="9001"/>
                    <a:pt x="1447" y="9065"/>
                    <a:pt x="1479" y="9162"/>
                  </a:cubicBezTo>
                  <a:cubicBezTo>
                    <a:pt x="1517" y="9199"/>
                    <a:pt x="1566" y="9215"/>
                    <a:pt x="1612" y="9215"/>
                  </a:cubicBezTo>
                  <a:cubicBezTo>
                    <a:pt x="1646" y="9215"/>
                    <a:pt x="1678" y="9207"/>
                    <a:pt x="1704" y="9194"/>
                  </a:cubicBezTo>
                  <a:lnTo>
                    <a:pt x="2797" y="8455"/>
                  </a:lnTo>
                  <a:lnTo>
                    <a:pt x="4051" y="8551"/>
                  </a:lnTo>
                  <a:lnTo>
                    <a:pt x="4115" y="8551"/>
                  </a:lnTo>
                  <a:lnTo>
                    <a:pt x="5240" y="8069"/>
                  </a:lnTo>
                  <a:cubicBezTo>
                    <a:pt x="5272" y="8680"/>
                    <a:pt x="5401" y="9098"/>
                    <a:pt x="5401" y="9098"/>
                  </a:cubicBezTo>
                  <a:cubicBezTo>
                    <a:pt x="5401" y="9098"/>
                    <a:pt x="6590" y="9580"/>
                    <a:pt x="7876" y="10094"/>
                  </a:cubicBezTo>
                  <a:lnTo>
                    <a:pt x="7587" y="10576"/>
                  </a:lnTo>
                  <a:cubicBezTo>
                    <a:pt x="7555" y="10640"/>
                    <a:pt x="7555" y="10705"/>
                    <a:pt x="7587" y="10769"/>
                  </a:cubicBezTo>
                  <a:lnTo>
                    <a:pt x="8615" y="12119"/>
                  </a:lnTo>
                  <a:lnTo>
                    <a:pt x="8615" y="13469"/>
                  </a:lnTo>
                  <a:cubicBezTo>
                    <a:pt x="8615" y="13533"/>
                    <a:pt x="8680" y="13598"/>
                    <a:pt x="8776" y="13598"/>
                  </a:cubicBezTo>
                  <a:cubicBezTo>
                    <a:pt x="8840" y="13598"/>
                    <a:pt x="8873" y="13566"/>
                    <a:pt x="8905" y="13533"/>
                  </a:cubicBezTo>
                  <a:lnTo>
                    <a:pt x="8937" y="13469"/>
                  </a:lnTo>
                  <a:lnTo>
                    <a:pt x="8937" y="12087"/>
                  </a:lnTo>
                  <a:lnTo>
                    <a:pt x="8905" y="11991"/>
                  </a:lnTo>
                  <a:lnTo>
                    <a:pt x="7908" y="10640"/>
                  </a:lnTo>
                  <a:lnTo>
                    <a:pt x="8165" y="10223"/>
                  </a:lnTo>
                  <a:cubicBezTo>
                    <a:pt x="9130" y="10608"/>
                    <a:pt x="10126" y="10994"/>
                    <a:pt x="10640" y="11123"/>
                  </a:cubicBezTo>
                  <a:lnTo>
                    <a:pt x="10640" y="12505"/>
                  </a:lnTo>
                  <a:cubicBezTo>
                    <a:pt x="10640" y="12569"/>
                    <a:pt x="10705" y="12633"/>
                    <a:pt x="10769" y="12633"/>
                  </a:cubicBezTo>
                  <a:lnTo>
                    <a:pt x="12891" y="13244"/>
                  </a:lnTo>
                  <a:lnTo>
                    <a:pt x="13276" y="14209"/>
                  </a:lnTo>
                  <a:cubicBezTo>
                    <a:pt x="13276" y="14256"/>
                    <a:pt x="13328" y="14285"/>
                    <a:pt x="13394" y="14285"/>
                  </a:cubicBezTo>
                  <a:cubicBezTo>
                    <a:pt x="13417" y="14285"/>
                    <a:pt x="13443" y="14281"/>
                    <a:pt x="13469" y="14273"/>
                  </a:cubicBezTo>
                  <a:lnTo>
                    <a:pt x="13533" y="14209"/>
                  </a:lnTo>
                  <a:lnTo>
                    <a:pt x="13533" y="14080"/>
                  </a:lnTo>
                  <a:lnTo>
                    <a:pt x="13148" y="13051"/>
                  </a:lnTo>
                  <a:lnTo>
                    <a:pt x="13051" y="12987"/>
                  </a:lnTo>
                  <a:lnTo>
                    <a:pt x="10962" y="12376"/>
                  </a:lnTo>
                  <a:lnTo>
                    <a:pt x="10930" y="11187"/>
                  </a:lnTo>
                  <a:lnTo>
                    <a:pt x="10930" y="11187"/>
                  </a:lnTo>
                  <a:cubicBezTo>
                    <a:pt x="11186" y="11227"/>
                    <a:pt x="11503" y="11245"/>
                    <a:pt x="11850" y="11245"/>
                  </a:cubicBezTo>
                  <a:cubicBezTo>
                    <a:pt x="12331" y="11245"/>
                    <a:pt x="12868" y="11211"/>
                    <a:pt x="13373" y="11155"/>
                  </a:cubicBezTo>
                  <a:cubicBezTo>
                    <a:pt x="14241" y="11091"/>
                    <a:pt x="14723" y="10190"/>
                    <a:pt x="14369" y="9419"/>
                  </a:cubicBezTo>
                  <a:lnTo>
                    <a:pt x="13308" y="7265"/>
                  </a:lnTo>
                  <a:lnTo>
                    <a:pt x="14208" y="6751"/>
                  </a:lnTo>
                  <a:lnTo>
                    <a:pt x="15784" y="8294"/>
                  </a:lnTo>
                  <a:lnTo>
                    <a:pt x="15912" y="8358"/>
                  </a:lnTo>
                  <a:lnTo>
                    <a:pt x="17005" y="8165"/>
                  </a:lnTo>
                  <a:lnTo>
                    <a:pt x="17101" y="8101"/>
                  </a:lnTo>
                  <a:lnTo>
                    <a:pt x="17101" y="8005"/>
                  </a:lnTo>
                  <a:cubicBezTo>
                    <a:pt x="17101" y="7925"/>
                    <a:pt x="17058" y="7868"/>
                    <a:pt x="16989" y="7868"/>
                  </a:cubicBezTo>
                  <a:cubicBezTo>
                    <a:pt x="16974" y="7868"/>
                    <a:pt x="16958" y="7870"/>
                    <a:pt x="16941" y="7876"/>
                  </a:cubicBezTo>
                  <a:lnTo>
                    <a:pt x="15944" y="8037"/>
                  </a:lnTo>
                  <a:lnTo>
                    <a:pt x="14369" y="6462"/>
                  </a:lnTo>
                  <a:cubicBezTo>
                    <a:pt x="14324" y="6439"/>
                    <a:pt x="14278" y="6416"/>
                    <a:pt x="14233" y="6416"/>
                  </a:cubicBezTo>
                  <a:cubicBezTo>
                    <a:pt x="14214" y="6416"/>
                    <a:pt x="14195" y="6420"/>
                    <a:pt x="14176" y="6430"/>
                  </a:cubicBezTo>
                  <a:lnTo>
                    <a:pt x="13148" y="7008"/>
                  </a:lnTo>
                  <a:lnTo>
                    <a:pt x="13083" y="6815"/>
                  </a:lnTo>
                  <a:lnTo>
                    <a:pt x="11026" y="5304"/>
                  </a:lnTo>
                  <a:lnTo>
                    <a:pt x="11380" y="4694"/>
                  </a:lnTo>
                  <a:lnTo>
                    <a:pt x="13019" y="4919"/>
                  </a:lnTo>
                  <a:lnTo>
                    <a:pt x="13116" y="4887"/>
                  </a:lnTo>
                  <a:lnTo>
                    <a:pt x="14305" y="4212"/>
                  </a:lnTo>
                  <a:lnTo>
                    <a:pt x="14369" y="4147"/>
                  </a:lnTo>
                  <a:cubicBezTo>
                    <a:pt x="14401" y="4115"/>
                    <a:pt x="14401" y="4051"/>
                    <a:pt x="14369" y="3987"/>
                  </a:cubicBezTo>
                  <a:cubicBezTo>
                    <a:pt x="14349" y="3947"/>
                    <a:pt x="14305" y="3919"/>
                    <a:pt x="14251" y="3919"/>
                  </a:cubicBezTo>
                  <a:cubicBezTo>
                    <a:pt x="14218" y="3919"/>
                    <a:pt x="14181" y="3930"/>
                    <a:pt x="14144" y="3954"/>
                  </a:cubicBezTo>
                  <a:lnTo>
                    <a:pt x="12987" y="4597"/>
                  </a:lnTo>
                  <a:lnTo>
                    <a:pt x="11315" y="4404"/>
                  </a:lnTo>
                  <a:cubicBezTo>
                    <a:pt x="11298" y="4396"/>
                    <a:pt x="11281" y="4392"/>
                    <a:pt x="11264" y="4392"/>
                  </a:cubicBezTo>
                  <a:cubicBezTo>
                    <a:pt x="11219" y="4392"/>
                    <a:pt x="11178" y="4422"/>
                    <a:pt x="11155" y="4469"/>
                  </a:cubicBezTo>
                  <a:lnTo>
                    <a:pt x="10769" y="5112"/>
                  </a:lnTo>
                  <a:lnTo>
                    <a:pt x="8487" y="3440"/>
                  </a:lnTo>
                  <a:cubicBezTo>
                    <a:pt x="8487" y="3440"/>
                    <a:pt x="7940" y="3697"/>
                    <a:pt x="7265" y="4212"/>
                  </a:cubicBezTo>
                  <a:lnTo>
                    <a:pt x="7137" y="3312"/>
                  </a:lnTo>
                  <a:lnTo>
                    <a:pt x="7137" y="3247"/>
                  </a:lnTo>
                  <a:lnTo>
                    <a:pt x="6462" y="2219"/>
                  </a:lnTo>
                  <a:lnTo>
                    <a:pt x="6526" y="901"/>
                  </a:lnTo>
                  <a:cubicBezTo>
                    <a:pt x="6526" y="804"/>
                    <a:pt x="6462" y="740"/>
                    <a:pt x="6397" y="740"/>
                  </a:cubicBezTo>
                  <a:cubicBezTo>
                    <a:pt x="6301" y="740"/>
                    <a:pt x="6237" y="804"/>
                    <a:pt x="6237" y="869"/>
                  </a:cubicBezTo>
                  <a:lnTo>
                    <a:pt x="6140" y="2251"/>
                  </a:lnTo>
                  <a:lnTo>
                    <a:pt x="6172" y="2347"/>
                  </a:lnTo>
                  <a:lnTo>
                    <a:pt x="6847" y="3376"/>
                  </a:lnTo>
                  <a:lnTo>
                    <a:pt x="6976" y="4437"/>
                  </a:lnTo>
                  <a:cubicBezTo>
                    <a:pt x="6912" y="4469"/>
                    <a:pt x="6847" y="4533"/>
                    <a:pt x="6783" y="4597"/>
                  </a:cubicBezTo>
                  <a:lnTo>
                    <a:pt x="6076" y="4179"/>
                  </a:lnTo>
                  <a:lnTo>
                    <a:pt x="5755" y="4694"/>
                  </a:lnTo>
                  <a:lnTo>
                    <a:pt x="5240" y="4404"/>
                  </a:lnTo>
                  <a:cubicBezTo>
                    <a:pt x="4951" y="3890"/>
                    <a:pt x="3697" y="1511"/>
                    <a:pt x="3762" y="161"/>
                  </a:cubicBezTo>
                  <a:cubicBezTo>
                    <a:pt x="3762" y="65"/>
                    <a:pt x="3697" y="1"/>
                    <a:pt x="36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5" name="Google Shape;3995;p64"/>
            <p:cNvSpPr/>
            <p:nvPr/>
          </p:nvSpPr>
          <p:spPr>
            <a:xfrm>
              <a:off x="2836800" y="2611975"/>
              <a:ext cx="177625" cy="168000"/>
            </a:xfrm>
            <a:custGeom>
              <a:avLst/>
              <a:gdLst/>
              <a:ahLst/>
              <a:cxnLst/>
              <a:rect l="l" t="t" r="r" b="b"/>
              <a:pathLst>
                <a:path w="7105" h="6720" extrusionOk="0">
                  <a:moveTo>
                    <a:pt x="2669" y="1"/>
                  </a:moveTo>
                  <a:lnTo>
                    <a:pt x="2604" y="2958"/>
                  </a:lnTo>
                  <a:lnTo>
                    <a:pt x="1" y="4758"/>
                  </a:lnTo>
                  <a:lnTo>
                    <a:pt x="4854" y="6719"/>
                  </a:lnTo>
                  <a:lnTo>
                    <a:pt x="4951" y="5176"/>
                  </a:lnTo>
                  <a:lnTo>
                    <a:pt x="5787" y="4790"/>
                  </a:lnTo>
                  <a:lnTo>
                    <a:pt x="5626" y="3955"/>
                  </a:lnTo>
                  <a:lnTo>
                    <a:pt x="7105" y="3022"/>
                  </a:lnTo>
                  <a:lnTo>
                    <a:pt x="266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6" name="Google Shape;3996;p64"/>
            <p:cNvSpPr/>
            <p:nvPr/>
          </p:nvSpPr>
          <p:spPr>
            <a:xfrm>
              <a:off x="2832775" y="2608175"/>
              <a:ext cx="185675" cy="175000"/>
            </a:xfrm>
            <a:custGeom>
              <a:avLst/>
              <a:gdLst/>
              <a:ahLst/>
              <a:cxnLst/>
              <a:rect l="l" t="t" r="r" b="b"/>
              <a:pathLst>
                <a:path w="7427" h="7000" extrusionOk="0">
                  <a:moveTo>
                    <a:pt x="2990" y="442"/>
                  </a:moveTo>
                  <a:lnTo>
                    <a:pt x="6976" y="3174"/>
                  </a:lnTo>
                  <a:lnTo>
                    <a:pt x="5723" y="3978"/>
                  </a:lnTo>
                  <a:lnTo>
                    <a:pt x="5658" y="4010"/>
                  </a:lnTo>
                  <a:lnTo>
                    <a:pt x="5626" y="4139"/>
                  </a:lnTo>
                  <a:lnTo>
                    <a:pt x="5787" y="4878"/>
                  </a:lnTo>
                  <a:lnTo>
                    <a:pt x="5080" y="5167"/>
                  </a:lnTo>
                  <a:cubicBezTo>
                    <a:pt x="5015" y="5200"/>
                    <a:pt x="4983" y="5264"/>
                    <a:pt x="4983" y="5296"/>
                  </a:cubicBezTo>
                  <a:lnTo>
                    <a:pt x="4887" y="6646"/>
                  </a:lnTo>
                  <a:lnTo>
                    <a:pt x="483" y="4878"/>
                  </a:lnTo>
                  <a:lnTo>
                    <a:pt x="2862" y="3239"/>
                  </a:lnTo>
                  <a:cubicBezTo>
                    <a:pt x="2894" y="3207"/>
                    <a:pt x="2926" y="3142"/>
                    <a:pt x="2926" y="3110"/>
                  </a:cubicBezTo>
                  <a:lnTo>
                    <a:pt x="2990" y="442"/>
                  </a:lnTo>
                  <a:close/>
                  <a:moveTo>
                    <a:pt x="2834" y="0"/>
                  </a:moveTo>
                  <a:cubicBezTo>
                    <a:pt x="2806" y="0"/>
                    <a:pt x="2781" y="8"/>
                    <a:pt x="2765" y="24"/>
                  </a:cubicBezTo>
                  <a:cubicBezTo>
                    <a:pt x="2701" y="56"/>
                    <a:pt x="2669" y="89"/>
                    <a:pt x="2669" y="153"/>
                  </a:cubicBezTo>
                  <a:lnTo>
                    <a:pt x="2605" y="3014"/>
                  </a:lnTo>
                  <a:lnTo>
                    <a:pt x="65" y="4782"/>
                  </a:lnTo>
                  <a:cubicBezTo>
                    <a:pt x="1" y="4814"/>
                    <a:pt x="1" y="4878"/>
                    <a:pt x="1" y="4942"/>
                  </a:cubicBezTo>
                  <a:cubicBezTo>
                    <a:pt x="1" y="4975"/>
                    <a:pt x="33" y="5039"/>
                    <a:pt x="97" y="5071"/>
                  </a:cubicBezTo>
                  <a:lnTo>
                    <a:pt x="4983" y="7000"/>
                  </a:lnTo>
                  <a:lnTo>
                    <a:pt x="5112" y="7000"/>
                  </a:lnTo>
                  <a:cubicBezTo>
                    <a:pt x="5144" y="6967"/>
                    <a:pt x="5176" y="6935"/>
                    <a:pt x="5176" y="6871"/>
                  </a:cubicBezTo>
                  <a:lnTo>
                    <a:pt x="5273" y="5425"/>
                  </a:lnTo>
                  <a:lnTo>
                    <a:pt x="6012" y="5103"/>
                  </a:lnTo>
                  <a:cubicBezTo>
                    <a:pt x="6076" y="5071"/>
                    <a:pt x="6108" y="5007"/>
                    <a:pt x="6108" y="4942"/>
                  </a:cubicBezTo>
                  <a:lnTo>
                    <a:pt x="5948" y="4171"/>
                  </a:lnTo>
                  <a:lnTo>
                    <a:pt x="7330" y="3303"/>
                  </a:lnTo>
                  <a:lnTo>
                    <a:pt x="7394" y="3239"/>
                  </a:lnTo>
                  <a:lnTo>
                    <a:pt x="7426" y="3174"/>
                  </a:lnTo>
                  <a:cubicBezTo>
                    <a:pt x="7426" y="3142"/>
                    <a:pt x="7394" y="3078"/>
                    <a:pt x="7362" y="3046"/>
                  </a:cubicBezTo>
                  <a:lnTo>
                    <a:pt x="2926" y="24"/>
                  </a:lnTo>
                  <a:cubicBezTo>
                    <a:pt x="2894" y="8"/>
                    <a:pt x="2862" y="0"/>
                    <a:pt x="28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7" name="Google Shape;3997;p64"/>
            <p:cNvSpPr/>
            <p:nvPr/>
          </p:nvSpPr>
          <p:spPr>
            <a:xfrm>
              <a:off x="2845650" y="2627250"/>
              <a:ext cx="56275" cy="95650"/>
            </a:xfrm>
            <a:custGeom>
              <a:avLst/>
              <a:gdLst/>
              <a:ahLst/>
              <a:cxnLst/>
              <a:rect l="l" t="t" r="r" b="b"/>
              <a:pathLst>
                <a:path w="2251" h="3826" extrusionOk="0">
                  <a:moveTo>
                    <a:pt x="2186" y="1"/>
                  </a:moveTo>
                  <a:lnTo>
                    <a:pt x="129" y="1190"/>
                  </a:lnTo>
                  <a:lnTo>
                    <a:pt x="0" y="3826"/>
                  </a:lnTo>
                  <a:lnTo>
                    <a:pt x="2250" y="2347"/>
                  </a:lnTo>
                  <a:lnTo>
                    <a:pt x="218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3998;p64"/>
            <p:cNvSpPr/>
            <p:nvPr/>
          </p:nvSpPr>
          <p:spPr>
            <a:xfrm>
              <a:off x="2841625" y="2623225"/>
              <a:ext cx="64325" cy="103500"/>
            </a:xfrm>
            <a:custGeom>
              <a:avLst/>
              <a:gdLst/>
              <a:ahLst/>
              <a:cxnLst/>
              <a:rect l="l" t="t" r="r" b="b"/>
              <a:pathLst>
                <a:path w="2573" h="4140" extrusionOk="0">
                  <a:moveTo>
                    <a:pt x="2218" y="419"/>
                  </a:moveTo>
                  <a:lnTo>
                    <a:pt x="2251" y="2412"/>
                  </a:lnTo>
                  <a:lnTo>
                    <a:pt x="322" y="3697"/>
                  </a:lnTo>
                  <a:lnTo>
                    <a:pt x="418" y="1447"/>
                  </a:lnTo>
                  <a:lnTo>
                    <a:pt x="2218" y="419"/>
                  </a:lnTo>
                  <a:close/>
                  <a:moveTo>
                    <a:pt x="2283" y="1"/>
                  </a:moveTo>
                  <a:lnTo>
                    <a:pt x="193" y="1222"/>
                  </a:lnTo>
                  <a:cubicBezTo>
                    <a:pt x="161" y="1222"/>
                    <a:pt x="129" y="1287"/>
                    <a:pt x="129" y="1351"/>
                  </a:cubicBezTo>
                  <a:lnTo>
                    <a:pt x="1" y="3987"/>
                  </a:lnTo>
                  <a:cubicBezTo>
                    <a:pt x="1" y="4051"/>
                    <a:pt x="33" y="4083"/>
                    <a:pt x="97" y="4115"/>
                  </a:cubicBezTo>
                  <a:cubicBezTo>
                    <a:pt x="113" y="4131"/>
                    <a:pt x="137" y="4139"/>
                    <a:pt x="165" y="4139"/>
                  </a:cubicBezTo>
                  <a:cubicBezTo>
                    <a:pt x="193" y="4139"/>
                    <a:pt x="226" y="4131"/>
                    <a:pt x="258" y="4115"/>
                  </a:cubicBezTo>
                  <a:lnTo>
                    <a:pt x="2508" y="2637"/>
                  </a:lnTo>
                  <a:lnTo>
                    <a:pt x="2540" y="2572"/>
                  </a:lnTo>
                  <a:lnTo>
                    <a:pt x="2572" y="2508"/>
                  </a:lnTo>
                  <a:lnTo>
                    <a:pt x="2508" y="129"/>
                  </a:lnTo>
                  <a:cubicBezTo>
                    <a:pt x="2508" y="97"/>
                    <a:pt x="2476" y="33"/>
                    <a:pt x="24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3999;p64"/>
            <p:cNvSpPr/>
            <p:nvPr/>
          </p:nvSpPr>
          <p:spPr>
            <a:xfrm>
              <a:off x="3290050" y="3551400"/>
              <a:ext cx="279675" cy="397425"/>
            </a:xfrm>
            <a:custGeom>
              <a:avLst/>
              <a:gdLst/>
              <a:ahLst/>
              <a:cxnLst/>
              <a:rect l="l" t="t" r="r" b="b"/>
              <a:pathLst>
                <a:path w="11187" h="15897" extrusionOk="0">
                  <a:moveTo>
                    <a:pt x="2282" y="1"/>
                  </a:moveTo>
                  <a:lnTo>
                    <a:pt x="2186" y="33"/>
                  </a:lnTo>
                  <a:cubicBezTo>
                    <a:pt x="2122" y="65"/>
                    <a:pt x="2122" y="162"/>
                    <a:pt x="2154" y="226"/>
                  </a:cubicBezTo>
                  <a:lnTo>
                    <a:pt x="2797" y="1029"/>
                  </a:lnTo>
                  <a:lnTo>
                    <a:pt x="2186" y="3183"/>
                  </a:lnTo>
                  <a:cubicBezTo>
                    <a:pt x="2186" y="3247"/>
                    <a:pt x="2218" y="3312"/>
                    <a:pt x="2250" y="3344"/>
                  </a:cubicBezTo>
                  <a:lnTo>
                    <a:pt x="3247" y="3955"/>
                  </a:lnTo>
                  <a:lnTo>
                    <a:pt x="3118" y="4115"/>
                  </a:lnTo>
                  <a:lnTo>
                    <a:pt x="2797" y="6655"/>
                  </a:lnTo>
                  <a:lnTo>
                    <a:pt x="2122" y="6655"/>
                  </a:lnTo>
                  <a:lnTo>
                    <a:pt x="1479" y="5112"/>
                  </a:lnTo>
                  <a:lnTo>
                    <a:pt x="1414" y="5047"/>
                  </a:lnTo>
                  <a:lnTo>
                    <a:pt x="257" y="4340"/>
                  </a:lnTo>
                  <a:lnTo>
                    <a:pt x="161" y="4308"/>
                  </a:lnTo>
                  <a:cubicBezTo>
                    <a:pt x="129" y="4308"/>
                    <a:pt x="64" y="4340"/>
                    <a:pt x="32" y="4372"/>
                  </a:cubicBezTo>
                  <a:cubicBezTo>
                    <a:pt x="0" y="4437"/>
                    <a:pt x="0" y="4533"/>
                    <a:pt x="97" y="4597"/>
                  </a:cubicBezTo>
                  <a:lnTo>
                    <a:pt x="1222" y="5272"/>
                  </a:lnTo>
                  <a:lnTo>
                    <a:pt x="1864" y="6848"/>
                  </a:lnTo>
                  <a:cubicBezTo>
                    <a:pt x="1897" y="6912"/>
                    <a:pt x="1929" y="6944"/>
                    <a:pt x="1993" y="6944"/>
                  </a:cubicBezTo>
                  <a:lnTo>
                    <a:pt x="2765" y="6976"/>
                  </a:lnTo>
                  <a:lnTo>
                    <a:pt x="2411" y="9773"/>
                  </a:lnTo>
                  <a:cubicBezTo>
                    <a:pt x="2411" y="9773"/>
                    <a:pt x="2893" y="10158"/>
                    <a:pt x="3665" y="10480"/>
                  </a:cubicBezTo>
                  <a:lnTo>
                    <a:pt x="2957" y="10994"/>
                  </a:lnTo>
                  <a:lnTo>
                    <a:pt x="2925" y="11058"/>
                  </a:lnTo>
                  <a:lnTo>
                    <a:pt x="2347" y="12151"/>
                  </a:lnTo>
                  <a:lnTo>
                    <a:pt x="1125" y="12730"/>
                  </a:lnTo>
                  <a:cubicBezTo>
                    <a:pt x="1061" y="12762"/>
                    <a:pt x="1029" y="12859"/>
                    <a:pt x="1061" y="12923"/>
                  </a:cubicBezTo>
                  <a:cubicBezTo>
                    <a:pt x="1085" y="12995"/>
                    <a:pt x="1145" y="13031"/>
                    <a:pt x="1215" y="13031"/>
                  </a:cubicBezTo>
                  <a:cubicBezTo>
                    <a:pt x="1238" y="13031"/>
                    <a:pt x="1262" y="13027"/>
                    <a:pt x="1286" y="13019"/>
                  </a:cubicBezTo>
                  <a:lnTo>
                    <a:pt x="2507" y="12409"/>
                  </a:lnTo>
                  <a:lnTo>
                    <a:pt x="2572" y="12344"/>
                  </a:lnTo>
                  <a:lnTo>
                    <a:pt x="3150" y="11219"/>
                  </a:lnTo>
                  <a:lnTo>
                    <a:pt x="4018" y="10608"/>
                  </a:lnTo>
                  <a:cubicBezTo>
                    <a:pt x="4082" y="10641"/>
                    <a:pt x="4179" y="10673"/>
                    <a:pt x="4243" y="10705"/>
                  </a:cubicBezTo>
                  <a:lnTo>
                    <a:pt x="4243" y="11541"/>
                  </a:lnTo>
                  <a:lnTo>
                    <a:pt x="4854" y="11541"/>
                  </a:lnTo>
                  <a:lnTo>
                    <a:pt x="4854" y="12151"/>
                  </a:lnTo>
                  <a:cubicBezTo>
                    <a:pt x="4532" y="12666"/>
                    <a:pt x="3054" y="14916"/>
                    <a:pt x="1864" y="15527"/>
                  </a:cubicBezTo>
                  <a:cubicBezTo>
                    <a:pt x="1768" y="15559"/>
                    <a:pt x="1768" y="15655"/>
                    <a:pt x="1800" y="15719"/>
                  </a:cubicBezTo>
                  <a:cubicBezTo>
                    <a:pt x="1824" y="15767"/>
                    <a:pt x="1882" y="15796"/>
                    <a:pt x="1936" y="15796"/>
                  </a:cubicBezTo>
                  <a:cubicBezTo>
                    <a:pt x="1956" y="15796"/>
                    <a:pt x="1976" y="15792"/>
                    <a:pt x="1993" y="15784"/>
                  </a:cubicBezTo>
                  <a:cubicBezTo>
                    <a:pt x="3247" y="15173"/>
                    <a:pt x="4693" y="12955"/>
                    <a:pt x="5079" y="12376"/>
                  </a:cubicBezTo>
                  <a:lnTo>
                    <a:pt x="6204" y="12376"/>
                  </a:lnTo>
                  <a:cubicBezTo>
                    <a:pt x="6525" y="13019"/>
                    <a:pt x="7650" y="15012"/>
                    <a:pt x="8679" y="15848"/>
                  </a:cubicBezTo>
                  <a:cubicBezTo>
                    <a:pt x="8711" y="15880"/>
                    <a:pt x="8751" y="15896"/>
                    <a:pt x="8792" y="15896"/>
                  </a:cubicBezTo>
                  <a:cubicBezTo>
                    <a:pt x="8832" y="15896"/>
                    <a:pt x="8872" y="15880"/>
                    <a:pt x="8904" y="15848"/>
                  </a:cubicBezTo>
                  <a:cubicBezTo>
                    <a:pt x="8936" y="15784"/>
                    <a:pt x="8936" y="15687"/>
                    <a:pt x="8872" y="15623"/>
                  </a:cubicBezTo>
                  <a:cubicBezTo>
                    <a:pt x="7843" y="14787"/>
                    <a:pt x="6686" y="12634"/>
                    <a:pt x="6429" y="12151"/>
                  </a:cubicBezTo>
                  <a:lnTo>
                    <a:pt x="6429" y="11509"/>
                  </a:lnTo>
                  <a:lnTo>
                    <a:pt x="7008" y="11509"/>
                  </a:lnTo>
                  <a:lnTo>
                    <a:pt x="7008" y="10833"/>
                  </a:lnTo>
                  <a:cubicBezTo>
                    <a:pt x="7297" y="10737"/>
                    <a:pt x="7522" y="10641"/>
                    <a:pt x="7747" y="10512"/>
                  </a:cubicBezTo>
                  <a:lnTo>
                    <a:pt x="8776" y="11348"/>
                  </a:lnTo>
                  <a:lnTo>
                    <a:pt x="9322" y="12473"/>
                  </a:lnTo>
                  <a:lnTo>
                    <a:pt x="9386" y="12537"/>
                  </a:lnTo>
                  <a:lnTo>
                    <a:pt x="10608" y="13180"/>
                  </a:lnTo>
                  <a:cubicBezTo>
                    <a:pt x="10625" y="13189"/>
                    <a:pt x="10644" y="13193"/>
                    <a:pt x="10664" y="13193"/>
                  </a:cubicBezTo>
                  <a:cubicBezTo>
                    <a:pt x="10719" y="13193"/>
                    <a:pt x="10777" y="13163"/>
                    <a:pt x="10801" y="13116"/>
                  </a:cubicBezTo>
                  <a:cubicBezTo>
                    <a:pt x="10865" y="13019"/>
                    <a:pt x="10833" y="12955"/>
                    <a:pt x="10736" y="12891"/>
                  </a:cubicBezTo>
                  <a:lnTo>
                    <a:pt x="9579" y="12280"/>
                  </a:lnTo>
                  <a:lnTo>
                    <a:pt x="9033" y="11155"/>
                  </a:lnTo>
                  <a:lnTo>
                    <a:pt x="9001" y="11123"/>
                  </a:lnTo>
                  <a:lnTo>
                    <a:pt x="8036" y="10351"/>
                  </a:lnTo>
                  <a:cubicBezTo>
                    <a:pt x="8550" y="10030"/>
                    <a:pt x="8840" y="9741"/>
                    <a:pt x="8840" y="9741"/>
                  </a:cubicBezTo>
                  <a:cubicBezTo>
                    <a:pt x="8840" y="9741"/>
                    <a:pt x="8711" y="8455"/>
                    <a:pt x="8518" y="7073"/>
                  </a:cubicBezTo>
                  <a:lnTo>
                    <a:pt x="9097" y="7073"/>
                  </a:lnTo>
                  <a:cubicBezTo>
                    <a:pt x="9161" y="7073"/>
                    <a:pt x="9193" y="7040"/>
                    <a:pt x="9226" y="6976"/>
                  </a:cubicBezTo>
                  <a:lnTo>
                    <a:pt x="9933" y="5433"/>
                  </a:lnTo>
                  <a:lnTo>
                    <a:pt x="11090" y="4790"/>
                  </a:lnTo>
                  <a:cubicBezTo>
                    <a:pt x="11154" y="4758"/>
                    <a:pt x="11186" y="4662"/>
                    <a:pt x="11154" y="4565"/>
                  </a:cubicBezTo>
                  <a:cubicBezTo>
                    <a:pt x="11122" y="4533"/>
                    <a:pt x="11058" y="4501"/>
                    <a:pt x="11026" y="4501"/>
                  </a:cubicBezTo>
                  <a:lnTo>
                    <a:pt x="10929" y="4533"/>
                  </a:lnTo>
                  <a:lnTo>
                    <a:pt x="9740" y="5176"/>
                  </a:lnTo>
                  <a:lnTo>
                    <a:pt x="9676" y="5272"/>
                  </a:lnTo>
                  <a:lnTo>
                    <a:pt x="9001" y="6783"/>
                  </a:lnTo>
                  <a:lnTo>
                    <a:pt x="8486" y="6751"/>
                  </a:lnTo>
                  <a:cubicBezTo>
                    <a:pt x="8358" y="5723"/>
                    <a:pt x="8197" y="4694"/>
                    <a:pt x="8100" y="4180"/>
                  </a:cubicBezTo>
                  <a:lnTo>
                    <a:pt x="9258" y="3472"/>
                  </a:lnTo>
                  <a:cubicBezTo>
                    <a:pt x="9322" y="3440"/>
                    <a:pt x="9354" y="3376"/>
                    <a:pt x="9354" y="3312"/>
                  </a:cubicBezTo>
                  <a:lnTo>
                    <a:pt x="8808" y="1158"/>
                  </a:lnTo>
                  <a:lnTo>
                    <a:pt x="9483" y="354"/>
                  </a:lnTo>
                  <a:cubicBezTo>
                    <a:pt x="9547" y="290"/>
                    <a:pt x="9515" y="194"/>
                    <a:pt x="9451" y="162"/>
                  </a:cubicBezTo>
                  <a:lnTo>
                    <a:pt x="9354" y="129"/>
                  </a:lnTo>
                  <a:lnTo>
                    <a:pt x="9258" y="162"/>
                  </a:lnTo>
                  <a:lnTo>
                    <a:pt x="8550" y="997"/>
                  </a:lnTo>
                  <a:lnTo>
                    <a:pt x="8518" y="1126"/>
                  </a:lnTo>
                  <a:lnTo>
                    <a:pt x="9033" y="3280"/>
                  </a:lnTo>
                  <a:lnTo>
                    <a:pt x="8004" y="3858"/>
                  </a:lnTo>
                  <a:cubicBezTo>
                    <a:pt x="7779" y="3312"/>
                    <a:pt x="7265" y="2476"/>
                    <a:pt x="6783" y="1737"/>
                  </a:cubicBezTo>
                  <a:cubicBezTo>
                    <a:pt x="6541" y="1383"/>
                    <a:pt x="6156" y="1206"/>
                    <a:pt x="5770" y="1206"/>
                  </a:cubicBezTo>
                  <a:cubicBezTo>
                    <a:pt x="5384" y="1206"/>
                    <a:pt x="4999" y="1383"/>
                    <a:pt x="4757" y="1737"/>
                  </a:cubicBezTo>
                  <a:lnTo>
                    <a:pt x="3407" y="3730"/>
                  </a:lnTo>
                  <a:lnTo>
                    <a:pt x="2507" y="3151"/>
                  </a:lnTo>
                  <a:lnTo>
                    <a:pt x="3118" y="1029"/>
                  </a:lnTo>
                  <a:lnTo>
                    <a:pt x="3086" y="901"/>
                  </a:lnTo>
                  <a:lnTo>
                    <a:pt x="2411" y="65"/>
                  </a:lnTo>
                  <a:lnTo>
                    <a:pt x="228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64"/>
            <p:cNvSpPr/>
            <p:nvPr/>
          </p:nvSpPr>
          <p:spPr>
            <a:xfrm>
              <a:off x="3363975" y="3655875"/>
              <a:ext cx="136625" cy="134225"/>
            </a:xfrm>
            <a:custGeom>
              <a:avLst/>
              <a:gdLst/>
              <a:ahLst/>
              <a:cxnLst/>
              <a:rect l="l" t="t" r="r" b="b"/>
              <a:pathLst>
                <a:path w="5465" h="5369" extrusionOk="0">
                  <a:moveTo>
                    <a:pt x="483" y="1"/>
                  </a:moveTo>
                  <a:lnTo>
                    <a:pt x="0" y="5337"/>
                  </a:lnTo>
                  <a:lnTo>
                    <a:pt x="0" y="5337"/>
                  </a:lnTo>
                  <a:lnTo>
                    <a:pt x="2604" y="3954"/>
                  </a:lnTo>
                  <a:lnTo>
                    <a:pt x="5465" y="5369"/>
                  </a:lnTo>
                  <a:lnTo>
                    <a:pt x="4790" y="129"/>
                  </a:lnTo>
                  <a:lnTo>
                    <a:pt x="3408" y="804"/>
                  </a:lnTo>
                  <a:lnTo>
                    <a:pt x="2668" y="258"/>
                  </a:lnTo>
                  <a:lnTo>
                    <a:pt x="1993" y="836"/>
                  </a:lnTo>
                  <a:lnTo>
                    <a:pt x="48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64"/>
            <p:cNvSpPr/>
            <p:nvPr/>
          </p:nvSpPr>
          <p:spPr>
            <a:xfrm>
              <a:off x="3359950" y="3651850"/>
              <a:ext cx="144675" cy="141800"/>
            </a:xfrm>
            <a:custGeom>
              <a:avLst/>
              <a:gdLst/>
              <a:ahLst/>
              <a:cxnLst/>
              <a:rect l="l" t="t" r="r" b="b"/>
              <a:pathLst>
                <a:path w="5787" h="5672" extrusionOk="0">
                  <a:moveTo>
                    <a:pt x="772" y="387"/>
                  </a:moveTo>
                  <a:lnTo>
                    <a:pt x="2090" y="1126"/>
                  </a:lnTo>
                  <a:lnTo>
                    <a:pt x="2154" y="1126"/>
                  </a:lnTo>
                  <a:lnTo>
                    <a:pt x="2283" y="1094"/>
                  </a:lnTo>
                  <a:lnTo>
                    <a:pt x="2829" y="612"/>
                  </a:lnTo>
                  <a:lnTo>
                    <a:pt x="3472" y="1094"/>
                  </a:lnTo>
                  <a:cubicBezTo>
                    <a:pt x="3504" y="1126"/>
                    <a:pt x="3569" y="1126"/>
                    <a:pt x="3633" y="1126"/>
                  </a:cubicBezTo>
                  <a:lnTo>
                    <a:pt x="4822" y="547"/>
                  </a:lnTo>
                  <a:lnTo>
                    <a:pt x="5433" y="5240"/>
                  </a:lnTo>
                  <a:lnTo>
                    <a:pt x="5433" y="5240"/>
                  </a:lnTo>
                  <a:lnTo>
                    <a:pt x="2829" y="3987"/>
                  </a:lnTo>
                  <a:lnTo>
                    <a:pt x="2701" y="3987"/>
                  </a:lnTo>
                  <a:lnTo>
                    <a:pt x="354" y="5240"/>
                  </a:lnTo>
                  <a:lnTo>
                    <a:pt x="772" y="387"/>
                  </a:lnTo>
                  <a:close/>
                  <a:moveTo>
                    <a:pt x="579" y="1"/>
                  </a:moveTo>
                  <a:cubicBezTo>
                    <a:pt x="515" y="33"/>
                    <a:pt x="483" y="97"/>
                    <a:pt x="483" y="129"/>
                  </a:cubicBezTo>
                  <a:lnTo>
                    <a:pt x="1" y="5465"/>
                  </a:lnTo>
                  <a:cubicBezTo>
                    <a:pt x="1" y="5530"/>
                    <a:pt x="33" y="5594"/>
                    <a:pt x="65" y="5626"/>
                  </a:cubicBezTo>
                  <a:cubicBezTo>
                    <a:pt x="97" y="5642"/>
                    <a:pt x="129" y="5650"/>
                    <a:pt x="157" y="5650"/>
                  </a:cubicBezTo>
                  <a:cubicBezTo>
                    <a:pt x="185" y="5650"/>
                    <a:pt x="210" y="5642"/>
                    <a:pt x="226" y="5626"/>
                  </a:cubicBezTo>
                  <a:lnTo>
                    <a:pt x="2765" y="4276"/>
                  </a:lnTo>
                  <a:lnTo>
                    <a:pt x="5562" y="5658"/>
                  </a:lnTo>
                  <a:cubicBezTo>
                    <a:pt x="5580" y="5668"/>
                    <a:pt x="5599" y="5672"/>
                    <a:pt x="5617" y="5672"/>
                  </a:cubicBezTo>
                  <a:cubicBezTo>
                    <a:pt x="5661" y="5672"/>
                    <a:pt x="5700" y="5649"/>
                    <a:pt x="5722" y="5626"/>
                  </a:cubicBezTo>
                  <a:cubicBezTo>
                    <a:pt x="5754" y="5594"/>
                    <a:pt x="5787" y="5562"/>
                    <a:pt x="5787" y="5498"/>
                  </a:cubicBezTo>
                  <a:lnTo>
                    <a:pt x="5112" y="290"/>
                  </a:lnTo>
                  <a:cubicBezTo>
                    <a:pt x="5112" y="226"/>
                    <a:pt x="5079" y="194"/>
                    <a:pt x="5015" y="162"/>
                  </a:cubicBezTo>
                  <a:lnTo>
                    <a:pt x="4887" y="162"/>
                  </a:lnTo>
                  <a:lnTo>
                    <a:pt x="3569" y="804"/>
                  </a:lnTo>
                  <a:lnTo>
                    <a:pt x="2926" y="290"/>
                  </a:lnTo>
                  <a:cubicBezTo>
                    <a:pt x="2894" y="274"/>
                    <a:pt x="2862" y="266"/>
                    <a:pt x="2829" y="266"/>
                  </a:cubicBezTo>
                  <a:cubicBezTo>
                    <a:pt x="2797" y="266"/>
                    <a:pt x="2765" y="274"/>
                    <a:pt x="2733" y="290"/>
                  </a:cubicBezTo>
                  <a:lnTo>
                    <a:pt x="2154" y="804"/>
                  </a:lnTo>
                  <a:lnTo>
                    <a:pt x="708" y="33"/>
                  </a:lnTo>
                  <a:lnTo>
                    <a:pt x="64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2" name="Google Shape;4002;p64"/>
            <p:cNvSpPr/>
            <p:nvPr/>
          </p:nvSpPr>
          <p:spPr>
            <a:xfrm>
              <a:off x="3378425" y="3754725"/>
              <a:ext cx="110925" cy="61100"/>
            </a:xfrm>
            <a:custGeom>
              <a:avLst/>
              <a:gdLst/>
              <a:ahLst/>
              <a:cxnLst/>
              <a:rect l="l" t="t" r="r" b="b"/>
              <a:pathLst>
                <a:path w="4437" h="2444" extrusionOk="0">
                  <a:moveTo>
                    <a:pt x="2026" y="0"/>
                  </a:moveTo>
                  <a:lnTo>
                    <a:pt x="1" y="1190"/>
                  </a:lnTo>
                  <a:lnTo>
                    <a:pt x="2058" y="2443"/>
                  </a:lnTo>
                  <a:lnTo>
                    <a:pt x="4437" y="1222"/>
                  </a:lnTo>
                  <a:lnTo>
                    <a:pt x="202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4003;p64"/>
            <p:cNvSpPr/>
            <p:nvPr/>
          </p:nvSpPr>
          <p:spPr>
            <a:xfrm>
              <a:off x="3374425" y="3750700"/>
              <a:ext cx="118950" cy="68325"/>
            </a:xfrm>
            <a:custGeom>
              <a:avLst/>
              <a:gdLst/>
              <a:ahLst/>
              <a:cxnLst/>
              <a:rect l="l" t="t" r="r" b="b"/>
              <a:pathLst>
                <a:path w="4758" h="2733" extrusionOk="0">
                  <a:moveTo>
                    <a:pt x="2186" y="322"/>
                  </a:moveTo>
                  <a:lnTo>
                    <a:pt x="4243" y="1383"/>
                  </a:lnTo>
                  <a:lnTo>
                    <a:pt x="2218" y="2411"/>
                  </a:lnTo>
                  <a:lnTo>
                    <a:pt x="450" y="1351"/>
                  </a:lnTo>
                  <a:lnTo>
                    <a:pt x="2186" y="322"/>
                  </a:lnTo>
                  <a:close/>
                  <a:moveTo>
                    <a:pt x="2186" y="1"/>
                  </a:moveTo>
                  <a:lnTo>
                    <a:pt x="2122" y="33"/>
                  </a:lnTo>
                  <a:lnTo>
                    <a:pt x="97" y="1222"/>
                  </a:lnTo>
                  <a:cubicBezTo>
                    <a:pt x="32" y="1254"/>
                    <a:pt x="0" y="1319"/>
                    <a:pt x="0" y="1351"/>
                  </a:cubicBezTo>
                  <a:cubicBezTo>
                    <a:pt x="0" y="1415"/>
                    <a:pt x="32" y="1447"/>
                    <a:pt x="97" y="1479"/>
                  </a:cubicBezTo>
                  <a:lnTo>
                    <a:pt x="2154" y="2733"/>
                  </a:lnTo>
                  <a:lnTo>
                    <a:pt x="2283" y="2733"/>
                  </a:lnTo>
                  <a:lnTo>
                    <a:pt x="4661" y="1544"/>
                  </a:lnTo>
                  <a:cubicBezTo>
                    <a:pt x="4725" y="1511"/>
                    <a:pt x="4758" y="1447"/>
                    <a:pt x="4758" y="1415"/>
                  </a:cubicBezTo>
                  <a:cubicBezTo>
                    <a:pt x="4758" y="1351"/>
                    <a:pt x="4725" y="1286"/>
                    <a:pt x="4661" y="1254"/>
                  </a:cubicBezTo>
                  <a:lnTo>
                    <a:pt x="2250" y="33"/>
                  </a:lnTo>
                  <a:lnTo>
                    <a:pt x="218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64"/>
            <p:cNvSpPr/>
            <p:nvPr/>
          </p:nvSpPr>
          <p:spPr>
            <a:xfrm>
              <a:off x="3506200" y="2497575"/>
              <a:ext cx="375325" cy="422225"/>
            </a:xfrm>
            <a:custGeom>
              <a:avLst/>
              <a:gdLst/>
              <a:ahLst/>
              <a:cxnLst/>
              <a:rect l="l" t="t" r="r" b="b"/>
              <a:pathLst>
                <a:path w="15013" h="16889" extrusionOk="0">
                  <a:moveTo>
                    <a:pt x="9196" y="0"/>
                  </a:moveTo>
                  <a:cubicBezTo>
                    <a:pt x="9176" y="0"/>
                    <a:pt x="9154" y="4"/>
                    <a:pt x="9130" y="12"/>
                  </a:cubicBezTo>
                  <a:cubicBezTo>
                    <a:pt x="9066" y="44"/>
                    <a:pt x="9001" y="109"/>
                    <a:pt x="9034" y="205"/>
                  </a:cubicBezTo>
                  <a:cubicBezTo>
                    <a:pt x="9451" y="1459"/>
                    <a:pt x="9226" y="3902"/>
                    <a:pt x="9162" y="4448"/>
                  </a:cubicBezTo>
                  <a:lnTo>
                    <a:pt x="8808" y="4995"/>
                  </a:lnTo>
                  <a:lnTo>
                    <a:pt x="8326" y="4673"/>
                  </a:lnTo>
                  <a:lnTo>
                    <a:pt x="7941" y="5220"/>
                  </a:lnTo>
                  <a:cubicBezTo>
                    <a:pt x="7683" y="5155"/>
                    <a:pt x="7394" y="5091"/>
                    <a:pt x="7169" y="5059"/>
                  </a:cubicBezTo>
                  <a:lnTo>
                    <a:pt x="6751" y="3838"/>
                  </a:lnTo>
                  <a:lnTo>
                    <a:pt x="6944" y="2584"/>
                  </a:lnTo>
                  <a:lnTo>
                    <a:pt x="6912" y="2487"/>
                  </a:lnTo>
                  <a:lnTo>
                    <a:pt x="6237" y="1298"/>
                  </a:lnTo>
                  <a:cubicBezTo>
                    <a:pt x="6216" y="1236"/>
                    <a:pt x="6169" y="1200"/>
                    <a:pt x="6120" y="1200"/>
                  </a:cubicBezTo>
                  <a:cubicBezTo>
                    <a:pt x="6094" y="1200"/>
                    <a:pt x="6067" y="1211"/>
                    <a:pt x="6044" y="1234"/>
                  </a:cubicBezTo>
                  <a:cubicBezTo>
                    <a:pt x="5980" y="1266"/>
                    <a:pt x="5948" y="1362"/>
                    <a:pt x="5980" y="1427"/>
                  </a:cubicBezTo>
                  <a:lnTo>
                    <a:pt x="6623" y="2584"/>
                  </a:lnTo>
                  <a:lnTo>
                    <a:pt x="6462" y="3838"/>
                  </a:lnTo>
                  <a:lnTo>
                    <a:pt x="6462" y="3902"/>
                  </a:lnTo>
                  <a:lnTo>
                    <a:pt x="6848" y="5059"/>
                  </a:lnTo>
                  <a:cubicBezTo>
                    <a:pt x="6760" y="5054"/>
                    <a:pt x="6677" y="5052"/>
                    <a:pt x="6598" y="5052"/>
                  </a:cubicBezTo>
                  <a:cubicBezTo>
                    <a:pt x="6126" y="5052"/>
                    <a:pt x="5819" y="5123"/>
                    <a:pt x="5819" y="5123"/>
                  </a:cubicBezTo>
                  <a:cubicBezTo>
                    <a:pt x="5819" y="5123"/>
                    <a:pt x="5208" y="6281"/>
                    <a:pt x="4598" y="7534"/>
                  </a:cubicBezTo>
                  <a:lnTo>
                    <a:pt x="4148" y="7213"/>
                  </a:lnTo>
                  <a:cubicBezTo>
                    <a:pt x="4131" y="7197"/>
                    <a:pt x="4107" y="7189"/>
                    <a:pt x="4079" y="7189"/>
                  </a:cubicBezTo>
                  <a:cubicBezTo>
                    <a:pt x="4051" y="7189"/>
                    <a:pt x="4019" y="7197"/>
                    <a:pt x="3987" y="7213"/>
                  </a:cubicBezTo>
                  <a:lnTo>
                    <a:pt x="2540" y="8113"/>
                  </a:lnTo>
                  <a:lnTo>
                    <a:pt x="1222" y="8016"/>
                  </a:lnTo>
                  <a:cubicBezTo>
                    <a:pt x="1126" y="8016"/>
                    <a:pt x="1062" y="8081"/>
                    <a:pt x="1062" y="8145"/>
                  </a:cubicBezTo>
                  <a:cubicBezTo>
                    <a:pt x="1062" y="8209"/>
                    <a:pt x="1062" y="8273"/>
                    <a:pt x="1126" y="8306"/>
                  </a:cubicBezTo>
                  <a:lnTo>
                    <a:pt x="1190" y="8306"/>
                  </a:lnTo>
                  <a:lnTo>
                    <a:pt x="2572" y="8434"/>
                  </a:lnTo>
                  <a:lnTo>
                    <a:pt x="2669" y="8402"/>
                  </a:lnTo>
                  <a:lnTo>
                    <a:pt x="4051" y="7502"/>
                  </a:lnTo>
                  <a:lnTo>
                    <a:pt x="4469" y="7791"/>
                  </a:lnTo>
                  <a:cubicBezTo>
                    <a:pt x="4019" y="8756"/>
                    <a:pt x="3569" y="9688"/>
                    <a:pt x="3376" y="10202"/>
                  </a:cubicBezTo>
                  <a:lnTo>
                    <a:pt x="2026" y="10106"/>
                  </a:lnTo>
                  <a:cubicBezTo>
                    <a:pt x="1962" y="10106"/>
                    <a:pt x="1897" y="10138"/>
                    <a:pt x="1865" y="10202"/>
                  </a:cubicBezTo>
                  <a:lnTo>
                    <a:pt x="1094" y="12292"/>
                  </a:lnTo>
                  <a:lnTo>
                    <a:pt x="130" y="12581"/>
                  </a:lnTo>
                  <a:cubicBezTo>
                    <a:pt x="33" y="12613"/>
                    <a:pt x="1" y="12709"/>
                    <a:pt x="33" y="12774"/>
                  </a:cubicBezTo>
                  <a:lnTo>
                    <a:pt x="97" y="12870"/>
                  </a:lnTo>
                  <a:lnTo>
                    <a:pt x="226" y="12870"/>
                  </a:lnTo>
                  <a:lnTo>
                    <a:pt x="1255" y="12581"/>
                  </a:lnTo>
                  <a:lnTo>
                    <a:pt x="1351" y="12484"/>
                  </a:lnTo>
                  <a:lnTo>
                    <a:pt x="2122" y="10427"/>
                  </a:lnTo>
                  <a:lnTo>
                    <a:pt x="3280" y="10491"/>
                  </a:lnTo>
                  <a:cubicBezTo>
                    <a:pt x="3151" y="11070"/>
                    <a:pt x="3119" y="12067"/>
                    <a:pt x="3151" y="12934"/>
                  </a:cubicBezTo>
                  <a:cubicBezTo>
                    <a:pt x="3151" y="13610"/>
                    <a:pt x="3718" y="14118"/>
                    <a:pt x="4360" y="14118"/>
                  </a:cubicBezTo>
                  <a:cubicBezTo>
                    <a:pt x="4512" y="14118"/>
                    <a:pt x="4669" y="14089"/>
                    <a:pt x="4823" y="14027"/>
                  </a:cubicBezTo>
                  <a:lnTo>
                    <a:pt x="7041" y="13127"/>
                  </a:lnTo>
                  <a:lnTo>
                    <a:pt x="7458" y="14092"/>
                  </a:lnTo>
                  <a:lnTo>
                    <a:pt x="5819" y="15538"/>
                  </a:lnTo>
                  <a:cubicBezTo>
                    <a:pt x="5787" y="15570"/>
                    <a:pt x="5755" y="15602"/>
                    <a:pt x="5755" y="15667"/>
                  </a:cubicBezTo>
                  <a:lnTo>
                    <a:pt x="5851" y="16760"/>
                  </a:lnTo>
                  <a:lnTo>
                    <a:pt x="5915" y="16856"/>
                  </a:lnTo>
                  <a:lnTo>
                    <a:pt x="6012" y="16888"/>
                  </a:lnTo>
                  <a:cubicBezTo>
                    <a:pt x="6108" y="16888"/>
                    <a:pt x="6173" y="16824"/>
                    <a:pt x="6173" y="16727"/>
                  </a:cubicBezTo>
                  <a:lnTo>
                    <a:pt x="6076" y="15731"/>
                  </a:lnTo>
                  <a:lnTo>
                    <a:pt x="7748" y="14252"/>
                  </a:lnTo>
                  <a:cubicBezTo>
                    <a:pt x="7812" y="14220"/>
                    <a:pt x="7812" y="14124"/>
                    <a:pt x="7780" y="14092"/>
                  </a:cubicBezTo>
                  <a:lnTo>
                    <a:pt x="7330" y="13031"/>
                  </a:lnTo>
                  <a:lnTo>
                    <a:pt x="7491" y="12967"/>
                  </a:lnTo>
                  <a:lnTo>
                    <a:pt x="9162" y="11006"/>
                  </a:lnTo>
                  <a:lnTo>
                    <a:pt x="9741" y="11424"/>
                  </a:lnTo>
                  <a:lnTo>
                    <a:pt x="9419" y="13031"/>
                  </a:lnTo>
                  <a:lnTo>
                    <a:pt x="9419" y="13127"/>
                  </a:lnTo>
                  <a:lnTo>
                    <a:pt x="9998" y="14381"/>
                  </a:lnTo>
                  <a:lnTo>
                    <a:pt x="10062" y="14445"/>
                  </a:lnTo>
                  <a:cubicBezTo>
                    <a:pt x="10078" y="14461"/>
                    <a:pt x="10102" y="14469"/>
                    <a:pt x="10130" y="14469"/>
                  </a:cubicBezTo>
                  <a:cubicBezTo>
                    <a:pt x="10159" y="14469"/>
                    <a:pt x="10191" y="14461"/>
                    <a:pt x="10223" y="14445"/>
                  </a:cubicBezTo>
                  <a:cubicBezTo>
                    <a:pt x="10287" y="14413"/>
                    <a:pt x="10319" y="14317"/>
                    <a:pt x="10287" y="14252"/>
                  </a:cubicBezTo>
                  <a:lnTo>
                    <a:pt x="9709" y="13063"/>
                  </a:lnTo>
                  <a:lnTo>
                    <a:pt x="10062" y="11359"/>
                  </a:lnTo>
                  <a:cubicBezTo>
                    <a:pt x="10062" y="11327"/>
                    <a:pt x="10030" y="11263"/>
                    <a:pt x="9998" y="11231"/>
                  </a:cubicBezTo>
                  <a:lnTo>
                    <a:pt x="9355" y="10781"/>
                  </a:lnTo>
                  <a:lnTo>
                    <a:pt x="11187" y="8627"/>
                  </a:lnTo>
                  <a:cubicBezTo>
                    <a:pt x="11187" y="8627"/>
                    <a:pt x="10994" y="8048"/>
                    <a:pt x="10544" y="7341"/>
                  </a:cubicBezTo>
                  <a:lnTo>
                    <a:pt x="11444" y="7309"/>
                  </a:lnTo>
                  <a:lnTo>
                    <a:pt x="11509" y="7277"/>
                  </a:lnTo>
                  <a:lnTo>
                    <a:pt x="12569" y="6698"/>
                  </a:lnTo>
                  <a:lnTo>
                    <a:pt x="13887" y="6859"/>
                  </a:lnTo>
                  <a:cubicBezTo>
                    <a:pt x="13904" y="6865"/>
                    <a:pt x="13920" y="6867"/>
                    <a:pt x="13936" y="6867"/>
                  </a:cubicBezTo>
                  <a:cubicBezTo>
                    <a:pt x="14006" y="6867"/>
                    <a:pt x="14054" y="6810"/>
                    <a:pt x="14080" y="6731"/>
                  </a:cubicBezTo>
                  <a:cubicBezTo>
                    <a:pt x="14080" y="6666"/>
                    <a:pt x="14016" y="6570"/>
                    <a:pt x="13952" y="6570"/>
                  </a:cubicBezTo>
                  <a:lnTo>
                    <a:pt x="12569" y="6377"/>
                  </a:lnTo>
                  <a:lnTo>
                    <a:pt x="12473" y="6409"/>
                  </a:lnTo>
                  <a:lnTo>
                    <a:pt x="11380" y="7020"/>
                  </a:lnTo>
                  <a:lnTo>
                    <a:pt x="10351" y="7052"/>
                  </a:lnTo>
                  <a:cubicBezTo>
                    <a:pt x="10287" y="6988"/>
                    <a:pt x="10223" y="6923"/>
                    <a:pt x="10191" y="6859"/>
                  </a:cubicBezTo>
                  <a:lnTo>
                    <a:pt x="10673" y="6152"/>
                  </a:lnTo>
                  <a:lnTo>
                    <a:pt x="10159" y="5830"/>
                  </a:lnTo>
                  <a:lnTo>
                    <a:pt x="10480" y="5316"/>
                  </a:lnTo>
                  <a:cubicBezTo>
                    <a:pt x="10988" y="5077"/>
                    <a:pt x="13165" y="4142"/>
                    <a:pt x="14553" y="4142"/>
                  </a:cubicBezTo>
                  <a:cubicBezTo>
                    <a:pt x="14658" y="4142"/>
                    <a:pt x="14757" y="4148"/>
                    <a:pt x="14852" y="4159"/>
                  </a:cubicBezTo>
                  <a:cubicBezTo>
                    <a:pt x="14916" y="4159"/>
                    <a:pt x="14980" y="4095"/>
                    <a:pt x="15012" y="4030"/>
                  </a:cubicBezTo>
                  <a:cubicBezTo>
                    <a:pt x="15012" y="3934"/>
                    <a:pt x="14948" y="3870"/>
                    <a:pt x="14884" y="3838"/>
                  </a:cubicBezTo>
                  <a:cubicBezTo>
                    <a:pt x="14785" y="3826"/>
                    <a:pt x="14682" y="3821"/>
                    <a:pt x="14574" y="3821"/>
                  </a:cubicBezTo>
                  <a:cubicBezTo>
                    <a:pt x="13142" y="3821"/>
                    <a:pt x="11014" y="4758"/>
                    <a:pt x="10416" y="5027"/>
                  </a:cubicBezTo>
                  <a:lnTo>
                    <a:pt x="9484" y="4384"/>
                  </a:lnTo>
                  <a:cubicBezTo>
                    <a:pt x="9548" y="3645"/>
                    <a:pt x="9741" y="1395"/>
                    <a:pt x="9323" y="109"/>
                  </a:cubicBezTo>
                  <a:cubicBezTo>
                    <a:pt x="9299" y="36"/>
                    <a:pt x="9257" y="0"/>
                    <a:pt x="91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5" name="Google Shape;4005;p64"/>
            <p:cNvSpPr/>
            <p:nvPr/>
          </p:nvSpPr>
          <p:spPr>
            <a:xfrm>
              <a:off x="3600225" y="2635300"/>
              <a:ext cx="171200" cy="180825"/>
            </a:xfrm>
            <a:custGeom>
              <a:avLst/>
              <a:gdLst/>
              <a:ahLst/>
              <a:cxnLst/>
              <a:rect l="l" t="t" r="r" b="b"/>
              <a:pathLst>
                <a:path w="6848" h="7233" extrusionOk="0">
                  <a:moveTo>
                    <a:pt x="2283" y="0"/>
                  </a:moveTo>
                  <a:lnTo>
                    <a:pt x="1" y="4725"/>
                  </a:lnTo>
                  <a:lnTo>
                    <a:pt x="1512" y="4950"/>
                  </a:lnTo>
                  <a:lnTo>
                    <a:pt x="1833" y="5818"/>
                  </a:lnTo>
                  <a:lnTo>
                    <a:pt x="2701" y="5690"/>
                  </a:lnTo>
                  <a:lnTo>
                    <a:pt x="3505" y="7233"/>
                  </a:lnTo>
                  <a:lnTo>
                    <a:pt x="6848" y="3054"/>
                  </a:lnTo>
                  <a:lnTo>
                    <a:pt x="3922" y="2764"/>
                  </a:lnTo>
                  <a:lnTo>
                    <a:pt x="228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6" name="Google Shape;4006;p64"/>
            <p:cNvSpPr/>
            <p:nvPr/>
          </p:nvSpPr>
          <p:spPr>
            <a:xfrm>
              <a:off x="3596225" y="2632075"/>
              <a:ext cx="179225" cy="188075"/>
            </a:xfrm>
            <a:custGeom>
              <a:avLst/>
              <a:gdLst/>
              <a:ahLst/>
              <a:cxnLst/>
              <a:rect l="l" t="t" r="r" b="b"/>
              <a:pathLst>
                <a:path w="7169" h="7523" extrusionOk="0">
                  <a:moveTo>
                    <a:pt x="2475" y="450"/>
                  </a:moveTo>
                  <a:lnTo>
                    <a:pt x="3954" y="2958"/>
                  </a:lnTo>
                  <a:cubicBezTo>
                    <a:pt x="3954" y="3022"/>
                    <a:pt x="4018" y="3022"/>
                    <a:pt x="4050" y="3054"/>
                  </a:cubicBezTo>
                  <a:lnTo>
                    <a:pt x="6718" y="3311"/>
                  </a:lnTo>
                  <a:lnTo>
                    <a:pt x="3697" y="7104"/>
                  </a:lnTo>
                  <a:lnTo>
                    <a:pt x="2990" y="5754"/>
                  </a:lnTo>
                  <a:lnTo>
                    <a:pt x="2925" y="5690"/>
                  </a:lnTo>
                  <a:lnTo>
                    <a:pt x="2829" y="5690"/>
                  </a:lnTo>
                  <a:lnTo>
                    <a:pt x="2089" y="5754"/>
                  </a:lnTo>
                  <a:lnTo>
                    <a:pt x="1832" y="5015"/>
                  </a:lnTo>
                  <a:cubicBezTo>
                    <a:pt x="1800" y="4983"/>
                    <a:pt x="1768" y="4919"/>
                    <a:pt x="1704" y="4919"/>
                  </a:cubicBezTo>
                  <a:lnTo>
                    <a:pt x="386" y="4726"/>
                  </a:lnTo>
                  <a:lnTo>
                    <a:pt x="2475" y="450"/>
                  </a:lnTo>
                  <a:close/>
                  <a:moveTo>
                    <a:pt x="2443" y="0"/>
                  </a:moveTo>
                  <a:cubicBezTo>
                    <a:pt x="2379" y="0"/>
                    <a:pt x="2347" y="33"/>
                    <a:pt x="2314" y="65"/>
                  </a:cubicBezTo>
                  <a:lnTo>
                    <a:pt x="0" y="4790"/>
                  </a:lnTo>
                  <a:lnTo>
                    <a:pt x="0" y="4919"/>
                  </a:lnTo>
                  <a:lnTo>
                    <a:pt x="129" y="5015"/>
                  </a:lnTo>
                  <a:lnTo>
                    <a:pt x="1575" y="5208"/>
                  </a:lnTo>
                  <a:lnTo>
                    <a:pt x="1832" y="5979"/>
                  </a:lnTo>
                  <a:cubicBezTo>
                    <a:pt x="1859" y="6032"/>
                    <a:pt x="1906" y="6084"/>
                    <a:pt x="1958" y="6084"/>
                  </a:cubicBezTo>
                  <a:cubicBezTo>
                    <a:pt x="1969" y="6084"/>
                    <a:pt x="1981" y="6082"/>
                    <a:pt x="1993" y="6076"/>
                  </a:cubicBezTo>
                  <a:lnTo>
                    <a:pt x="2765" y="5979"/>
                  </a:lnTo>
                  <a:lnTo>
                    <a:pt x="3536" y="7426"/>
                  </a:lnTo>
                  <a:lnTo>
                    <a:pt x="3568" y="7490"/>
                  </a:lnTo>
                  <a:lnTo>
                    <a:pt x="3632" y="7522"/>
                  </a:lnTo>
                  <a:cubicBezTo>
                    <a:pt x="3697" y="7522"/>
                    <a:pt x="3729" y="7490"/>
                    <a:pt x="3761" y="7458"/>
                  </a:cubicBezTo>
                  <a:lnTo>
                    <a:pt x="7136" y="3279"/>
                  </a:lnTo>
                  <a:cubicBezTo>
                    <a:pt x="7168" y="3215"/>
                    <a:pt x="7168" y="3151"/>
                    <a:pt x="7136" y="3118"/>
                  </a:cubicBezTo>
                  <a:cubicBezTo>
                    <a:pt x="7136" y="3054"/>
                    <a:pt x="7072" y="3022"/>
                    <a:pt x="7008" y="3022"/>
                  </a:cubicBezTo>
                  <a:lnTo>
                    <a:pt x="4179" y="2733"/>
                  </a:lnTo>
                  <a:lnTo>
                    <a:pt x="2572" y="65"/>
                  </a:lnTo>
                  <a:cubicBezTo>
                    <a:pt x="2572" y="33"/>
                    <a:pt x="2507" y="0"/>
                    <a:pt x="24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64"/>
            <p:cNvSpPr/>
            <p:nvPr/>
          </p:nvSpPr>
          <p:spPr>
            <a:xfrm>
              <a:off x="3664525" y="2645725"/>
              <a:ext cx="92425" cy="61100"/>
            </a:xfrm>
            <a:custGeom>
              <a:avLst/>
              <a:gdLst/>
              <a:ahLst/>
              <a:cxnLst/>
              <a:rect l="l" t="t" r="r" b="b"/>
              <a:pathLst>
                <a:path w="3697" h="2444" extrusionOk="0">
                  <a:moveTo>
                    <a:pt x="0" y="1"/>
                  </a:moveTo>
                  <a:lnTo>
                    <a:pt x="1350" y="2347"/>
                  </a:lnTo>
                  <a:lnTo>
                    <a:pt x="3697" y="2444"/>
                  </a:lnTo>
                  <a:lnTo>
                    <a:pt x="2636" y="290"/>
                  </a:lnTo>
                  <a:lnTo>
                    <a:pt x="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8" name="Google Shape;4008;p64"/>
            <p:cNvSpPr/>
            <p:nvPr/>
          </p:nvSpPr>
          <p:spPr>
            <a:xfrm>
              <a:off x="3660500" y="2641725"/>
              <a:ext cx="100475" cy="69125"/>
            </a:xfrm>
            <a:custGeom>
              <a:avLst/>
              <a:gdLst/>
              <a:ahLst/>
              <a:cxnLst/>
              <a:rect l="l" t="t" r="r" b="b"/>
              <a:pathLst>
                <a:path w="4019" h="2765" extrusionOk="0">
                  <a:moveTo>
                    <a:pt x="451" y="322"/>
                  </a:moveTo>
                  <a:lnTo>
                    <a:pt x="2701" y="611"/>
                  </a:lnTo>
                  <a:lnTo>
                    <a:pt x="3601" y="2443"/>
                  </a:lnTo>
                  <a:lnTo>
                    <a:pt x="1608" y="2347"/>
                  </a:lnTo>
                  <a:lnTo>
                    <a:pt x="451" y="322"/>
                  </a:lnTo>
                  <a:close/>
                  <a:moveTo>
                    <a:pt x="194" y="0"/>
                  </a:moveTo>
                  <a:cubicBezTo>
                    <a:pt x="129" y="0"/>
                    <a:pt x="97" y="0"/>
                    <a:pt x="65" y="64"/>
                  </a:cubicBezTo>
                  <a:cubicBezTo>
                    <a:pt x="33" y="97"/>
                    <a:pt x="1" y="161"/>
                    <a:pt x="33" y="225"/>
                  </a:cubicBezTo>
                  <a:lnTo>
                    <a:pt x="1383" y="2572"/>
                  </a:lnTo>
                  <a:lnTo>
                    <a:pt x="1415" y="2636"/>
                  </a:lnTo>
                  <a:lnTo>
                    <a:pt x="1479" y="2668"/>
                  </a:lnTo>
                  <a:lnTo>
                    <a:pt x="3826" y="2765"/>
                  </a:lnTo>
                  <a:cubicBezTo>
                    <a:pt x="3890" y="2765"/>
                    <a:pt x="3954" y="2765"/>
                    <a:pt x="3987" y="2700"/>
                  </a:cubicBezTo>
                  <a:cubicBezTo>
                    <a:pt x="4019" y="2668"/>
                    <a:pt x="4019" y="2604"/>
                    <a:pt x="3987" y="2540"/>
                  </a:cubicBezTo>
                  <a:lnTo>
                    <a:pt x="2958" y="386"/>
                  </a:lnTo>
                  <a:cubicBezTo>
                    <a:pt x="2926" y="354"/>
                    <a:pt x="2894" y="322"/>
                    <a:pt x="2829" y="322"/>
                  </a:cubicBezTo>
                  <a:lnTo>
                    <a:pt x="19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9" name="Google Shape;4009;p64"/>
            <p:cNvSpPr/>
            <p:nvPr/>
          </p:nvSpPr>
          <p:spPr>
            <a:xfrm>
              <a:off x="4202950" y="2493550"/>
              <a:ext cx="375300" cy="422225"/>
            </a:xfrm>
            <a:custGeom>
              <a:avLst/>
              <a:gdLst/>
              <a:ahLst/>
              <a:cxnLst/>
              <a:rect l="l" t="t" r="r" b="b"/>
              <a:pathLst>
                <a:path w="15012" h="16889" extrusionOk="0">
                  <a:moveTo>
                    <a:pt x="9195" y="1"/>
                  </a:moveTo>
                  <a:cubicBezTo>
                    <a:pt x="9175" y="1"/>
                    <a:pt x="9153" y="5"/>
                    <a:pt x="9129" y="13"/>
                  </a:cubicBezTo>
                  <a:cubicBezTo>
                    <a:pt x="9065" y="13"/>
                    <a:pt x="9001" y="109"/>
                    <a:pt x="9033" y="173"/>
                  </a:cubicBezTo>
                  <a:cubicBezTo>
                    <a:pt x="9418" y="1459"/>
                    <a:pt x="9226" y="3870"/>
                    <a:pt x="9161" y="4449"/>
                  </a:cubicBezTo>
                  <a:lnTo>
                    <a:pt x="8808" y="4963"/>
                  </a:lnTo>
                  <a:lnTo>
                    <a:pt x="8326" y="4641"/>
                  </a:lnTo>
                  <a:lnTo>
                    <a:pt x="7940" y="5220"/>
                  </a:lnTo>
                  <a:cubicBezTo>
                    <a:pt x="7650" y="5124"/>
                    <a:pt x="7393" y="5091"/>
                    <a:pt x="7168" y="5059"/>
                  </a:cubicBezTo>
                  <a:lnTo>
                    <a:pt x="6750" y="3806"/>
                  </a:lnTo>
                  <a:lnTo>
                    <a:pt x="6911" y="2584"/>
                  </a:lnTo>
                  <a:lnTo>
                    <a:pt x="6911" y="2488"/>
                  </a:lnTo>
                  <a:lnTo>
                    <a:pt x="6236" y="1266"/>
                  </a:lnTo>
                  <a:cubicBezTo>
                    <a:pt x="6213" y="1219"/>
                    <a:pt x="6155" y="1189"/>
                    <a:pt x="6100" y="1189"/>
                  </a:cubicBezTo>
                  <a:cubicBezTo>
                    <a:pt x="6080" y="1189"/>
                    <a:pt x="6060" y="1193"/>
                    <a:pt x="6043" y="1202"/>
                  </a:cubicBezTo>
                  <a:cubicBezTo>
                    <a:pt x="5947" y="1266"/>
                    <a:pt x="5947" y="1363"/>
                    <a:pt x="5979" y="1427"/>
                  </a:cubicBezTo>
                  <a:lnTo>
                    <a:pt x="6622" y="2584"/>
                  </a:lnTo>
                  <a:lnTo>
                    <a:pt x="6429" y="3806"/>
                  </a:lnTo>
                  <a:lnTo>
                    <a:pt x="6461" y="3870"/>
                  </a:lnTo>
                  <a:lnTo>
                    <a:pt x="6815" y="5027"/>
                  </a:lnTo>
                  <a:cubicBezTo>
                    <a:pt x="6236" y="5027"/>
                    <a:pt x="5818" y="5124"/>
                    <a:pt x="5818" y="5124"/>
                  </a:cubicBezTo>
                  <a:cubicBezTo>
                    <a:pt x="5818" y="5124"/>
                    <a:pt x="5207" y="6281"/>
                    <a:pt x="4597" y="7502"/>
                  </a:cubicBezTo>
                  <a:lnTo>
                    <a:pt x="4147" y="7181"/>
                  </a:lnTo>
                  <a:cubicBezTo>
                    <a:pt x="4115" y="7165"/>
                    <a:pt x="4082" y="7157"/>
                    <a:pt x="4054" y="7157"/>
                  </a:cubicBezTo>
                  <a:cubicBezTo>
                    <a:pt x="4026" y="7157"/>
                    <a:pt x="4002" y="7165"/>
                    <a:pt x="3986" y="7181"/>
                  </a:cubicBezTo>
                  <a:lnTo>
                    <a:pt x="2540" y="8113"/>
                  </a:lnTo>
                  <a:lnTo>
                    <a:pt x="1222" y="8017"/>
                  </a:lnTo>
                  <a:cubicBezTo>
                    <a:pt x="1205" y="8011"/>
                    <a:pt x="1188" y="8008"/>
                    <a:pt x="1173" y="8008"/>
                  </a:cubicBezTo>
                  <a:cubicBezTo>
                    <a:pt x="1103" y="8008"/>
                    <a:pt x="1055" y="8066"/>
                    <a:pt x="1029" y="8145"/>
                  </a:cubicBezTo>
                  <a:cubicBezTo>
                    <a:pt x="1029" y="8209"/>
                    <a:pt x="1061" y="8242"/>
                    <a:pt x="1093" y="8274"/>
                  </a:cubicBezTo>
                  <a:lnTo>
                    <a:pt x="1189" y="8306"/>
                  </a:lnTo>
                  <a:lnTo>
                    <a:pt x="2572" y="8402"/>
                  </a:lnTo>
                  <a:lnTo>
                    <a:pt x="2668" y="8402"/>
                  </a:lnTo>
                  <a:lnTo>
                    <a:pt x="4050" y="7502"/>
                  </a:lnTo>
                  <a:lnTo>
                    <a:pt x="4468" y="7792"/>
                  </a:lnTo>
                  <a:cubicBezTo>
                    <a:pt x="3986" y="8724"/>
                    <a:pt x="3568" y="9688"/>
                    <a:pt x="3375" y="10170"/>
                  </a:cubicBezTo>
                  <a:lnTo>
                    <a:pt x="1993" y="10106"/>
                  </a:lnTo>
                  <a:cubicBezTo>
                    <a:pt x="1929" y="10106"/>
                    <a:pt x="1864" y="10138"/>
                    <a:pt x="1864" y="10202"/>
                  </a:cubicBezTo>
                  <a:lnTo>
                    <a:pt x="1093" y="12292"/>
                  </a:lnTo>
                  <a:lnTo>
                    <a:pt x="129" y="12581"/>
                  </a:lnTo>
                  <a:cubicBezTo>
                    <a:pt x="32" y="12613"/>
                    <a:pt x="0" y="12678"/>
                    <a:pt x="0" y="12774"/>
                  </a:cubicBezTo>
                  <a:lnTo>
                    <a:pt x="64" y="12838"/>
                  </a:lnTo>
                  <a:lnTo>
                    <a:pt x="193" y="12870"/>
                  </a:lnTo>
                  <a:lnTo>
                    <a:pt x="1254" y="12549"/>
                  </a:lnTo>
                  <a:lnTo>
                    <a:pt x="1350" y="12485"/>
                  </a:lnTo>
                  <a:lnTo>
                    <a:pt x="2089" y="10395"/>
                  </a:lnTo>
                  <a:lnTo>
                    <a:pt x="3279" y="10492"/>
                  </a:lnTo>
                  <a:cubicBezTo>
                    <a:pt x="3150" y="11070"/>
                    <a:pt x="3118" y="12035"/>
                    <a:pt x="3150" y="12935"/>
                  </a:cubicBezTo>
                  <a:cubicBezTo>
                    <a:pt x="3150" y="13610"/>
                    <a:pt x="3717" y="14118"/>
                    <a:pt x="4359" y="14118"/>
                  </a:cubicBezTo>
                  <a:cubicBezTo>
                    <a:pt x="4511" y="14118"/>
                    <a:pt x="4668" y="14089"/>
                    <a:pt x="4822" y="14028"/>
                  </a:cubicBezTo>
                  <a:lnTo>
                    <a:pt x="7040" y="13128"/>
                  </a:lnTo>
                  <a:lnTo>
                    <a:pt x="7458" y="14092"/>
                  </a:lnTo>
                  <a:lnTo>
                    <a:pt x="5818" y="15538"/>
                  </a:lnTo>
                  <a:cubicBezTo>
                    <a:pt x="5754" y="15571"/>
                    <a:pt x="5754" y="15603"/>
                    <a:pt x="5754" y="15667"/>
                  </a:cubicBezTo>
                  <a:lnTo>
                    <a:pt x="5850" y="16760"/>
                  </a:lnTo>
                  <a:lnTo>
                    <a:pt x="5915" y="16856"/>
                  </a:lnTo>
                  <a:lnTo>
                    <a:pt x="6011" y="16888"/>
                  </a:lnTo>
                  <a:cubicBezTo>
                    <a:pt x="6108" y="16888"/>
                    <a:pt x="6172" y="16792"/>
                    <a:pt x="6140" y="16728"/>
                  </a:cubicBezTo>
                  <a:lnTo>
                    <a:pt x="6075" y="15699"/>
                  </a:lnTo>
                  <a:lnTo>
                    <a:pt x="7747" y="14253"/>
                  </a:lnTo>
                  <a:cubicBezTo>
                    <a:pt x="7811" y="14188"/>
                    <a:pt x="7811" y="14124"/>
                    <a:pt x="7779" y="14060"/>
                  </a:cubicBezTo>
                  <a:lnTo>
                    <a:pt x="7297" y="12999"/>
                  </a:lnTo>
                  <a:lnTo>
                    <a:pt x="7490" y="12935"/>
                  </a:lnTo>
                  <a:lnTo>
                    <a:pt x="9161" y="11006"/>
                  </a:lnTo>
                  <a:lnTo>
                    <a:pt x="9740" y="11392"/>
                  </a:lnTo>
                  <a:lnTo>
                    <a:pt x="9418" y="13031"/>
                  </a:lnTo>
                  <a:lnTo>
                    <a:pt x="9418" y="13128"/>
                  </a:lnTo>
                  <a:lnTo>
                    <a:pt x="9997" y="14381"/>
                  </a:lnTo>
                  <a:lnTo>
                    <a:pt x="10061" y="14445"/>
                  </a:lnTo>
                  <a:cubicBezTo>
                    <a:pt x="10083" y="14445"/>
                    <a:pt x="10118" y="14460"/>
                    <a:pt x="10159" y="14460"/>
                  </a:cubicBezTo>
                  <a:cubicBezTo>
                    <a:pt x="10179" y="14460"/>
                    <a:pt x="10201" y="14456"/>
                    <a:pt x="10222" y="14445"/>
                  </a:cubicBezTo>
                  <a:cubicBezTo>
                    <a:pt x="10286" y="14413"/>
                    <a:pt x="10318" y="14317"/>
                    <a:pt x="10286" y="14253"/>
                  </a:cubicBezTo>
                  <a:lnTo>
                    <a:pt x="9708" y="13031"/>
                  </a:lnTo>
                  <a:lnTo>
                    <a:pt x="10061" y="11360"/>
                  </a:lnTo>
                  <a:cubicBezTo>
                    <a:pt x="10061" y="11295"/>
                    <a:pt x="10029" y="11231"/>
                    <a:pt x="9997" y="11199"/>
                  </a:cubicBezTo>
                  <a:lnTo>
                    <a:pt x="9354" y="10781"/>
                  </a:lnTo>
                  <a:lnTo>
                    <a:pt x="11186" y="8627"/>
                  </a:lnTo>
                  <a:cubicBezTo>
                    <a:pt x="11186" y="8627"/>
                    <a:pt x="10993" y="8049"/>
                    <a:pt x="10543" y="7342"/>
                  </a:cubicBezTo>
                  <a:lnTo>
                    <a:pt x="11411" y="7309"/>
                  </a:lnTo>
                  <a:lnTo>
                    <a:pt x="11476" y="7277"/>
                  </a:lnTo>
                  <a:lnTo>
                    <a:pt x="12569" y="6667"/>
                  </a:lnTo>
                  <a:lnTo>
                    <a:pt x="13886" y="6859"/>
                  </a:lnTo>
                  <a:cubicBezTo>
                    <a:pt x="13983" y="6859"/>
                    <a:pt x="14047" y="6827"/>
                    <a:pt x="14047" y="6731"/>
                  </a:cubicBezTo>
                  <a:cubicBezTo>
                    <a:pt x="14079" y="6634"/>
                    <a:pt x="14015" y="6570"/>
                    <a:pt x="13919" y="6570"/>
                  </a:cubicBezTo>
                  <a:lnTo>
                    <a:pt x="12569" y="6377"/>
                  </a:lnTo>
                  <a:lnTo>
                    <a:pt x="12472" y="6377"/>
                  </a:lnTo>
                  <a:lnTo>
                    <a:pt x="11379" y="6988"/>
                  </a:lnTo>
                  <a:lnTo>
                    <a:pt x="10318" y="7052"/>
                  </a:lnTo>
                  <a:cubicBezTo>
                    <a:pt x="10286" y="6988"/>
                    <a:pt x="10222" y="6924"/>
                    <a:pt x="10190" y="6859"/>
                  </a:cubicBezTo>
                  <a:lnTo>
                    <a:pt x="10640" y="6152"/>
                  </a:lnTo>
                  <a:lnTo>
                    <a:pt x="10158" y="5799"/>
                  </a:lnTo>
                  <a:lnTo>
                    <a:pt x="10479" y="5316"/>
                  </a:lnTo>
                  <a:cubicBezTo>
                    <a:pt x="10995" y="5074"/>
                    <a:pt x="13226" y="4116"/>
                    <a:pt x="14584" y="4116"/>
                  </a:cubicBezTo>
                  <a:cubicBezTo>
                    <a:pt x="14665" y="4116"/>
                    <a:pt x="14744" y="4120"/>
                    <a:pt x="14819" y="4127"/>
                  </a:cubicBezTo>
                  <a:cubicBezTo>
                    <a:pt x="14836" y="4133"/>
                    <a:pt x="14852" y="4135"/>
                    <a:pt x="14867" y="4135"/>
                  </a:cubicBezTo>
                  <a:cubicBezTo>
                    <a:pt x="14937" y="4135"/>
                    <a:pt x="14985" y="4078"/>
                    <a:pt x="15012" y="3999"/>
                  </a:cubicBezTo>
                  <a:cubicBezTo>
                    <a:pt x="15012" y="3934"/>
                    <a:pt x="14947" y="3838"/>
                    <a:pt x="14851" y="3838"/>
                  </a:cubicBezTo>
                  <a:cubicBezTo>
                    <a:pt x="14752" y="3826"/>
                    <a:pt x="14647" y="3821"/>
                    <a:pt x="14538" y="3821"/>
                  </a:cubicBezTo>
                  <a:cubicBezTo>
                    <a:pt x="13132" y="3821"/>
                    <a:pt x="11012" y="4726"/>
                    <a:pt x="10415" y="4995"/>
                  </a:cubicBezTo>
                  <a:lnTo>
                    <a:pt x="9483" y="4384"/>
                  </a:lnTo>
                  <a:cubicBezTo>
                    <a:pt x="9547" y="3645"/>
                    <a:pt x="9740" y="1363"/>
                    <a:pt x="9322" y="109"/>
                  </a:cubicBezTo>
                  <a:cubicBezTo>
                    <a:pt x="9298" y="37"/>
                    <a:pt x="9256" y="1"/>
                    <a:pt x="91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64"/>
            <p:cNvSpPr/>
            <p:nvPr/>
          </p:nvSpPr>
          <p:spPr>
            <a:xfrm>
              <a:off x="4296150" y="2631275"/>
              <a:ext cx="172000" cy="180825"/>
            </a:xfrm>
            <a:custGeom>
              <a:avLst/>
              <a:gdLst/>
              <a:ahLst/>
              <a:cxnLst/>
              <a:rect l="l" t="t" r="r" b="b"/>
              <a:pathLst>
                <a:path w="6880" h="7233" extrusionOk="0">
                  <a:moveTo>
                    <a:pt x="2315" y="0"/>
                  </a:moveTo>
                  <a:lnTo>
                    <a:pt x="1" y="4726"/>
                  </a:lnTo>
                  <a:lnTo>
                    <a:pt x="1544" y="4951"/>
                  </a:lnTo>
                  <a:lnTo>
                    <a:pt x="1833" y="5786"/>
                  </a:lnTo>
                  <a:lnTo>
                    <a:pt x="2701" y="5690"/>
                  </a:lnTo>
                  <a:lnTo>
                    <a:pt x="3537" y="7233"/>
                  </a:lnTo>
                  <a:lnTo>
                    <a:pt x="6880" y="3022"/>
                  </a:lnTo>
                  <a:lnTo>
                    <a:pt x="3922" y="2765"/>
                  </a:lnTo>
                  <a:lnTo>
                    <a:pt x="231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64"/>
            <p:cNvSpPr/>
            <p:nvPr/>
          </p:nvSpPr>
          <p:spPr>
            <a:xfrm>
              <a:off x="4292950" y="2627250"/>
              <a:ext cx="179225" cy="188875"/>
            </a:xfrm>
            <a:custGeom>
              <a:avLst/>
              <a:gdLst/>
              <a:ahLst/>
              <a:cxnLst/>
              <a:rect l="l" t="t" r="r" b="b"/>
              <a:pathLst>
                <a:path w="7169" h="7555" extrusionOk="0">
                  <a:moveTo>
                    <a:pt x="2475" y="483"/>
                  </a:moveTo>
                  <a:lnTo>
                    <a:pt x="3922" y="2990"/>
                  </a:lnTo>
                  <a:cubicBezTo>
                    <a:pt x="3954" y="3022"/>
                    <a:pt x="3986" y="3054"/>
                    <a:pt x="4050" y="3054"/>
                  </a:cubicBezTo>
                  <a:lnTo>
                    <a:pt x="6686" y="3311"/>
                  </a:lnTo>
                  <a:lnTo>
                    <a:pt x="3665" y="7105"/>
                  </a:lnTo>
                  <a:lnTo>
                    <a:pt x="2958" y="5787"/>
                  </a:lnTo>
                  <a:lnTo>
                    <a:pt x="2925" y="5722"/>
                  </a:lnTo>
                  <a:lnTo>
                    <a:pt x="2829" y="5690"/>
                  </a:lnTo>
                  <a:lnTo>
                    <a:pt x="2090" y="5787"/>
                  </a:lnTo>
                  <a:lnTo>
                    <a:pt x="1833" y="5047"/>
                  </a:lnTo>
                  <a:cubicBezTo>
                    <a:pt x="1800" y="4983"/>
                    <a:pt x="1768" y="4951"/>
                    <a:pt x="1704" y="4951"/>
                  </a:cubicBezTo>
                  <a:lnTo>
                    <a:pt x="354" y="4758"/>
                  </a:lnTo>
                  <a:lnTo>
                    <a:pt x="2475" y="483"/>
                  </a:lnTo>
                  <a:close/>
                  <a:moveTo>
                    <a:pt x="2443" y="1"/>
                  </a:moveTo>
                  <a:cubicBezTo>
                    <a:pt x="2379" y="1"/>
                    <a:pt x="2347" y="33"/>
                    <a:pt x="2315" y="97"/>
                  </a:cubicBezTo>
                  <a:lnTo>
                    <a:pt x="0" y="4822"/>
                  </a:lnTo>
                  <a:lnTo>
                    <a:pt x="0" y="4951"/>
                  </a:lnTo>
                  <a:cubicBezTo>
                    <a:pt x="32" y="5015"/>
                    <a:pt x="65" y="5015"/>
                    <a:pt x="129" y="5047"/>
                  </a:cubicBezTo>
                  <a:lnTo>
                    <a:pt x="1575" y="5240"/>
                  </a:lnTo>
                  <a:lnTo>
                    <a:pt x="1833" y="6012"/>
                  </a:lnTo>
                  <a:cubicBezTo>
                    <a:pt x="1865" y="6076"/>
                    <a:pt x="1929" y="6108"/>
                    <a:pt x="1993" y="6108"/>
                  </a:cubicBezTo>
                  <a:lnTo>
                    <a:pt x="2765" y="6012"/>
                  </a:lnTo>
                  <a:lnTo>
                    <a:pt x="3504" y="7458"/>
                  </a:lnTo>
                  <a:lnTo>
                    <a:pt x="3568" y="7522"/>
                  </a:lnTo>
                  <a:lnTo>
                    <a:pt x="3633" y="7555"/>
                  </a:lnTo>
                  <a:cubicBezTo>
                    <a:pt x="3697" y="7555"/>
                    <a:pt x="3729" y="7522"/>
                    <a:pt x="3761" y="7490"/>
                  </a:cubicBezTo>
                  <a:lnTo>
                    <a:pt x="7104" y="3279"/>
                  </a:lnTo>
                  <a:cubicBezTo>
                    <a:pt x="7136" y="3247"/>
                    <a:pt x="7168" y="3183"/>
                    <a:pt x="7136" y="3151"/>
                  </a:cubicBezTo>
                  <a:cubicBezTo>
                    <a:pt x="7104" y="3086"/>
                    <a:pt x="7072" y="3054"/>
                    <a:pt x="7008" y="3054"/>
                  </a:cubicBezTo>
                  <a:lnTo>
                    <a:pt x="4147" y="2765"/>
                  </a:lnTo>
                  <a:lnTo>
                    <a:pt x="2572" y="97"/>
                  </a:lnTo>
                  <a:cubicBezTo>
                    <a:pt x="2540" y="33"/>
                    <a:pt x="2508" y="1"/>
                    <a:pt x="24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2" name="Google Shape;4012;p64"/>
            <p:cNvSpPr/>
            <p:nvPr/>
          </p:nvSpPr>
          <p:spPr>
            <a:xfrm>
              <a:off x="4361250" y="2640925"/>
              <a:ext cx="91625" cy="61900"/>
            </a:xfrm>
            <a:custGeom>
              <a:avLst/>
              <a:gdLst/>
              <a:ahLst/>
              <a:cxnLst/>
              <a:rect l="l" t="t" r="r" b="b"/>
              <a:pathLst>
                <a:path w="3665" h="2476" extrusionOk="0">
                  <a:moveTo>
                    <a:pt x="1" y="0"/>
                  </a:moveTo>
                  <a:lnTo>
                    <a:pt x="1318" y="2379"/>
                  </a:lnTo>
                  <a:lnTo>
                    <a:pt x="3665" y="2475"/>
                  </a:lnTo>
                  <a:lnTo>
                    <a:pt x="3665" y="2475"/>
                  </a:lnTo>
                  <a:lnTo>
                    <a:pt x="2636" y="322"/>
                  </a:lnTo>
                  <a:lnTo>
                    <a:pt x="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3" name="Google Shape;4013;p64"/>
            <p:cNvSpPr/>
            <p:nvPr/>
          </p:nvSpPr>
          <p:spPr>
            <a:xfrm>
              <a:off x="4357225" y="2636900"/>
              <a:ext cx="99675" cy="69925"/>
            </a:xfrm>
            <a:custGeom>
              <a:avLst/>
              <a:gdLst/>
              <a:ahLst/>
              <a:cxnLst/>
              <a:rect l="l" t="t" r="r" b="b"/>
              <a:pathLst>
                <a:path w="3987" h="2797" extrusionOk="0">
                  <a:moveTo>
                    <a:pt x="451" y="354"/>
                  </a:moveTo>
                  <a:lnTo>
                    <a:pt x="2701" y="611"/>
                  </a:lnTo>
                  <a:lnTo>
                    <a:pt x="3601" y="2475"/>
                  </a:lnTo>
                  <a:lnTo>
                    <a:pt x="1576" y="2379"/>
                  </a:lnTo>
                  <a:lnTo>
                    <a:pt x="451" y="354"/>
                  </a:lnTo>
                  <a:close/>
                  <a:moveTo>
                    <a:pt x="194" y="0"/>
                  </a:moveTo>
                  <a:cubicBezTo>
                    <a:pt x="129" y="0"/>
                    <a:pt x="65" y="32"/>
                    <a:pt x="33" y="97"/>
                  </a:cubicBezTo>
                  <a:cubicBezTo>
                    <a:pt x="1" y="129"/>
                    <a:pt x="1" y="193"/>
                    <a:pt x="33" y="257"/>
                  </a:cubicBezTo>
                  <a:lnTo>
                    <a:pt x="1351" y="2604"/>
                  </a:lnTo>
                  <a:lnTo>
                    <a:pt x="1415" y="2636"/>
                  </a:lnTo>
                  <a:lnTo>
                    <a:pt x="1479" y="2668"/>
                  </a:lnTo>
                  <a:lnTo>
                    <a:pt x="3826" y="2797"/>
                  </a:lnTo>
                  <a:cubicBezTo>
                    <a:pt x="3890" y="2797"/>
                    <a:pt x="3922" y="2765"/>
                    <a:pt x="3955" y="2733"/>
                  </a:cubicBezTo>
                  <a:cubicBezTo>
                    <a:pt x="3987" y="2668"/>
                    <a:pt x="3987" y="2636"/>
                    <a:pt x="3987" y="2572"/>
                  </a:cubicBezTo>
                  <a:lnTo>
                    <a:pt x="2926" y="418"/>
                  </a:lnTo>
                  <a:cubicBezTo>
                    <a:pt x="2926" y="354"/>
                    <a:pt x="2862" y="322"/>
                    <a:pt x="2830" y="322"/>
                  </a:cubicBezTo>
                  <a:lnTo>
                    <a:pt x="19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4" name="Google Shape;4014;p64"/>
            <p:cNvSpPr/>
            <p:nvPr/>
          </p:nvSpPr>
          <p:spPr>
            <a:xfrm>
              <a:off x="2287950" y="3382125"/>
              <a:ext cx="340750" cy="434500"/>
            </a:xfrm>
            <a:custGeom>
              <a:avLst/>
              <a:gdLst/>
              <a:ahLst/>
              <a:cxnLst/>
              <a:rect l="l" t="t" r="r" b="b"/>
              <a:pathLst>
                <a:path w="13630" h="17380" extrusionOk="0">
                  <a:moveTo>
                    <a:pt x="6787" y="0"/>
                  </a:moveTo>
                  <a:cubicBezTo>
                    <a:pt x="6740" y="0"/>
                    <a:pt x="6692" y="16"/>
                    <a:pt x="6654" y="54"/>
                  </a:cubicBezTo>
                  <a:cubicBezTo>
                    <a:pt x="5818" y="1179"/>
                    <a:pt x="5529" y="3782"/>
                    <a:pt x="5465" y="4490"/>
                  </a:cubicBezTo>
                  <a:lnTo>
                    <a:pt x="4436" y="5004"/>
                  </a:lnTo>
                  <a:cubicBezTo>
                    <a:pt x="3857" y="4586"/>
                    <a:pt x="1961" y="3300"/>
                    <a:pt x="643" y="3011"/>
                  </a:cubicBezTo>
                  <a:cubicBezTo>
                    <a:pt x="631" y="3005"/>
                    <a:pt x="618" y="3002"/>
                    <a:pt x="605" y="3002"/>
                  </a:cubicBezTo>
                  <a:cubicBezTo>
                    <a:pt x="547" y="3002"/>
                    <a:pt x="482" y="3055"/>
                    <a:pt x="482" y="3107"/>
                  </a:cubicBezTo>
                  <a:cubicBezTo>
                    <a:pt x="450" y="3204"/>
                    <a:pt x="514" y="3300"/>
                    <a:pt x="579" y="3300"/>
                  </a:cubicBezTo>
                  <a:cubicBezTo>
                    <a:pt x="1897" y="3589"/>
                    <a:pt x="3890" y="4972"/>
                    <a:pt x="4340" y="5293"/>
                  </a:cubicBezTo>
                  <a:lnTo>
                    <a:pt x="4629" y="5872"/>
                  </a:lnTo>
                  <a:lnTo>
                    <a:pt x="4115" y="6129"/>
                  </a:lnTo>
                  <a:lnTo>
                    <a:pt x="4404" y="6740"/>
                  </a:lnTo>
                  <a:cubicBezTo>
                    <a:pt x="4211" y="6933"/>
                    <a:pt x="4018" y="7158"/>
                    <a:pt x="3890" y="7350"/>
                  </a:cubicBezTo>
                  <a:lnTo>
                    <a:pt x="2604" y="7093"/>
                  </a:lnTo>
                  <a:lnTo>
                    <a:pt x="1607" y="6322"/>
                  </a:lnTo>
                  <a:lnTo>
                    <a:pt x="1511" y="6290"/>
                  </a:lnTo>
                  <a:lnTo>
                    <a:pt x="161" y="6257"/>
                  </a:lnTo>
                  <a:cubicBezTo>
                    <a:pt x="64" y="6257"/>
                    <a:pt x="0" y="6322"/>
                    <a:pt x="0" y="6418"/>
                  </a:cubicBezTo>
                  <a:cubicBezTo>
                    <a:pt x="0" y="6515"/>
                    <a:pt x="64" y="6579"/>
                    <a:pt x="129" y="6579"/>
                  </a:cubicBezTo>
                  <a:lnTo>
                    <a:pt x="1479" y="6579"/>
                  </a:lnTo>
                  <a:lnTo>
                    <a:pt x="2443" y="7350"/>
                  </a:lnTo>
                  <a:lnTo>
                    <a:pt x="2507" y="7383"/>
                  </a:lnTo>
                  <a:lnTo>
                    <a:pt x="3697" y="7640"/>
                  </a:lnTo>
                  <a:cubicBezTo>
                    <a:pt x="3375" y="8122"/>
                    <a:pt x="3279" y="8540"/>
                    <a:pt x="3279" y="8540"/>
                  </a:cubicBezTo>
                  <a:cubicBezTo>
                    <a:pt x="3279" y="8540"/>
                    <a:pt x="3954" y="9633"/>
                    <a:pt x="4757" y="10790"/>
                  </a:cubicBezTo>
                  <a:lnTo>
                    <a:pt x="4243" y="11015"/>
                  </a:lnTo>
                  <a:cubicBezTo>
                    <a:pt x="4179" y="11047"/>
                    <a:pt x="4147" y="11111"/>
                    <a:pt x="4147" y="11176"/>
                  </a:cubicBezTo>
                  <a:lnTo>
                    <a:pt x="4243" y="12879"/>
                  </a:lnTo>
                  <a:lnTo>
                    <a:pt x="3472" y="13972"/>
                  </a:lnTo>
                  <a:cubicBezTo>
                    <a:pt x="3439" y="14036"/>
                    <a:pt x="3472" y="14133"/>
                    <a:pt x="3536" y="14197"/>
                  </a:cubicBezTo>
                  <a:lnTo>
                    <a:pt x="3665" y="14197"/>
                  </a:lnTo>
                  <a:lnTo>
                    <a:pt x="3729" y="14165"/>
                  </a:lnTo>
                  <a:lnTo>
                    <a:pt x="4500" y="13008"/>
                  </a:lnTo>
                  <a:lnTo>
                    <a:pt x="4532" y="12911"/>
                  </a:lnTo>
                  <a:lnTo>
                    <a:pt x="4468" y="11272"/>
                  </a:lnTo>
                  <a:lnTo>
                    <a:pt x="4918" y="11047"/>
                  </a:lnTo>
                  <a:cubicBezTo>
                    <a:pt x="5497" y="11915"/>
                    <a:pt x="6107" y="12783"/>
                    <a:pt x="6461" y="13169"/>
                  </a:cubicBezTo>
                  <a:lnTo>
                    <a:pt x="5690" y="14326"/>
                  </a:lnTo>
                  <a:cubicBezTo>
                    <a:pt x="5657" y="14390"/>
                    <a:pt x="5657" y="14454"/>
                    <a:pt x="5722" y="14519"/>
                  </a:cubicBezTo>
                  <a:lnTo>
                    <a:pt x="7136" y="16222"/>
                  </a:lnTo>
                  <a:lnTo>
                    <a:pt x="6911" y="17187"/>
                  </a:lnTo>
                  <a:cubicBezTo>
                    <a:pt x="6879" y="17283"/>
                    <a:pt x="6943" y="17347"/>
                    <a:pt x="7040" y="17379"/>
                  </a:cubicBezTo>
                  <a:lnTo>
                    <a:pt x="7136" y="17379"/>
                  </a:lnTo>
                  <a:lnTo>
                    <a:pt x="7200" y="17283"/>
                  </a:lnTo>
                  <a:lnTo>
                    <a:pt x="7458" y="16190"/>
                  </a:lnTo>
                  <a:lnTo>
                    <a:pt x="7425" y="16062"/>
                  </a:lnTo>
                  <a:lnTo>
                    <a:pt x="6011" y="14390"/>
                  </a:lnTo>
                  <a:lnTo>
                    <a:pt x="6654" y="13394"/>
                  </a:lnTo>
                  <a:cubicBezTo>
                    <a:pt x="7104" y="13811"/>
                    <a:pt x="7940" y="14326"/>
                    <a:pt x="8711" y="14744"/>
                  </a:cubicBezTo>
                  <a:cubicBezTo>
                    <a:pt x="8897" y="14849"/>
                    <a:pt x="9095" y="14897"/>
                    <a:pt x="9289" y="14897"/>
                  </a:cubicBezTo>
                  <a:cubicBezTo>
                    <a:pt x="9868" y="14897"/>
                    <a:pt x="10415" y="14469"/>
                    <a:pt x="10511" y="13844"/>
                  </a:cubicBezTo>
                  <a:lnTo>
                    <a:pt x="10833" y="11465"/>
                  </a:lnTo>
                  <a:lnTo>
                    <a:pt x="11861" y="11561"/>
                  </a:lnTo>
                  <a:lnTo>
                    <a:pt x="12311" y="13715"/>
                  </a:lnTo>
                  <a:lnTo>
                    <a:pt x="12376" y="13844"/>
                  </a:lnTo>
                  <a:lnTo>
                    <a:pt x="13372" y="14294"/>
                  </a:lnTo>
                  <a:lnTo>
                    <a:pt x="13501" y="14294"/>
                  </a:lnTo>
                  <a:lnTo>
                    <a:pt x="13597" y="14229"/>
                  </a:lnTo>
                  <a:cubicBezTo>
                    <a:pt x="13629" y="14133"/>
                    <a:pt x="13597" y="14069"/>
                    <a:pt x="13501" y="14004"/>
                  </a:cubicBezTo>
                  <a:lnTo>
                    <a:pt x="12601" y="13586"/>
                  </a:lnTo>
                  <a:lnTo>
                    <a:pt x="12151" y="11401"/>
                  </a:lnTo>
                  <a:cubicBezTo>
                    <a:pt x="12151" y="11336"/>
                    <a:pt x="12086" y="11272"/>
                    <a:pt x="12022" y="11272"/>
                  </a:cubicBezTo>
                  <a:lnTo>
                    <a:pt x="10865" y="11176"/>
                  </a:lnTo>
                  <a:lnTo>
                    <a:pt x="10897" y="10983"/>
                  </a:lnTo>
                  <a:lnTo>
                    <a:pt x="10029" y="8572"/>
                  </a:lnTo>
                  <a:lnTo>
                    <a:pt x="10672" y="8283"/>
                  </a:lnTo>
                  <a:lnTo>
                    <a:pt x="11926" y="9375"/>
                  </a:lnTo>
                  <a:lnTo>
                    <a:pt x="12022" y="9408"/>
                  </a:lnTo>
                  <a:lnTo>
                    <a:pt x="13372" y="9504"/>
                  </a:lnTo>
                  <a:lnTo>
                    <a:pt x="13469" y="9504"/>
                  </a:lnTo>
                  <a:cubicBezTo>
                    <a:pt x="13501" y="9472"/>
                    <a:pt x="13533" y="9408"/>
                    <a:pt x="13533" y="9375"/>
                  </a:cubicBezTo>
                  <a:cubicBezTo>
                    <a:pt x="13565" y="9279"/>
                    <a:pt x="13501" y="9215"/>
                    <a:pt x="13404" y="9215"/>
                  </a:cubicBezTo>
                  <a:lnTo>
                    <a:pt x="12086" y="9086"/>
                  </a:lnTo>
                  <a:lnTo>
                    <a:pt x="10801" y="7961"/>
                  </a:lnTo>
                  <a:cubicBezTo>
                    <a:pt x="10768" y="7945"/>
                    <a:pt x="10736" y="7937"/>
                    <a:pt x="10708" y="7937"/>
                  </a:cubicBezTo>
                  <a:cubicBezTo>
                    <a:pt x="10680" y="7937"/>
                    <a:pt x="10656" y="7945"/>
                    <a:pt x="10640" y="7961"/>
                  </a:cubicBezTo>
                  <a:lnTo>
                    <a:pt x="9933" y="8283"/>
                  </a:lnTo>
                  <a:lnTo>
                    <a:pt x="9000" y="5615"/>
                  </a:lnTo>
                  <a:cubicBezTo>
                    <a:pt x="9000" y="5615"/>
                    <a:pt x="8552" y="5544"/>
                    <a:pt x="7897" y="5544"/>
                  </a:cubicBezTo>
                  <a:cubicBezTo>
                    <a:pt x="7788" y="5544"/>
                    <a:pt x="7673" y="5546"/>
                    <a:pt x="7554" y="5550"/>
                  </a:cubicBezTo>
                  <a:lnTo>
                    <a:pt x="7940" y="4747"/>
                  </a:lnTo>
                  <a:lnTo>
                    <a:pt x="7972" y="4682"/>
                  </a:lnTo>
                  <a:lnTo>
                    <a:pt x="7972" y="3461"/>
                  </a:lnTo>
                  <a:lnTo>
                    <a:pt x="8808" y="2400"/>
                  </a:lnTo>
                  <a:cubicBezTo>
                    <a:pt x="8840" y="2336"/>
                    <a:pt x="8840" y="2239"/>
                    <a:pt x="8775" y="2175"/>
                  </a:cubicBezTo>
                  <a:cubicBezTo>
                    <a:pt x="8749" y="2162"/>
                    <a:pt x="8717" y="2154"/>
                    <a:pt x="8684" y="2154"/>
                  </a:cubicBezTo>
                  <a:cubicBezTo>
                    <a:pt x="8637" y="2154"/>
                    <a:pt x="8588" y="2170"/>
                    <a:pt x="8550" y="2207"/>
                  </a:cubicBezTo>
                  <a:lnTo>
                    <a:pt x="7715" y="3300"/>
                  </a:lnTo>
                  <a:lnTo>
                    <a:pt x="7683" y="3397"/>
                  </a:lnTo>
                  <a:lnTo>
                    <a:pt x="7650" y="4650"/>
                  </a:lnTo>
                  <a:lnTo>
                    <a:pt x="7200" y="5582"/>
                  </a:lnTo>
                  <a:cubicBezTo>
                    <a:pt x="7104" y="5582"/>
                    <a:pt x="7008" y="5615"/>
                    <a:pt x="6943" y="5615"/>
                  </a:cubicBezTo>
                  <a:lnTo>
                    <a:pt x="6558" y="4875"/>
                  </a:lnTo>
                  <a:lnTo>
                    <a:pt x="6011" y="5132"/>
                  </a:lnTo>
                  <a:lnTo>
                    <a:pt x="5754" y="4586"/>
                  </a:lnTo>
                  <a:cubicBezTo>
                    <a:pt x="5818" y="4007"/>
                    <a:pt x="6107" y="1307"/>
                    <a:pt x="6911" y="246"/>
                  </a:cubicBezTo>
                  <a:cubicBezTo>
                    <a:pt x="6943" y="182"/>
                    <a:pt x="6943" y="86"/>
                    <a:pt x="6879" y="21"/>
                  </a:cubicBezTo>
                  <a:cubicBezTo>
                    <a:pt x="6852" y="8"/>
                    <a:pt x="6820" y="0"/>
                    <a:pt x="67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5" name="Google Shape;4015;p64"/>
            <p:cNvSpPr/>
            <p:nvPr/>
          </p:nvSpPr>
          <p:spPr>
            <a:xfrm>
              <a:off x="2381150" y="3534525"/>
              <a:ext cx="172000" cy="169600"/>
            </a:xfrm>
            <a:custGeom>
              <a:avLst/>
              <a:gdLst/>
              <a:ahLst/>
              <a:cxnLst/>
              <a:rect l="l" t="t" r="r" b="b"/>
              <a:pathLst>
                <a:path w="6880" h="6784" extrusionOk="0">
                  <a:moveTo>
                    <a:pt x="4887" y="1"/>
                  </a:moveTo>
                  <a:lnTo>
                    <a:pt x="3183" y="2412"/>
                  </a:lnTo>
                  <a:lnTo>
                    <a:pt x="1" y="2444"/>
                  </a:lnTo>
                  <a:lnTo>
                    <a:pt x="2958" y="6783"/>
                  </a:lnTo>
                  <a:lnTo>
                    <a:pt x="3890" y="5562"/>
                  </a:lnTo>
                  <a:lnTo>
                    <a:pt x="4790" y="5722"/>
                  </a:lnTo>
                  <a:lnTo>
                    <a:pt x="5144" y="4919"/>
                  </a:lnTo>
                  <a:lnTo>
                    <a:pt x="6880" y="4983"/>
                  </a:lnTo>
                  <a:lnTo>
                    <a:pt x="488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6" name="Google Shape;4016;p64"/>
            <p:cNvSpPr/>
            <p:nvPr/>
          </p:nvSpPr>
          <p:spPr>
            <a:xfrm>
              <a:off x="2377150" y="3530525"/>
              <a:ext cx="179225" cy="177600"/>
            </a:xfrm>
            <a:custGeom>
              <a:avLst/>
              <a:gdLst/>
              <a:ahLst/>
              <a:cxnLst/>
              <a:rect l="l" t="t" r="r" b="b"/>
              <a:pathLst>
                <a:path w="7169" h="7104" extrusionOk="0">
                  <a:moveTo>
                    <a:pt x="5015" y="482"/>
                  </a:moveTo>
                  <a:lnTo>
                    <a:pt x="6815" y="4982"/>
                  </a:lnTo>
                  <a:lnTo>
                    <a:pt x="5304" y="4950"/>
                  </a:lnTo>
                  <a:lnTo>
                    <a:pt x="5240" y="4950"/>
                  </a:lnTo>
                  <a:lnTo>
                    <a:pt x="5143" y="5015"/>
                  </a:lnTo>
                  <a:lnTo>
                    <a:pt x="4854" y="5722"/>
                  </a:lnTo>
                  <a:lnTo>
                    <a:pt x="4082" y="5561"/>
                  </a:lnTo>
                  <a:cubicBezTo>
                    <a:pt x="4018" y="5561"/>
                    <a:pt x="3986" y="5593"/>
                    <a:pt x="3922" y="5625"/>
                  </a:cubicBezTo>
                  <a:lnTo>
                    <a:pt x="3118" y="6686"/>
                  </a:lnTo>
                  <a:lnTo>
                    <a:pt x="450" y="2764"/>
                  </a:lnTo>
                  <a:lnTo>
                    <a:pt x="3343" y="2700"/>
                  </a:lnTo>
                  <a:cubicBezTo>
                    <a:pt x="3407" y="2700"/>
                    <a:pt x="3440" y="2700"/>
                    <a:pt x="3472" y="2636"/>
                  </a:cubicBezTo>
                  <a:lnTo>
                    <a:pt x="5015" y="482"/>
                  </a:lnTo>
                  <a:close/>
                  <a:moveTo>
                    <a:pt x="5079" y="0"/>
                  </a:moveTo>
                  <a:cubicBezTo>
                    <a:pt x="5015" y="0"/>
                    <a:pt x="4950" y="32"/>
                    <a:pt x="4918" y="64"/>
                  </a:cubicBezTo>
                  <a:lnTo>
                    <a:pt x="3279" y="2411"/>
                  </a:lnTo>
                  <a:lnTo>
                    <a:pt x="161" y="2443"/>
                  </a:lnTo>
                  <a:cubicBezTo>
                    <a:pt x="97" y="2443"/>
                    <a:pt x="64" y="2475"/>
                    <a:pt x="32" y="2539"/>
                  </a:cubicBezTo>
                  <a:cubicBezTo>
                    <a:pt x="0" y="2572"/>
                    <a:pt x="0" y="2636"/>
                    <a:pt x="32" y="2700"/>
                  </a:cubicBezTo>
                  <a:lnTo>
                    <a:pt x="2990" y="7040"/>
                  </a:lnTo>
                  <a:cubicBezTo>
                    <a:pt x="3022" y="7072"/>
                    <a:pt x="3054" y="7104"/>
                    <a:pt x="3118" y="7104"/>
                  </a:cubicBezTo>
                  <a:cubicBezTo>
                    <a:pt x="3150" y="7104"/>
                    <a:pt x="3215" y="7072"/>
                    <a:pt x="3247" y="7040"/>
                  </a:cubicBezTo>
                  <a:lnTo>
                    <a:pt x="4115" y="5882"/>
                  </a:lnTo>
                  <a:lnTo>
                    <a:pt x="4918" y="6043"/>
                  </a:lnTo>
                  <a:cubicBezTo>
                    <a:pt x="4982" y="6043"/>
                    <a:pt x="5079" y="6011"/>
                    <a:pt x="5079" y="5947"/>
                  </a:cubicBezTo>
                  <a:lnTo>
                    <a:pt x="5400" y="5240"/>
                  </a:lnTo>
                  <a:lnTo>
                    <a:pt x="7008" y="5304"/>
                  </a:lnTo>
                  <a:lnTo>
                    <a:pt x="7104" y="5272"/>
                  </a:lnTo>
                  <a:lnTo>
                    <a:pt x="7168" y="5240"/>
                  </a:lnTo>
                  <a:lnTo>
                    <a:pt x="7168" y="5079"/>
                  </a:lnTo>
                  <a:lnTo>
                    <a:pt x="5207" y="96"/>
                  </a:lnTo>
                  <a:cubicBezTo>
                    <a:pt x="5175" y="64"/>
                    <a:pt x="5111" y="32"/>
                    <a:pt x="50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7" name="Google Shape;4017;p64"/>
            <p:cNvSpPr/>
            <p:nvPr/>
          </p:nvSpPr>
          <p:spPr>
            <a:xfrm>
              <a:off x="2393200" y="3540950"/>
              <a:ext cx="99675" cy="53875"/>
            </a:xfrm>
            <a:custGeom>
              <a:avLst/>
              <a:gdLst/>
              <a:ahLst/>
              <a:cxnLst/>
              <a:rect l="l" t="t" r="r" b="b"/>
              <a:pathLst>
                <a:path w="3987" h="2155" extrusionOk="0">
                  <a:moveTo>
                    <a:pt x="1576" y="1"/>
                  </a:moveTo>
                  <a:lnTo>
                    <a:pt x="1" y="2122"/>
                  </a:lnTo>
                  <a:lnTo>
                    <a:pt x="2701" y="2155"/>
                  </a:lnTo>
                  <a:lnTo>
                    <a:pt x="3987" y="162"/>
                  </a:lnTo>
                  <a:lnTo>
                    <a:pt x="157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8" name="Google Shape;4018;p64"/>
            <p:cNvSpPr/>
            <p:nvPr/>
          </p:nvSpPr>
          <p:spPr>
            <a:xfrm>
              <a:off x="2389200" y="3536950"/>
              <a:ext cx="106900" cy="61100"/>
            </a:xfrm>
            <a:custGeom>
              <a:avLst/>
              <a:gdLst/>
              <a:ahLst/>
              <a:cxnLst/>
              <a:rect l="l" t="t" r="r" b="b"/>
              <a:pathLst>
                <a:path w="4276" h="2444" extrusionOk="0">
                  <a:moveTo>
                    <a:pt x="1832" y="322"/>
                  </a:moveTo>
                  <a:lnTo>
                    <a:pt x="3858" y="450"/>
                  </a:lnTo>
                  <a:lnTo>
                    <a:pt x="2797" y="2154"/>
                  </a:lnTo>
                  <a:lnTo>
                    <a:pt x="450" y="2122"/>
                  </a:lnTo>
                  <a:lnTo>
                    <a:pt x="1832" y="322"/>
                  </a:lnTo>
                  <a:close/>
                  <a:moveTo>
                    <a:pt x="1768" y="0"/>
                  </a:moveTo>
                  <a:cubicBezTo>
                    <a:pt x="1704" y="0"/>
                    <a:pt x="1640" y="32"/>
                    <a:pt x="1607" y="64"/>
                  </a:cubicBezTo>
                  <a:lnTo>
                    <a:pt x="32" y="2186"/>
                  </a:lnTo>
                  <a:cubicBezTo>
                    <a:pt x="0" y="2250"/>
                    <a:pt x="0" y="2315"/>
                    <a:pt x="32" y="2347"/>
                  </a:cubicBezTo>
                  <a:cubicBezTo>
                    <a:pt x="65" y="2411"/>
                    <a:pt x="97" y="2443"/>
                    <a:pt x="161" y="2443"/>
                  </a:cubicBezTo>
                  <a:lnTo>
                    <a:pt x="2925" y="2443"/>
                  </a:lnTo>
                  <a:lnTo>
                    <a:pt x="2990" y="2379"/>
                  </a:lnTo>
                  <a:lnTo>
                    <a:pt x="4275" y="418"/>
                  </a:lnTo>
                  <a:lnTo>
                    <a:pt x="4275" y="257"/>
                  </a:lnTo>
                  <a:cubicBezTo>
                    <a:pt x="4243" y="225"/>
                    <a:pt x="4211" y="193"/>
                    <a:pt x="4147" y="161"/>
                  </a:cubicBezTo>
                  <a:lnTo>
                    <a:pt x="176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90" name="Google Shape;1890;p36"/>
          <p:cNvSpPr txBox="1">
            <a:spLocks noGrp="1"/>
          </p:cNvSpPr>
          <p:nvPr>
            <p:ph type="title"/>
          </p:nvPr>
        </p:nvSpPr>
        <p:spPr>
          <a:xfrm>
            <a:off x="125095" y="229235"/>
            <a:ext cx="6115685" cy="57594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400" dirty="0">
                <a:solidFill>
                  <a:srgbClr val="000000"/>
                </a:solidFill>
                <a:latin typeface="Arial" panose="020B0604020202020204"/>
                <a:ea typeface="Arial" panose="020B0604020202020204"/>
                <a:cs typeface="Arial" panose="020B0604020202020204"/>
                <a:sym typeface="+mn-ea"/>
              </a:rPr>
              <a:t>Linked </a:t>
            </a:r>
            <a:r>
              <a:rPr lang="en-US" dirty="0">
                <a:solidFill>
                  <a:srgbClr val="000000"/>
                </a:solidFill>
                <a:latin typeface="Arial" panose="020B0604020202020204"/>
                <a:ea typeface="Arial" panose="020B0604020202020204"/>
                <a:cs typeface="Arial" panose="020B0604020202020204"/>
                <a:sym typeface="+mn-ea"/>
              </a:rPr>
              <a:t>List</a:t>
            </a:r>
            <a:r>
              <a:rPr lang="x-none" altLang="en-US" dirty="0">
                <a:solidFill>
                  <a:srgbClr val="000000"/>
                </a:solidFill>
                <a:latin typeface="Arial" panose="020B0604020202020204"/>
                <a:ea typeface="Arial" panose="020B0604020202020204"/>
                <a:cs typeface="Arial" panose="020B0604020202020204"/>
                <a:sym typeface="+mn-ea"/>
              </a:rPr>
              <a:t> </a:t>
            </a:r>
            <a:r>
              <a:rPr lang="x-none" altLang="en-US" sz="2400" dirty="0">
                <a:solidFill>
                  <a:srgbClr val="000000"/>
                </a:solidFill>
                <a:latin typeface="Arial" panose="020B0604020202020204"/>
                <a:ea typeface="Arial" panose="020B0604020202020204"/>
                <a:cs typeface="Arial" panose="020B0604020202020204"/>
                <a:sym typeface="+mn-ea"/>
              </a:rPr>
              <a:t>Ganda (doubly Linked List)</a:t>
            </a:r>
            <a:endParaRPr lang="x-none" sz="2400" dirty="0"/>
          </a:p>
        </p:txBody>
      </p:sp>
      <p:sp>
        <p:nvSpPr>
          <p:cNvPr id="1891" name="Google Shape;1891;p36"/>
          <p:cNvSpPr txBox="1">
            <a:spLocks noGrp="1"/>
          </p:cNvSpPr>
          <p:nvPr>
            <p:ph type="body" idx="1"/>
          </p:nvPr>
        </p:nvSpPr>
        <p:spPr>
          <a:xfrm>
            <a:off x="307755" y="1113970"/>
            <a:ext cx="7705500" cy="2999740"/>
          </a:xfrm>
          <a:prstGeom prst="rect">
            <a:avLst/>
          </a:prstGeom>
          <a:noFill/>
        </p:spPr>
        <p:txBody>
          <a:bodyPr spcFirstLastPara="0" wrap="square" lIns="91440" tIns="45720" rIns="91440" bIns="45720" rtlCol="0" anchor="t" anchorCtr="0">
            <a:spAutoFit/>
          </a:bodyPr>
          <a:lstStyle/>
          <a:p>
            <a:pPr marL="0" lvl="0" algn="l">
              <a:lnSpc>
                <a:spcPct val="150000"/>
              </a:lnSpc>
              <a:buSzTx/>
              <a:buFont typeface="Arial" panose="020B0604020202020204" pitchFamily="34" charset="0"/>
              <a:buChar char="•"/>
            </a:pPr>
            <a:r>
              <a:rPr lang="x-none" altLang="en-US" sz="1400">
                <a:solidFill>
                  <a:srgbClr val="000000"/>
                </a:solidFill>
                <a:latin typeface="+mj-lt"/>
                <a:ea typeface="Arial" panose="020B0604020202020204"/>
                <a:cs typeface="+mj-lt"/>
                <a:sym typeface="+mn-ea"/>
              </a:rPr>
              <a:t>Metode ini adalah sistem antrian dengan lingkar dari kiri ke kanan atau dari kanan ke kiri. Data terakhir dihubungkan dengan data pertama atau data pertama dihubungkan dengan data terakhir.</a:t>
            </a:r>
          </a:p>
          <a:p>
            <a:pPr marL="0" lvl="0" indent="0" algn="l">
              <a:lnSpc>
                <a:spcPct val="150000"/>
              </a:lnSpc>
              <a:buSzTx/>
              <a:buFont typeface="Arial" panose="020B0604020202020204" pitchFamily="34" charset="0"/>
              <a:buNone/>
            </a:pPr>
            <a:endParaRPr lang="x-none" altLang="en-US" sz="1400">
              <a:solidFill>
                <a:srgbClr val="000000"/>
              </a:solidFill>
              <a:latin typeface="+mj-lt"/>
              <a:ea typeface="Arial" panose="020B0604020202020204"/>
              <a:cs typeface="+mj-lt"/>
              <a:sym typeface="+mn-ea"/>
            </a:endParaRPr>
          </a:p>
          <a:p>
            <a:pPr marL="0" lvl="0" indent="0" algn="l">
              <a:lnSpc>
                <a:spcPct val="150000"/>
              </a:lnSpc>
              <a:buSzTx/>
              <a:buFont typeface="Arial" panose="020B0604020202020204" pitchFamily="34" charset="0"/>
              <a:buNone/>
            </a:pPr>
            <a:r>
              <a:rPr lang="x-none" altLang="en-US" sz="1400">
                <a:solidFill>
                  <a:srgbClr val="000000"/>
                </a:solidFill>
                <a:latin typeface="+mj-lt"/>
                <a:ea typeface="Arial" panose="020B0604020202020204"/>
                <a:cs typeface="+mj-lt"/>
                <a:sym typeface="+mn-ea"/>
              </a:rPr>
              <a:t>Keuntungan dari Doubly Linked List</a:t>
            </a:r>
          </a:p>
          <a:p>
            <a:pPr marL="0" lvl="0" algn="l">
              <a:lnSpc>
                <a:spcPct val="150000"/>
              </a:lnSpc>
              <a:buSzTx/>
              <a:buFont typeface="Arial" panose="020B0604020202020204" pitchFamily="34" charset="0"/>
              <a:buChar char="•"/>
            </a:pPr>
            <a:r>
              <a:rPr lang="x-none" altLang="en-US" sz="1400">
                <a:solidFill>
                  <a:srgbClr val="000000"/>
                </a:solidFill>
                <a:latin typeface="+mj-lt"/>
                <a:ea typeface="Arial" panose="020B0604020202020204"/>
                <a:cs typeface="+mj-lt"/>
                <a:sym typeface="+mn-ea"/>
              </a:rPr>
              <a:t>Akses Dinamis: Ukuran queue tidak perlu ditentukan sebelumnya, sehingga dapat tumbuh dan menyusut sesuai kebutuhan.</a:t>
            </a:r>
          </a:p>
          <a:p>
            <a:pPr marL="0" lvl="0" algn="l">
              <a:lnSpc>
                <a:spcPct val="150000"/>
              </a:lnSpc>
              <a:buSzTx/>
              <a:buFont typeface="Arial" panose="020B0604020202020204" pitchFamily="34" charset="0"/>
              <a:buChar char="•"/>
            </a:pPr>
            <a:r>
              <a:rPr lang="x-none" altLang="en-US" sz="1400">
                <a:solidFill>
                  <a:srgbClr val="000000"/>
                </a:solidFill>
                <a:latin typeface="+mj-lt"/>
                <a:ea typeface="Arial" panose="020B0604020202020204"/>
                <a:cs typeface="+mj-lt"/>
                <a:sym typeface="+mn-ea"/>
              </a:rPr>
              <a:t>Penambahan dan Penghapusan Efisien: Operasi enqueue dan dequeue dapat dilakukan dalam waktu O(1) karena hanya memerlukan perubahan pointer.</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Screenshot_20240523_144450"/>
          <p:cNvPicPr>
            <a:picLocks noChangeAspect="1"/>
          </p:cNvPicPr>
          <p:nvPr/>
        </p:nvPicPr>
        <p:blipFill>
          <a:blip r:embed="rId2"/>
          <a:stretch>
            <a:fillRect/>
          </a:stretch>
        </p:blipFill>
        <p:spPr>
          <a:xfrm>
            <a:off x="1411605" y="1129030"/>
            <a:ext cx="7216775" cy="3107690"/>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889"/>
        <p:cNvGrpSpPr/>
        <p:nvPr/>
      </p:nvGrpSpPr>
      <p:grpSpPr>
        <a:xfrm>
          <a:off x="0" y="0"/>
          <a:ext cx="0" cy="0"/>
          <a:chOff x="0" y="0"/>
          <a:chExt cx="0" cy="0"/>
        </a:xfrm>
      </p:grpSpPr>
      <p:sp>
        <p:nvSpPr>
          <p:cNvPr id="1890" name="Google Shape;1890;p36"/>
          <p:cNvSpPr txBox="1">
            <a:spLocks noGrp="1"/>
          </p:cNvSpPr>
          <p:nvPr>
            <p:ph type="title"/>
          </p:nvPr>
        </p:nvSpPr>
        <p:spPr>
          <a:xfrm>
            <a:off x="216408" y="149098"/>
            <a:ext cx="4087500" cy="57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x-none">
                <a:solidFill>
                  <a:srgbClr val="000000"/>
                </a:solidFill>
                <a:latin typeface="+mj-lt"/>
                <a:ea typeface="Arial" panose="020B0604020202020204"/>
                <a:cs typeface="+mj-lt"/>
                <a:sym typeface="+mn-ea"/>
              </a:rPr>
              <a:t>Circular Queue Array</a:t>
            </a:r>
            <a:endParaRPr lang="x-none" dirty="0">
              <a:solidFill>
                <a:srgbClr val="000000"/>
              </a:solidFill>
              <a:latin typeface="+mj-lt"/>
              <a:ea typeface="Arial" panose="020B0604020202020204"/>
              <a:cs typeface="+mj-lt"/>
              <a:sym typeface="+mn-ea"/>
            </a:endParaRPr>
          </a:p>
        </p:txBody>
      </p:sp>
      <p:sp>
        <p:nvSpPr>
          <p:cNvPr id="1891" name="Google Shape;1891;p36"/>
          <p:cNvSpPr txBox="1">
            <a:spLocks noGrp="1"/>
          </p:cNvSpPr>
          <p:nvPr>
            <p:ph type="body" idx="1"/>
          </p:nvPr>
        </p:nvSpPr>
        <p:spPr>
          <a:xfrm>
            <a:off x="455295" y="890905"/>
            <a:ext cx="7285355" cy="3560445"/>
          </a:xfrm>
          <a:prstGeom prst="rect">
            <a:avLst/>
          </a:prstGeom>
          <a:noFill/>
        </p:spPr>
        <p:txBody>
          <a:bodyPr spcFirstLastPara="0" wrap="square" lIns="91440" tIns="45720" rIns="91440" bIns="45720" rtlCol="0" anchor="t" anchorCtr="0">
            <a:noAutofit/>
          </a:bodyPr>
          <a:lstStyle/>
          <a:p>
            <a:pPr marL="285750" lvl="0" indent="-285750" algn="just">
              <a:lnSpc>
                <a:spcPct val="150000"/>
              </a:lnSpc>
              <a:buSzTx/>
              <a:buFont typeface="Arial" panose="020B0604020202020204" pitchFamily="34" charset="0"/>
              <a:buChar char="•"/>
            </a:pPr>
            <a:r>
              <a:rPr lang="x-none" altLang="en-US" sz="1400">
                <a:solidFill>
                  <a:srgbClr val="000000"/>
                </a:solidFill>
                <a:latin typeface="Arial" panose="020B0604020202020204"/>
                <a:ea typeface="Arial" panose="020B0604020202020204"/>
                <a:cs typeface="Arial" panose="020B0604020202020204"/>
                <a:sym typeface="+mn-ea"/>
              </a:rPr>
              <a:t>Antrian dengan Circular Queue Array adalah implementasi dari struktur data antrian (queue) yang memanfaatkan array untuk menyimpan elemen-elemen antrian, di mana ujung depan (front) dan ujung belakang (rear) dari antrian terhubung membentuk lingkaran. </a:t>
            </a:r>
          </a:p>
          <a:p>
            <a:pPr marL="285750" lvl="0" indent="-285750" algn="just">
              <a:lnSpc>
                <a:spcPct val="150000"/>
              </a:lnSpc>
              <a:buSzTx/>
              <a:buFont typeface="Arial" panose="020B0604020202020204" pitchFamily="34" charset="0"/>
              <a:buChar char="•"/>
            </a:pPr>
            <a:r>
              <a:rPr lang="x-none" altLang="en-US" sz="1400">
                <a:solidFill>
                  <a:srgbClr val="000000"/>
                </a:solidFill>
                <a:latin typeface="Arial" panose="020B0604020202020204"/>
                <a:ea typeface="Arial" panose="020B0604020202020204"/>
                <a:cs typeface="Arial" panose="020B0604020202020204"/>
                <a:sym typeface="+mn-ea"/>
              </a:rPr>
              <a:t>Ini memungkinkan penggunaan ruang yang lebih efisien dibandingkan dengan antrian linear biasa, karena ketika elemen-elemen dihapus dari bagian depan antrian, ruang kosong di belakang dapat digunakan kembali.</a:t>
            </a:r>
          </a:p>
          <a:p>
            <a:pPr marL="0" lvl="0" indent="0" algn="just">
              <a:lnSpc>
                <a:spcPct val="150000"/>
              </a:lnSpc>
              <a:buSzTx/>
              <a:buFont typeface="Arial" panose="020B0604020202020204" pitchFamily="34" charset="0"/>
              <a:buNone/>
            </a:pPr>
            <a:r>
              <a:rPr lang="x-none" altLang="en-US" sz="1400">
                <a:solidFill>
                  <a:srgbClr val="000000"/>
                </a:solidFill>
                <a:latin typeface="Arial" panose="020B0604020202020204"/>
                <a:ea typeface="Arial" panose="020B0604020202020204"/>
                <a:cs typeface="Arial" panose="020B0604020202020204"/>
                <a:sym typeface="+mn-ea"/>
              </a:rPr>
              <a:t>Keuntungan</a:t>
            </a:r>
          </a:p>
          <a:p>
            <a:pPr marL="285750" lvl="0" indent="-285750" algn="just">
              <a:lnSpc>
                <a:spcPct val="150000"/>
              </a:lnSpc>
              <a:buSzTx/>
              <a:buFont typeface="Arial" panose="020B0604020202020204" pitchFamily="34" charset="0"/>
              <a:buChar char="•"/>
            </a:pPr>
            <a:r>
              <a:rPr lang="x-none" altLang="en-US" sz="1400">
                <a:solidFill>
                  <a:srgbClr val="000000"/>
                </a:solidFill>
                <a:latin typeface="Arial" panose="020B0604020202020204"/>
                <a:ea typeface="Arial" panose="020B0604020202020204"/>
                <a:cs typeface="Arial" panose="020B0604020202020204"/>
                <a:sym typeface="+mn-ea"/>
              </a:rPr>
              <a:t>Memanfaatkan ruang yang tersedia dengan lebih efisien.</a:t>
            </a:r>
          </a:p>
          <a:p>
            <a:pPr marL="285750" lvl="0" indent="-285750" algn="just">
              <a:lnSpc>
                <a:spcPct val="150000"/>
              </a:lnSpc>
              <a:buSzTx/>
              <a:buFont typeface="Arial" panose="020B0604020202020204" pitchFamily="34" charset="0"/>
              <a:buChar char="•"/>
            </a:pPr>
            <a:r>
              <a:rPr lang="x-none" altLang="en-US" sz="1400">
                <a:solidFill>
                  <a:srgbClr val="000000"/>
                </a:solidFill>
                <a:latin typeface="Arial" panose="020B0604020202020204"/>
                <a:ea typeface="Arial" panose="020B0604020202020204"/>
                <a:cs typeface="Arial" panose="020B0604020202020204"/>
                <a:sym typeface="+mn-ea"/>
              </a:rPr>
              <a:t>Mengatasi masalah antrian linear di mana posisi kosong tidak dapat digunakan kembali setelah elemen dihapus dari depan.</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5"/>
          <p:cNvPicPr>
            <a:picLocks noChangeAspect="1" noChangeArrowheads="1"/>
          </p:cNvPicPr>
          <p:nvPr/>
        </p:nvPicPr>
        <p:blipFill>
          <a:blip r:embed="rId2"/>
          <a:srcRect/>
          <a:stretch>
            <a:fillRect/>
          </a:stretch>
        </p:blipFill>
        <p:spPr bwMode="auto">
          <a:xfrm>
            <a:off x="737532" y="857808"/>
            <a:ext cx="1581150" cy="1485900"/>
          </a:xfrm>
          <a:prstGeom prst="rect">
            <a:avLst/>
          </a:prstGeom>
          <a:noFill/>
          <a:ln w="9525">
            <a:noFill/>
            <a:round/>
          </a:ln>
          <a:effectLst/>
        </p:spPr>
      </p:pic>
      <p:sp>
        <p:nvSpPr>
          <p:cNvPr id="27" name="Text Box 6"/>
          <p:cNvSpPr txBox="1">
            <a:spLocks noChangeArrowheads="1"/>
          </p:cNvSpPr>
          <p:nvPr/>
        </p:nvSpPr>
        <p:spPr bwMode="auto">
          <a:xfrm>
            <a:off x="108882" y="388225"/>
            <a:ext cx="3367087" cy="368300"/>
          </a:xfrm>
          <a:prstGeom prst="rect">
            <a:avLst/>
          </a:prstGeom>
          <a:noFill/>
          <a:ln w="9525">
            <a:noFill/>
            <a:round/>
          </a:ln>
          <a:effectLst/>
        </p:spPr>
        <p:txBody>
          <a:bodyPr lIns="90000" tIns="46800" rIns="90000" bIns="46800">
            <a:spAutoFit/>
          </a:bodyPr>
          <a:lstStyle/>
          <a:p>
            <a:pPr>
              <a:lnSpc>
                <a:spcPct val="100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dirty="0">
                <a:solidFill>
                  <a:srgbClr val="000000"/>
                </a:solidFill>
              </a:rPr>
              <a:t>1. Initially, Rear = 0, Front = 0.</a:t>
            </a:r>
          </a:p>
        </p:txBody>
      </p:sp>
      <p:sp>
        <p:nvSpPr>
          <p:cNvPr id="28" name="Text Box 7"/>
          <p:cNvSpPr txBox="1">
            <a:spLocks noChangeArrowheads="1"/>
          </p:cNvSpPr>
          <p:nvPr/>
        </p:nvSpPr>
        <p:spPr bwMode="auto">
          <a:xfrm>
            <a:off x="170180" y="2705100"/>
            <a:ext cx="2871470" cy="307975"/>
          </a:xfrm>
          <a:prstGeom prst="rect">
            <a:avLst/>
          </a:prstGeom>
          <a:noFill/>
          <a:ln w="9525">
            <a:noFill/>
            <a:round/>
          </a:ln>
          <a:effectLst/>
        </p:spPr>
        <p:txBody>
          <a:bodyPr wrap="square" lIns="90000" tIns="46800" rIns="90000" bIns="46800">
            <a:spAutoFit/>
          </a:bodyPr>
          <a:lstStyle/>
          <a:p>
            <a:pPr>
              <a:lnSpc>
                <a:spcPct val="100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solidFill>
                  <a:srgbClr val="000000"/>
                </a:solidFill>
              </a:rPr>
              <a:t>2. Insert 10, Rear = 1, Front = 1.</a:t>
            </a:r>
          </a:p>
        </p:txBody>
      </p:sp>
      <p:pic>
        <p:nvPicPr>
          <p:cNvPr id="29" name="Picture 8"/>
          <p:cNvPicPr>
            <a:picLocks noChangeAspect="1" noChangeArrowheads="1"/>
          </p:cNvPicPr>
          <p:nvPr/>
        </p:nvPicPr>
        <p:blipFill>
          <a:blip r:embed="rId3"/>
          <a:srcRect/>
          <a:stretch>
            <a:fillRect/>
          </a:stretch>
        </p:blipFill>
        <p:spPr bwMode="auto">
          <a:xfrm>
            <a:off x="826432" y="3059035"/>
            <a:ext cx="1600200" cy="1476375"/>
          </a:xfrm>
          <a:prstGeom prst="rect">
            <a:avLst/>
          </a:prstGeom>
          <a:noFill/>
          <a:ln w="9525">
            <a:noFill/>
            <a:round/>
          </a:ln>
          <a:effectLst/>
        </p:spPr>
      </p:pic>
      <p:sp>
        <p:nvSpPr>
          <p:cNvPr id="30" name="Text Box 17"/>
          <p:cNvSpPr txBox="1">
            <a:spLocks noChangeArrowheads="1"/>
          </p:cNvSpPr>
          <p:nvPr/>
        </p:nvSpPr>
        <p:spPr bwMode="auto">
          <a:xfrm>
            <a:off x="434319" y="3030460"/>
            <a:ext cx="762000" cy="276225"/>
          </a:xfrm>
          <a:prstGeom prst="rect">
            <a:avLst/>
          </a:prstGeom>
          <a:noFill/>
          <a:ln w="9525">
            <a:noFill/>
            <a:round/>
          </a:ln>
          <a:effectLst/>
        </p:spPr>
        <p:txBody>
          <a:bodyPr lIns="90000" tIns="46800" rIns="90000" bIns="46800">
            <a:spAutoFit/>
          </a:bodyPr>
          <a:lstStyle/>
          <a:p>
            <a:pPr>
              <a:lnSpc>
                <a:spcPct val="100000"/>
              </a:lnSpc>
              <a:buClr>
                <a:srgbClr val="FF0000"/>
              </a:buCl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200">
                <a:solidFill>
                  <a:srgbClr val="FF0000"/>
                </a:solidFill>
              </a:rPr>
              <a:t>Rear</a:t>
            </a:r>
          </a:p>
        </p:txBody>
      </p:sp>
      <p:sp>
        <p:nvSpPr>
          <p:cNvPr id="31" name="Text Box 22"/>
          <p:cNvSpPr txBox="1">
            <a:spLocks noChangeArrowheads="1"/>
          </p:cNvSpPr>
          <p:nvPr/>
        </p:nvSpPr>
        <p:spPr bwMode="auto">
          <a:xfrm>
            <a:off x="427969" y="3217785"/>
            <a:ext cx="762000" cy="276225"/>
          </a:xfrm>
          <a:prstGeom prst="rect">
            <a:avLst/>
          </a:prstGeom>
          <a:noFill/>
          <a:ln w="9525">
            <a:noFill/>
            <a:round/>
          </a:ln>
          <a:effectLst/>
        </p:spPr>
        <p:txBody>
          <a:bodyPr lIns="90000" tIns="46800" rIns="90000" bIns="46800">
            <a:spAutoFit/>
          </a:bodyPr>
          <a:lstStyle/>
          <a:p>
            <a:pPr>
              <a:lnSpc>
                <a:spcPct val="100000"/>
              </a:lnSpc>
              <a:buClr>
                <a:srgbClr val="FF0000"/>
              </a:buCl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200">
                <a:solidFill>
                  <a:srgbClr val="FF0000"/>
                </a:solidFill>
              </a:rPr>
              <a:t>Front</a:t>
            </a:r>
          </a:p>
        </p:txBody>
      </p:sp>
      <p:sp>
        <p:nvSpPr>
          <p:cNvPr id="32" name="Text Box 9"/>
          <p:cNvSpPr txBox="1">
            <a:spLocks noChangeArrowheads="1"/>
          </p:cNvSpPr>
          <p:nvPr/>
        </p:nvSpPr>
        <p:spPr bwMode="auto">
          <a:xfrm>
            <a:off x="3411855" y="415290"/>
            <a:ext cx="2689225" cy="307975"/>
          </a:xfrm>
          <a:prstGeom prst="rect">
            <a:avLst/>
          </a:prstGeom>
          <a:noFill/>
          <a:ln w="9525">
            <a:noFill/>
            <a:round/>
          </a:ln>
          <a:effectLst/>
        </p:spPr>
        <p:txBody>
          <a:bodyPr wrap="square" lIns="90000" tIns="46800" rIns="90000" bIns="46800">
            <a:spAutoFit/>
          </a:bodyPr>
          <a:lstStyle/>
          <a:p>
            <a:pPr>
              <a:lnSpc>
                <a:spcPct val="100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solidFill>
                  <a:srgbClr val="000000"/>
                </a:solidFill>
              </a:rPr>
              <a:t>3. Insert 50, Rear = 2, Front = 1.</a:t>
            </a:r>
          </a:p>
        </p:txBody>
      </p:sp>
      <p:pic>
        <p:nvPicPr>
          <p:cNvPr id="33" name="Picture 10"/>
          <p:cNvPicPr>
            <a:picLocks noChangeAspect="1" noChangeArrowheads="1"/>
          </p:cNvPicPr>
          <p:nvPr/>
        </p:nvPicPr>
        <p:blipFill>
          <a:blip r:embed="rId4"/>
          <a:srcRect/>
          <a:stretch>
            <a:fillRect/>
          </a:stretch>
        </p:blipFill>
        <p:spPr bwMode="auto">
          <a:xfrm>
            <a:off x="3772514" y="922260"/>
            <a:ext cx="1609725" cy="1485900"/>
          </a:xfrm>
          <a:prstGeom prst="rect">
            <a:avLst/>
          </a:prstGeom>
          <a:noFill/>
          <a:ln w="9525">
            <a:noFill/>
            <a:round/>
          </a:ln>
          <a:effectLst/>
        </p:spPr>
      </p:pic>
      <p:sp>
        <p:nvSpPr>
          <p:cNvPr id="34" name="Text Box 18"/>
          <p:cNvSpPr txBox="1">
            <a:spLocks noChangeArrowheads="1"/>
          </p:cNvSpPr>
          <p:nvPr/>
        </p:nvSpPr>
        <p:spPr bwMode="auto">
          <a:xfrm>
            <a:off x="5077439" y="899400"/>
            <a:ext cx="762000" cy="276225"/>
          </a:xfrm>
          <a:prstGeom prst="rect">
            <a:avLst/>
          </a:prstGeom>
          <a:noFill/>
          <a:ln w="9525">
            <a:noFill/>
            <a:round/>
          </a:ln>
          <a:effectLst/>
        </p:spPr>
        <p:txBody>
          <a:bodyPr lIns="90000" tIns="46800" rIns="90000" bIns="46800">
            <a:spAutoFit/>
          </a:bodyPr>
          <a:lstStyle/>
          <a:p>
            <a:pPr>
              <a:lnSpc>
                <a:spcPct val="100000"/>
              </a:lnSpc>
              <a:buClr>
                <a:srgbClr val="FF0000"/>
              </a:buCl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200">
                <a:solidFill>
                  <a:srgbClr val="FF0000"/>
                </a:solidFill>
              </a:rPr>
              <a:t>Rear</a:t>
            </a:r>
          </a:p>
        </p:txBody>
      </p:sp>
      <p:sp>
        <p:nvSpPr>
          <p:cNvPr id="35" name="Text Box 23"/>
          <p:cNvSpPr txBox="1">
            <a:spLocks noChangeArrowheads="1"/>
          </p:cNvSpPr>
          <p:nvPr/>
        </p:nvSpPr>
        <p:spPr bwMode="auto">
          <a:xfrm>
            <a:off x="3477239" y="908925"/>
            <a:ext cx="762000" cy="276225"/>
          </a:xfrm>
          <a:prstGeom prst="rect">
            <a:avLst/>
          </a:prstGeom>
          <a:noFill/>
          <a:ln w="9525">
            <a:noFill/>
            <a:round/>
          </a:ln>
          <a:effectLst/>
        </p:spPr>
        <p:txBody>
          <a:bodyPr lIns="90000" tIns="46800" rIns="90000" bIns="46800">
            <a:spAutoFit/>
          </a:bodyPr>
          <a:lstStyle/>
          <a:p>
            <a:pPr>
              <a:lnSpc>
                <a:spcPct val="100000"/>
              </a:lnSpc>
              <a:buClr>
                <a:srgbClr val="FF0000"/>
              </a:buCl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200">
                <a:solidFill>
                  <a:srgbClr val="FF0000"/>
                </a:solidFill>
              </a:rPr>
              <a:t>Front</a:t>
            </a:r>
          </a:p>
        </p:txBody>
      </p:sp>
      <p:sp>
        <p:nvSpPr>
          <p:cNvPr id="36" name="Text Box 11"/>
          <p:cNvSpPr txBox="1">
            <a:spLocks noChangeArrowheads="1"/>
          </p:cNvSpPr>
          <p:nvPr/>
        </p:nvSpPr>
        <p:spPr bwMode="auto">
          <a:xfrm>
            <a:off x="3026410" y="2683510"/>
            <a:ext cx="3119755" cy="307975"/>
          </a:xfrm>
          <a:prstGeom prst="rect">
            <a:avLst/>
          </a:prstGeom>
          <a:noFill/>
          <a:ln w="9525">
            <a:noFill/>
            <a:round/>
          </a:ln>
          <a:effectLst/>
        </p:spPr>
        <p:txBody>
          <a:bodyPr wrap="square" lIns="90000" tIns="46800" rIns="90000" bIns="46800">
            <a:spAutoFit/>
          </a:bodyPr>
          <a:lstStyle/>
          <a:p>
            <a:pPr>
              <a:lnSpc>
                <a:spcPct val="100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dirty="0">
                <a:solidFill>
                  <a:srgbClr val="000000"/>
                </a:solidFill>
              </a:rPr>
              <a:t>4. Insert 20, Rear = 3, Front = 1.</a:t>
            </a:r>
          </a:p>
        </p:txBody>
      </p:sp>
      <p:pic>
        <p:nvPicPr>
          <p:cNvPr id="37" name="Picture 12"/>
          <p:cNvPicPr>
            <a:picLocks noChangeAspect="1" noChangeArrowheads="1"/>
          </p:cNvPicPr>
          <p:nvPr/>
        </p:nvPicPr>
        <p:blipFill>
          <a:blip r:embed="rId5"/>
          <a:srcRect/>
          <a:stretch>
            <a:fillRect/>
          </a:stretch>
        </p:blipFill>
        <p:spPr bwMode="auto">
          <a:xfrm>
            <a:off x="3827759" y="3050463"/>
            <a:ext cx="1466850" cy="1514475"/>
          </a:xfrm>
          <a:prstGeom prst="rect">
            <a:avLst/>
          </a:prstGeom>
          <a:noFill/>
          <a:ln w="9525">
            <a:noFill/>
            <a:round/>
          </a:ln>
          <a:effectLst/>
        </p:spPr>
      </p:pic>
      <p:sp>
        <p:nvSpPr>
          <p:cNvPr id="38" name="Text Box 19"/>
          <p:cNvSpPr txBox="1">
            <a:spLocks noChangeArrowheads="1"/>
          </p:cNvSpPr>
          <p:nvPr/>
        </p:nvSpPr>
        <p:spPr bwMode="auto">
          <a:xfrm>
            <a:off x="5275559" y="3723563"/>
            <a:ext cx="762000" cy="276225"/>
          </a:xfrm>
          <a:prstGeom prst="rect">
            <a:avLst/>
          </a:prstGeom>
          <a:noFill/>
          <a:ln w="9525">
            <a:noFill/>
            <a:round/>
          </a:ln>
          <a:effectLst/>
        </p:spPr>
        <p:txBody>
          <a:bodyPr lIns="90000" tIns="46800" rIns="90000" bIns="46800">
            <a:spAutoFit/>
          </a:bodyPr>
          <a:lstStyle/>
          <a:p>
            <a:pPr>
              <a:lnSpc>
                <a:spcPct val="100000"/>
              </a:lnSpc>
              <a:buClr>
                <a:srgbClr val="FF0000"/>
              </a:buCl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200">
                <a:solidFill>
                  <a:srgbClr val="FF0000"/>
                </a:solidFill>
              </a:rPr>
              <a:t>Rear</a:t>
            </a:r>
          </a:p>
        </p:txBody>
      </p:sp>
      <p:sp>
        <p:nvSpPr>
          <p:cNvPr id="39" name="Text Box 24"/>
          <p:cNvSpPr txBox="1">
            <a:spLocks noChangeArrowheads="1"/>
          </p:cNvSpPr>
          <p:nvPr/>
        </p:nvSpPr>
        <p:spPr bwMode="auto">
          <a:xfrm>
            <a:off x="3411834" y="3056813"/>
            <a:ext cx="762000" cy="276225"/>
          </a:xfrm>
          <a:prstGeom prst="rect">
            <a:avLst/>
          </a:prstGeom>
          <a:noFill/>
          <a:ln w="9525">
            <a:noFill/>
            <a:round/>
          </a:ln>
          <a:effectLst/>
        </p:spPr>
        <p:txBody>
          <a:bodyPr lIns="90000" tIns="46800" rIns="90000" bIns="46800">
            <a:spAutoFit/>
          </a:bodyPr>
          <a:lstStyle/>
          <a:p>
            <a:pPr>
              <a:lnSpc>
                <a:spcPct val="100000"/>
              </a:lnSpc>
              <a:buClr>
                <a:srgbClr val="FF0000"/>
              </a:buCl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200">
                <a:solidFill>
                  <a:srgbClr val="FF0000"/>
                </a:solidFill>
              </a:rPr>
              <a:t>Front</a:t>
            </a:r>
          </a:p>
        </p:txBody>
      </p:sp>
      <p:sp>
        <p:nvSpPr>
          <p:cNvPr id="40" name="Text Box 15"/>
          <p:cNvSpPr txBox="1">
            <a:spLocks noChangeArrowheads="1"/>
          </p:cNvSpPr>
          <p:nvPr/>
        </p:nvSpPr>
        <p:spPr bwMode="auto">
          <a:xfrm>
            <a:off x="6203950" y="2660650"/>
            <a:ext cx="3056890" cy="307975"/>
          </a:xfrm>
          <a:prstGeom prst="rect">
            <a:avLst/>
          </a:prstGeom>
          <a:noFill/>
          <a:ln w="9525">
            <a:noFill/>
            <a:round/>
          </a:ln>
          <a:effectLst/>
        </p:spPr>
        <p:txBody>
          <a:bodyPr wrap="square" lIns="90000" tIns="46800" rIns="90000" bIns="46800">
            <a:spAutoFit/>
          </a:bodyPr>
          <a:lstStyle/>
          <a:p>
            <a:pPr>
              <a:lnSpc>
                <a:spcPct val="100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solidFill>
                  <a:srgbClr val="000000"/>
                </a:solidFill>
              </a:rPr>
              <a:t>6. Delete front, Rear = 4, Front = 2.</a:t>
            </a:r>
          </a:p>
        </p:txBody>
      </p:sp>
      <p:pic>
        <p:nvPicPr>
          <p:cNvPr id="41" name="Picture 16"/>
          <p:cNvPicPr>
            <a:picLocks noChangeAspect="1" noChangeArrowheads="1"/>
          </p:cNvPicPr>
          <p:nvPr/>
        </p:nvPicPr>
        <p:blipFill>
          <a:blip r:embed="rId6"/>
          <a:srcRect/>
          <a:stretch>
            <a:fillRect/>
          </a:stretch>
        </p:blipFill>
        <p:spPr bwMode="auto">
          <a:xfrm>
            <a:off x="7071339" y="3000615"/>
            <a:ext cx="1676400" cy="1533525"/>
          </a:xfrm>
          <a:prstGeom prst="rect">
            <a:avLst/>
          </a:prstGeom>
          <a:noFill/>
          <a:ln w="9525">
            <a:noFill/>
            <a:round/>
          </a:ln>
          <a:effectLst/>
        </p:spPr>
      </p:pic>
      <p:sp>
        <p:nvSpPr>
          <p:cNvPr id="42" name="Text Box 21"/>
          <p:cNvSpPr txBox="1">
            <a:spLocks noChangeArrowheads="1"/>
          </p:cNvSpPr>
          <p:nvPr/>
        </p:nvSpPr>
        <p:spPr bwMode="auto">
          <a:xfrm>
            <a:off x="7293589" y="4289665"/>
            <a:ext cx="762000" cy="276225"/>
          </a:xfrm>
          <a:prstGeom prst="rect">
            <a:avLst/>
          </a:prstGeom>
          <a:noFill/>
          <a:ln w="9525">
            <a:noFill/>
            <a:round/>
          </a:ln>
          <a:effectLst/>
        </p:spPr>
        <p:txBody>
          <a:bodyPr lIns="90000" tIns="46800" rIns="90000" bIns="46800">
            <a:spAutoFit/>
          </a:bodyPr>
          <a:lstStyle/>
          <a:p>
            <a:pPr>
              <a:lnSpc>
                <a:spcPct val="100000"/>
              </a:lnSpc>
              <a:buClr>
                <a:srgbClr val="FF0000"/>
              </a:buCl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200">
                <a:solidFill>
                  <a:srgbClr val="FF0000"/>
                </a:solidFill>
              </a:rPr>
              <a:t>Rear</a:t>
            </a:r>
          </a:p>
        </p:txBody>
      </p:sp>
      <p:sp>
        <p:nvSpPr>
          <p:cNvPr id="43" name="Text Box 26"/>
          <p:cNvSpPr txBox="1">
            <a:spLocks noChangeArrowheads="1"/>
          </p:cNvSpPr>
          <p:nvPr/>
        </p:nvSpPr>
        <p:spPr bwMode="auto">
          <a:xfrm>
            <a:off x="8550889" y="3048240"/>
            <a:ext cx="762000" cy="276225"/>
          </a:xfrm>
          <a:prstGeom prst="rect">
            <a:avLst/>
          </a:prstGeom>
          <a:noFill/>
          <a:ln w="9525">
            <a:noFill/>
            <a:round/>
          </a:ln>
          <a:effectLst/>
        </p:spPr>
        <p:txBody>
          <a:bodyPr lIns="90000" tIns="46800" rIns="90000" bIns="46800">
            <a:spAutoFit/>
          </a:bodyPr>
          <a:lstStyle/>
          <a:p>
            <a:pPr>
              <a:lnSpc>
                <a:spcPct val="100000"/>
              </a:lnSpc>
              <a:buClr>
                <a:srgbClr val="FF0000"/>
              </a:buCl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200">
                <a:solidFill>
                  <a:srgbClr val="FF0000"/>
                </a:solidFill>
              </a:rPr>
              <a:t>Front</a:t>
            </a:r>
          </a:p>
        </p:txBody>
      </p:sp>
      <p:sp>
        <p:nvSpPr>
          <p:cNvPr id="44" name="Text Box 13"/>
          <p:cNvSpPr txBox="1">
            <a:spLocks noChangeArrowheads="1"/>
          </p:cNvSpPr>
          <p:nvPr/>
        </p:nvSpPr>
        <p:spPr bwMode="auto">
          <a:xfrm>
            <a:off x="6188710" y="381635"/>
            <a:ext cx="2774315" cy="307975"/>
          </a:xfrm>
          <a:prstGeom prst="rect">
            <a:avLst/>
          </a:prstGeom>
          <a:noFill/>
          <a:ln w="9525">
            <a:noFill/>
            <a:round/>
          </a:ln>
          <a:effectLst/>
        </p:spPr>
        <p:txBody>
          <a:bodyPr wrap="square" lIns="90000" tIns="46800" rIns="90000" bIns="46800">
            <a:spAutoFit/>
          </a:bodyPr>
          <a:lstStyle/>
          <a:p>
            <a:pPr>
              <a:lnSpc>
                <a:spcPct val="100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solidFill>
                  <a:srgbClr val="000000"/>
                </a:solidFill>
              </a:rPr>
              <a:t>5. Insert 70, Rear = 4, Front = 1.</a:t>
            </a:r>
          </a:p>
        </p:txBody>
      </p:sp>
      <p:pic>
        <p:nvPicPr>
          <p:cNvPr id="45" name="Picture 14"/>
          <p:cNvPicPr>
            <a:picLocks noChangeAspect="1" noChangeArrowheads="1"/>
          </p:cNvPicPr>
          <p:nvPr/>
        </p:nvPicPr>
        <p:blipFill>
          <a:blip r:embed="rId7"/>
          <a:srcRect/>
          <a:stretch>
            <a:fillRect/>
          </a:stretch>
        </p:blipFill>
        <p:spPr bwMode="auto">
          <a:xfrm>
            <a:off x="7033239" y="962900"/>
            <a:ext cx="1714500" cy="1514475"/>
          </a:xfrm>
          <a:prstGeom prst="rect">
            <a:avLst/>
          </a:prstGeom>
          <a:noFill/>
          <a:ln w="9525">
            <a:noFill/>
            <a:round/>
          </a:ln>
          <a:effectLst/>
        </p:spPr>
      </p:pic>
      <p:sp>
        <p:nvSpPr>
          <p:cNvPr id="46" name="Text Box 25"/>
          <p:cNvSpPr txBox="1">
            <a:spLocks noChangeArrowheads="1"/>
          </p:cNvSpPr>
          <p:nvPr/>
        </p:nvSpPr>
        <p:spPr bwMode="auto">
          <a:xfrm>
            <a:off x="6798289" y="948613"/>
            <a:ext cx="762000" cy="276225"/>
          </a:xfrm>
          <a:prstGeom prst="rect">
            <a:avLst/>
          </a:prstGeom>
          <a:noFill/>
          <a:ln w="9525">
            <a:noFill/>
            <a:round/>
          </a:ln>
          <a:effectLst/>
        </p:spPr>
        <p:txBody>
          <a:bodyPr lIns="90000" tIns="46800" rIns="90000" bIns="46800">
            <a:spAutoFit/>
          </a:bodyPr>
          <a:lstStyle/>
          <a:p>
            <a:pPr>
              <a:lnSpc>
                <a:spcPct val="100000"/>
              </a:lnSpc>
              <a:buClr>
                <a:srgbClr val="FF0000"/>
              </a:buCl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200">
                <a:solidFill>
                  <a:srgbClr val="FF0000"/>
                </a:solidFill>
              </a:rPr>
              <a:t>Front</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9"/>
          <p:cNvPicPr>
            <a:picLocks noChangeAspect="1" noChangeArrowheads="1"/>
          </p:cNvPicPr>
          <p:nvPr/>
        </p:nvPicPr>
        <p:blipFill>
          <a:blip r:embed="rId2"/>
          <a:srcRect/>
          <a:stretch>
            <a:fillRect/>
          </a:stretch>
        </p:blipFill>
        <p:spPr bwMode="auto">
          <a:xfrm>
            <a:off x="3509415" y="1119870"/>
            <a:ext cx="1600200" cy="1495425"/>
          </a:xfrm>
          <a:prstGeom prst="rect">
            <a:avLst/>
          </a:prstGeom>
          <a:noFill/>
          <a:ln w="9525">
            <a:noFill/>
            <a:round/>
          </a:ln>
          <a:effectLst/>
        </p:spPr>
      </p:pic>
      <p:pic>
        <p:nvPicPr>
          <p:cNvPr id="5" name="Picture 5"/>
          <p:cNvPicPr>
            <a:picLocks noChangeAspect="1" noChangeArrowheads="1"/>
          </p:cNvPicPr>
          <p:nvPr/>
        </p:nvPicPr>
        <p:blipFill>
          <a:blip r:embed="rId3"/>
          <a:srcRect/>
          <a:stretch>
            <a:fillRect/>
          </a:stretch>
        </p:blipFill>
        <p:spPr bwMode="auto">
          <a:xfrm>
            <a:off x="737640" y="970645"/>
            <a:ext cx="1676400" cy="1514475"/>
          </a:xfrm>
          <a:prstGeom prst="rect">
            <a:avLst/>
          </a:prstGeom>
          <a:noFill/>
          <a:ln w="9525">
            <a:noFill/>
            <a:round/>
          </a:ln>
          <a:effectLst/>
        </p:spPr>
      </p:pic>
      <p:sp>
        <p:nvSpPr>
          <p:cNvPr id="12" name="Text Box 12"/>
          <p:cNvSpPr txBox="1">
            <a:spLocks noChangeArrowheads="1"/>
          </p:cNvSpPr>
          <p:nvPr/>
        </p:nvSpPr>
        <p:spPr bwMode="auto">
          <a:xfrm>
            <a:off x="2060028" y="1040495"/>
            <a:ext cx="762000" cy="276225"/>
          </a:xfrm>
          <a:prstGeom prst="rect">
            <a:avLst/>
          </a:prstGeom>
          <a:noFill/>
          <a:ln w="9525">
            <a:noFill/>
            <a:round/>
          </a:ln>
          <a:effectLst/>
        </p:spPr>
        <p:txBody>
          <a:bodyPr lIns="90000" tIns="46800" rIns="90000" bIns="46800">
            <a:spAutoFit/>
          </a:bodyPr>
          <a:lstStyle/>
          <a:p>
            <a:pPr>
              <a:lnSpc>
                <a:spcPct val="100000"/>
              </a:lnSpc>
              <a:buClr>
                <a:srgbClr val="FF0000"/>
              </a:buCl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200">
                <a:solidFill>
                  <a:srgbClr val="FF0000"/>
                </a:solidFill>
              </a:rPr>
              <a:t>Front</a:t>
            </a:r>
          </a:p>
        </p:txBody>
      </p:sp>
      <p:sp>
        <p:nvSpPr>
          <p:cNvPr id="4" name="Text Box 13"/>
          <p:cNvSpPr txBox="1">
            <a:spLocks noChangeArrowheads="1"/>
          </p:cNvSpPr>
          <p:nvPr/>
        </p:nvSpPr>
        <p:spPr bwMode="auto">
          <a:xfrm>
            <a:off x="502690" y="2016808"/>
            <a:ext cx="762000" cy="276225"/>
          </a:xfrm>
          <a:prstGeom prst="rect">
            <a:avLst/>
          </a:prstGeom>
          <a:noFill/>
          <a:ln w="9525">
            <a:noFill/>
            <a:round/>
          </a:ln>
          <a:effectLst/>
        </p:spPr>
        <p:txBody>
          <a:bodyPr lIns="90000" tIns="46800" rIns="90000" bIns="46800">
            <a:spAutoFit/>
          </a:bodyPr>
          <a:lstStyle/>
          <a:p>
            <a:pPr>
              <a:lnSpc>
                <a:spcPct val="100000"/>
              </a:lnSpc>
              <a:buClr>
                <a:srgbClr val="FF0000"/>
              </a:buCl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200">
                <a:solidFill>
                  <a:srgbClr val="FF0000"/>
                </a:solidFill>
              </a:rPr>
              <a:t>Rear</a:t>
            </a:r>
          </a:p>
        </p:txBody>
      </p:sp>
      <p:sp>
        <p:nvSpPr>
          <p:cNvPr id="6" name="Text Box 4"/>
          <p:cNvSpPr txBox="1">
            <a:spLocks noChangeArrowheads="1"/>
          </p:cNvSpPr>
          <p:nvPr/>
        </p:nvSpPr>
        <p:spPr bwMode="auto">
          <a:xfrm>
            <a:off x="123825" y="532130"/>
            <a:ext cx="2996565" cy="279180"/>
          </a:xfrm>
          <a:prstGeom prst="rect">
            <a:avLst/>
          </a:prstGeom>
          <a:noFill/>
          <a:ln w="9525">
            <a:noFill/>
            <a:round/>
          </a:ln>
          <a:effectLst/>
        </p:spPr>
        <p:txBody>
          <a:bodyPr wrap="square" lIns="90000" tIns="46800" rIns="90000" bIns="46800">
            <a:spAutoFit/>
          </a:bodyPr>
          <a:lstStyle/>
          <a:p>
            <a:pPr>
              <a:lnSpc>
                <a:spcPct val="100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200" dirty="0">
                <a:solidFill>
                  <a:srgbClr val="000000"/>
                </a:solidFill>
              </a:rPr>
              <a:t>7. Insert 100, Rear = 5, Front = 2.</a:t>
            </a:r>
          </a:p>
        </p:txBody>
      </p:sp>
      <p:sp>
        <p:nvSpPr>
          <p:cNvPr id="7" name="Text Box 6"/>
          <p:cNvSpPr txBox="1">
            <a:spLocks noChangeArrowheads="1"/>
          </p:cNvSpPr>
          <p:nvPr/>
        </p:nvSpPr>
        <p:spPr bwMode="auto">
          <a:xfrm>
            <a:off x="141605" y="2738755"/>
            <a:ext cx="2694305" cy="307975"/>
          </a:xfrm>
          <a:prstGeom prst="rect">
            <a:avLst/>
          </a:prstGeom>
          <a:noFill/>
          <a:ln w="9525">
            <a:noFill/>
            <a:round/>
          </a:ln>
          <a:effectLst/>
        </p:spPr>
        <p:txBody>
          <a:bodyPr wrap="square" lIns="90000" tIns="46800" rIns="90000" bIns="46800">
            <a:spAutoFit/>
          </a:bodyPr>
          <a:lstStyle/>
          <a:p>
            <a:pPr>
              <a:lnSpc>
                <a:spcPct val="100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dirty="0">
                <a:solidFill>
                  <a:srgbClr val="000000"/>
                </a:solidFill>
              </a:rPr>
              <a:t>8</a:t>
            </a:r>
            <a:r>
              <a:rPr lang="en-GB" sz="1200" dirty="0">
                <a:solidFill>
                  <a:srgbClr val="000000"/>
                </a:solidFill>
              </a:rPr>
              <a:t>. Insert 40, Rear = 1, Front = 2.</a:t>
            </a:r>
          </a:p>
        </p:txBody>
      </p:sp>
      <p:pic>
        <p:nvPicPr>
          <p:cNvPr id="8" name="Picture 7"/>
          <p:cNvPicPr>
            <a:picLocks noChangeAspect="1" noChangeArrowheads="1"/>
          </p:cNvPicPr>
          <p:nvPr/>
        </p:nvPicPr>
        <p:blipFill>
          <a:blip r:embed="rId2"/>
          <a:srcRect/>
          <a:stretch>
            <a:fillRect/>
          </a:stretch>
        </p:blipFill>
        <p:spPr bwMode="auto">
          <a:xfrm>
            <a:off x="674775" y="3175048"/>
            <a:ext cx="1600200" cy="1495425"/>
          </a:xfrm>
          <a:prstGeom prst="rect">
            <a:avLst/>
          </a:prstGeom>
          <a:noFill/>
          <a:ln w="9525">
            <a:noFill/>
            <a:round/>
          </a:ln>
          <a:effectLst/>
        </p:spPr>
      </p:pic>
      <p:sp>
        <p:nvSpPr>
          <p:cNvPr id="9" name="Text Box 8"/>
          <p:cNvSpPr txBox="1">
            <a:spLocks noChangeArrowheads="1"/>
          </p:cNvSpPr>
          <p:nvPr/>
        </p:nvSpPr>
        <p:spPr bwMode="auto">
          <a:xfrm>
            <a:off x="3185795" y="520584"/>
            <a:ext cx="3359785" cy="463846"/>
          </a:xfrm>
          <a:prstGeom prst="rect">
            <a:avLst/>
          </a:prstGeom>
          <a:noFill/>
          <a:ln w="9525">
            <a:noFill/>
            <a:round/>
          </a:ln>
          <a:effectLst/>
        </p:spPr>
        <p:txBody>
          <a:bodyPr wrap="square" lIns="90000" tIns="46800" rIns="90000" bIns="46800">
            <a:spAutoFit/>
          </a:bodyPr>
          <a:lstStyle/>
          <a:p>
            <a:pPr>
              <a:lnSpc>
                <a:spcPct val="100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200" dirty="0">
                <a:solidFill>
                  <a:srgbClr val="000000"/>
                </a:solidFill>
              </a:rPr>
              <a:t>9. Insert 140, Rear = 1, Front = 2.</a:t>
            </a:r>
          </a:p>
          <a:p>
            <a:pPr algn="ctr">
              <a:lnSpc>
                <a:spcPct val="100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200" dirty="0">
                <a:solidFill>
                  <a:srgbClr val="000000"/>
                </a:solidFill>
              </a:rPr>
              <a:t>    As Front = Rear + 1, so Queue overflow.</a:t>
            </a:r>
          </a:p>
        </p:txBody>
      </p:sp>
      <p:sp>
        <p:nvSpPr>
          <p:cNvPr id="10" name="Text Box 14"/>
          <p:cNvSpPr txBox="1">
            <a:spLocks noChangeArrowheads="1"/>
          </p:cNvSpPr>
          <p:nvPr/>
        </p:nvSpPr>
        <p:spPr bwMode="auto">
          <a:xfrm>
            <a:off x="2046375" y="3230610"/>
            <a:ext cx="762000" cy="276225"/>
          </a:xfrm>
          <a:prstGeom prst="rect">
            <a:avLst/>
          </a:prstGeom>
          <a:noFill/>
          <a:ln w="9525">
            <a:noFill/>
            <a:round/>
          </a:ln>
          <a:effectLst/>
        </p:spPr>
        <p:txBody>
          <a:bodyPr lIns="90000" tIns="46800" rIns="90000" bIns="46800">
            <a:spAutoFit/>
          </a:bodyPr>
          <a:lstStyle/>
          <a:p>
            <a:pPr>
              <a:lnSpc>
                <a:spcPct val="100000"/>
              </a:lnSpc>
              <a:buClr>
                <a:srgbClr val="FF0000"/>
              </a:buCl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200">
                <a:solidFill>
                  <a:srgbClr val="FF0000"/>
                </a:solidFill>
              </a:rPr>
              <a:t>Front</a:t>
            </a:r>
          </a:p>
        </p:txBody>
      </p:sp>
      <p:sp>
        <p:nvSpPr>
          <p:cNvPr id="11" name="Text Box 15"/>
          <p:cNvSpPr txBox="1">
            <a:spLocks noChangeArrowheads="1"/>
          </p:cNvSpPr>
          <p:nvPr/>
        </p:nvSpPr>
        <p:spPr bwMode="auto">
          <a:xfrm>
            <a:off x="369975" y="3230610"/>
            <a:ext cx="762000" cy="276225"/>
          </a:xfrm>
          <a:prstGeom prst="rect">
            <a:avLst/>
          </a:prstGeom>
          <a:noFill/>
          <a:ln w="9525">
            <a:noFill/>
            <a:round/>
          </a:ln>
          <a:effectLst/>
        </p:spPr>
        <p:txBody>
          <a:bodyPr lIns="90000" tIns="46800" rIns="90000" bIns="46800">
            <a:spAutoFit/>
          </a:bodyPr>
          <a:lstStyle/>
          <a:p>
            <a:pPr>
              <a:lnSpc>
                <a:spcPct val="100000"/>
              </a:lnSpc>
              <a:buClr>
                <a:srgbClr val="FF0000"/>
              </a:buCl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200">
                <a:solidFill>
                  <a:srgbClr val="FF0000"/>
                </a:solidFill>
              </a:rPr>
              <a:t>Rear</a:t>
            </a:r>
          </a:p>
        </p:txBody>
      </p:sp>
      <p:sp>
        <p:nvSpPr>
          <p:cNvPr id="17" name="Text Box 16"/>
          <p:cNvSpPr txBox="1">
            <a:spLocks noChangeArrowheads="1"/>
          </p:cNvSpPr>
          <p:nvPr/>
        </p:nvSpPr>
        <p:spPr bwMode="auto">
          <a:xfrm>
            <a:off x="3185795" y="1075055"/>
            <a:ext cx="685800" cy="276860"/>
          </a:xfrm>
          <a:prstGeom prst="rect">
            <a:avLst/>
          </a:prstGeom>
          <a:noFill/>
          <a:ln w="9525">
            <a:noFill/>
            <a:round/>
          </a:ln>
          <a:effectLst/>
        </p:spPr>
        <p:txBody>
          <a:bodyPr wrap="square" lIns="90000" tIns="46800" rIns="90000" bIns="46800">
            <a:spAutoFit/>
          </a:bodyPr>
          <a:lstStyle/>
          <a:p>
            <a:pPr>
              <a:lnSpc>
                <a:spcPct val="100000"/>
              </a:lnSpc>
              <a:buClr>
                <a:srgbClr val="FF0000"/>
              </a:buCl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200">
                <a:solidFill>
                  <a:srgbClr val="FF0000"/>
                </a:solidFill>
              </a:rPr>
              <a:t>Rear</a:t>
            </a:r>
          </a:p>
        </p:txBody>
      </p:sp>
      <p:sp>
        <p:nvSpPr>
          <p:cNvPr id="18" name="Text Box 18"/>
          <p:cNvSpPr txBox="1">
            <a:spLocks noChangeArrowheads="1"/>
          </p:cNvSpPr>
          <p:nvPr/>
        </p:nvSpPr>
        <p:spPr bwMode="auto">
          <a:xfrm>
            <a:off x="4742815" y="1151255"/>
            <a:ext cx="795655" cy="276860"/>
          </a:xfrm>
          <a:prstGeom prst="rect">
            <a:avLst/>
          </a:prstGeom>
          <a:noFill/>
          <a:ln w="9525">
            <a:noFill/>
            <a:round/>
          </a:ln>
          <a:effectLst/>
        </p:spPr>
        <p:txBody>
          <a:bodyPr wrap="square" lIns="90000" tIns="46800" rIns="90000" bIns="46800">
            <a:spAutoFit/>
          </a:bodyPr>
          <a:lstStyle/>
          <a:p>
            <a:pPr>
              <a:lnSpc>
                <a:spcPct val="100000"/>
              </a:lnSpc>
              <a:buClr>
                <a:srgbClr val="FF0000"/>
              </a:buCl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200">
                <a:solidFill>
                  <a:srgbClr val="FF0000"/>
                </a:solidFill>
              </a:rPr>
              <a:t>Front</a:t>
            </a:r>
          </a:p>
        </p:txBody>
      </p:sp>
      <p:pic>
        <p:nvPicPr>
          <p:cNvPr id="20" name="Picture 11"/>
          <p:cNvPicPr>
            <a:picLocks noChangeAspect="1" noChangeArrowheads="1"/>
          </p:cNvPicPr>
          <p:nvPr/>
        </p:nvPicPr>
        <p:blipFill>
          <a:blip r:embed="rId4"/>
          <a:srcRect/>
          <a:stretch>
            <a:fillRect/>
          </a:stretch>
        </p:blipFill>
        <p:spPr bwMode="auto">
          <a:xfrm>
            <a:off x="3496715" y="3187113"/>
            <a:ext cx="1676400" cy="1552575"/>
          </a:xfrm>
          <a:prstGeom prst="rect">
            <a:avLst/>
          </a:prstGeom>
          <a:noFill/>
          <a:ln w="9525">
            <a:noFill/>
            <a:round/>
          </a:ln>
          <a:effectLst/>
        </p:spPr>
      </p:pic>
      <p:sp>
        <p:nvSpPr>
          <p:cNvPr id="22" name="Text Box 17"/>
          <p:cNvSpPr txBox="1">
            <a:spLocks noChangeArrowheads="1"/>
          </p:cNvSpPr>
          <p:nvPr/>
        </p:nvSpPr>
        <p:spPr bwMode="auto">
          <a:xfrm>
            <a:off x="3268115" y="3242675"/>
            <a:ext cx="762000" cy="276225"/>
          </a:xfrm>
          <a:prstGeom prst="rect">
            <a:avLst/>
          </a:prstGeom>
          <a:noFill/>
          <a:ln w="9525">
            <a:noFill/>
            <a:round/>
          </a:ln>
          <a:effectLst/>
        </p:spPr>
        <p:txBody>
          <a:bodyPr lIns="90000" tIns="46800" rIns="90000" bIns="46800">
            <a:spAutoFit/>
          </a:bodyPr>
          <a:lstStyle/>
          <a:p>
            <a:pPr>
              <a:lnSpc>
                <a:spcPct val="100000"/>
              </a:lnSpc>
              <a:buClr>
                <a:srgbClr val="FF0000"/>
              </a:buCl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200">
                <a:solidFill>
                  <a:srgbClr val="FF0000"/>
                </a:solidFill>
              </a:rPr>
              <a:t>Rear</a:t>
            </a:r>
          </a:p>
        </p:txBody>
      </p:sp>
      <p:sp>
        <p:nvSpPr>
          <p:cNvPr id="23" name="Text Box 19"/>
          <p:cNvSpPr txBox="1">
            <a:spLocks noChangeArrowheads="1"/>
          </p:cNvSpPr>
          <p:nvPr/>
        </p:nvSpPr>
        <p:spPr bwMode="auto">
          <a:xfrm>
            <a:off x="5020715" y="3957050"/>
            <a:ext cx="762000" cy="276225"/>
          </a:xfrm>
          <a:prstGeom prst="rect">
            <a:avLst/>
          </a:prstGeom>
          <a:noFill/>
          <a:ln w="9525">
            <a:noFill/>
            <a:round/>
          </a:ln>
          <a:effectLst/>
        </p:spPr>
        <p:txBody>
          <a:bodyPr lIns="90000" tIns="46800" rIns="90000" bIns="46800">
            <a:spAutoFit/>
          </a:bodyPr>
          <a:lstStyle/>
          <a:p>
            <a:pPr>
              <a:lnSpc>
                <a:spcPct val="100000"/>
              </a:lnSpc>
              <a:buClr>
                <a:srgbClr val="FF0000"/>
              </a:buCl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200">
                <a:solidFill>
                  <a:srgbClr val="FF0000"/>
                </a:solidFill>
              </a:rPr>
              <a:t>Front</a:t>
            </a:r>
          </a:p>
        </p:txBody>
      </p:sp>
      <p:sp>
        <p:nvSpPr>
          <p:cNvPr id="24" name="Text Box 10"/>
          <p:cNvSpPr txBox="1">
            <a:spLocks noChangeArrowheads="1"/>
          </p:cNvSpPr>
          <p:nvPr/>
        </p:nvSpPr>
        <p:spPr bwMode="auto">
          <a:xfrm>
            <a:off x="3001645" y="2753360"/>
            <a:ext cx="3072130" cy="279180"/>
          </a:xfrm>
          <a:prstGeom prst="rect">
            <a:avLst/>
          </a:prstGeom>
          <a:noFill/>
          <a:ln w="9525">
            <a:noFill/>
            <a:round/>
          </a:ln>
          <a:effectLst/>
        </p:spPr>
        <p:txBody>
          <a:bodyPr wrap="square" lIns="90000" tIns="46800" rIns="90000" bIns="46800">
            <a:spAutoFit/>
          </a:bodyPr>
          <a:lstStyle/>
          <a:p>
            <a:pPr>
              <a:lnSpc>
                <a:spcPct val="100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200">
                <a:solidFill>
                  <a:srgbClr val="000000"/>
                </a:solidFill>
              </a:rPr>
              <a:t>10. Delete front, Rear = 1, Front = 3.</a:t>
            </a:r>
          </a:p>
        </p:txBody>
      </p:sp>
      <p:sp>
        <p:nvSpPr>
          <p:cNvPr id="27" name="Text Box 20"/>
          <p:cNvSpPr txBox="1">
            <a:spLocks noChangeArrowheads="1"/>
          </p:cNvSpPr>
          <p:nvPr/>
        </p:nvSpPr>
        <p:spPr bwMode="auto">
          <a:xfrm>
            <a:off x="6361430" y="412750"/>
            <a:ext cx="2658746" cy="279180"/>
          </a:xfrm>
          <a:prstGeom prst="rect">
            <a:avLst/>
          </a:prstGeom>
          <a:noFill/>
          <a:ln w="9525">
            <a:noFill/>
            <a:round/>
          </a:ln>
          <a:effectLst/>
        </p:spPr>
        <p:txBody>
          <a:bodyPr wrap="square" lIns="90000" tIns="46800" rIns="90000" bIns="46800">
            <a:spAutoFit/>
          </a:bodyPr>
          <a:lstStyle/>
          <a:p>
            <a:pPr>
              <a:lnSpc>
                <a:spcPct val="100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200" dirty="0">
                <a:solidFill>
                  <a:srgbClr val="000000"/>
                </a:solidFill>
              </a:rPr>
              <a:t>11. Delete front, Rear = 1, Front = 4.</a:t>
            </a:r>
          </a:p>
        </p:txBody>
      </p:sp>
      <p:pic>
        <p:nvPicPr>
          <p:cNvPr id="28" name="Picture 21"/>
          <p:cNvPicPr>
            <a:picLocks noChangeAspect="1" noChangeArrowheads="1"/>
          </p:cNvPicPr>
          <p:nvPr/>
        </p:nvPicPr>
        <p:blipFill>
          <a:blip r:embed="rId5"/>
          <a:srcRect/>
          <a:stretch>
            <a:fillRect/>
          </a:stretch>
        </p:blipFill>
        <p:spPr bwMode="auto">
          <a:xfrm>
            <a:off x="6846975" y="793480"/>
            <a:ext cx="1695450" cy="1552575"/>
          </a:xfrm>
          <a:prstGeom prst="rect">
            <a:avLst/>
          </a:prstGeom>
          <a:noFill/>
          <a:ln w="9525">
            <a:noFill/>
            <a:round/>
          </a:ln>
          <a:effectLst/>
        </p:spPr>
      </p:pic>
      <p:sp>
        <p:nvSpPr>
          <p:cNvPr id="29" name="Text Box 22"/>
          <p:cNvSpPr txBox="1">
            <a:spLocks noChangeArrowheads="1"/>
          </p:cNvSpPr>
          <p:nvPr/>
        </p:nvSpPr>
        <p:spPr bwMode="auto">
          <a:xfrm>
            <a:off x="6490422" y="2726613"/>
            <a:ext cx="2694305" cy="279180"/>
          </a:xfrm>
          <a:prstGeom prst="rect">
            <a:avLst/>
          </a:prstGeom>
          <a:noFill/>
          <a:ln w="9525">
            <a:noFill/>
            <a:round/>
          </a:ln>
          <a:effectLst/>
        </p:spPr>
        <p:txBody>
          <a:bodyPr wrap="square" lIns="90000" tIns="46800" rIns="90000" bIns="46800">
            <a:spAutoFit/>
          </a:bodyPr>
          <a:lstStyle/>
          <a:p>
            <a:pPr>
              <a:lnSpc>
                <a:spcPct val="100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200" dirty="0">
                <a:solidFill>
                  <a:srgbClr val="000000"/>
                </a:solidFill>
              </a:rPr>
              <a:t>12. Delete front, Rear = 1, Front = 5.</a:t>
            </a:r>
          </a:p>
        </p:txBody>
      </p:sp>
      <p:pic>
        <p:nvPicPr>
          <p:cNvPr id="30" name="Picture 23"/>
          <p:cNvPicPr>
            <a:picLocks noChangeAspect="1" noChangeArrowheads="1"/>
          </p:cNvPicPr>
          <p:nvPr/>
        </p:nvPicPr>
        <p:blipFill>
          <a:blip r:embed="rId6"/>
          <a:srcRect/>
          <a:stretch>
            <a:fillRect/>
          </a:stretch>
        </p:blipFill>
        <p:spPr bwMode="auto">
          <a:xfrm>
            <a:off x="6923175" y="3033760"/>
            <a:ext cx="1752600" cy="1552575"/>
          </a:xfrm>
          <a:prstGeom prst="rect">
            <a:avLst/>
          </a:prstGeom>
          <a:noFill/>
          <a:ln w="9525">
            <a:noFill/>
            <a:round/>
          </a:ln>
          <a:effectLst/>
        </p:spPr>
      </p:pic>
      <p:sp>
        <p:nvSpPr>
          <p:cNvPr id="31" name="Text Box 24"/>
          <p:cNvSpPr txBox="1">
            <a:spLocks noChangeArrowheads="1"/>
          </p:cNvSpPr>
          <p:nvPr/>
        </p:nvSpPr>
        <p:spPr bwMode="auto">
          <a:xfrm>
            <a:off x="6632663" y="766493"/>
            <a:ext cx="762000" cy="276225"/>
          </a:xfrm>
          <a:prstGeom prst="rect">
            <a:avLst/>
          </a:prstGeom>
          <a:noFill/>
          <a:ln w="9525">
            <a:noFill/>
            <a:round/>
          </a:ln>
          <a:effectLst/>
        </p:spPr>
        <p:txBody>
          <a:bodyPr lIns="90000" tIns="46800" rIns="90000" bIns="46800">
            <a:spAutoFit/>
          </a:bodyPr>
          <a:lstStyle/>
          <a:p>
            <a:pPr>
              <a:lnSpc>
                <a:spcPct val="100000"/>
              </a:lnSpc>
              <a:buClr>
                <a:srgbClr val="FF0000"/>
              </a:buCl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200">
                <a:solidFill>
                  <a:srgbClr val="FF0000"/>
                </a:solidFill>
              </a:rPr>
              <a:t>Rear</a:t>
            </a:r>
          </a:p>
        </p:txBody>
      </p:sp>
      <p:sp>
        <p:nvSpPr>
          <p:cNvPr id="32" name="Text Box 25"/>
          <p:cNvSpPr txBox="1">
            <a:spLocks noChangeArrowheads="1"/>
          </p:cNvSpPr>
          <p:nvPr/>
        </p:nvSpPr>
        <p:spPr bwMode="auto">
          <a:xfrm>
            <a:off x="6729500" y="3068685"/>
            <a:ext cx="762000" cy="276225"/>
          </a:xfrm>
          <a:prstGeom prst="rect">
            <a:avLst/>
          </a:prstGeom>
          <a:noFill/>
          <a:ln w="9525">
            <a:noFill/>
            <a:round/>
          </a:ln>
          <a:effectLst/>
        </p:spPr>
        <p:txBody>
          <a:bodyPr lIns="90000" tIns="46800" rIns="90000" bIns="46800">
            <a:spAutoFit/>
          </a:bodyPr>
          <a:lstStyle/>
          <a:p>
            <a:pPr>
              <a:lnSpc>
                <a:spcPct val="100000"/>
              </a:lnSpc>
              <a:buClr>
                <a:srgbClr val="FF0000"/>
              </a:buCl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200">
                <a:solidFill>
                  <a:srgbClr val="FF0000"/>
                </a:solidFill>
              </a:rPr>
              <a:t>Rear</a:t>
            </a:r>
          </a:p>
        </p:txBody>
      </p:sp>
      <p:sp>
        <p:nvSpPr>
          <p:cNvPr id="33" name="Text Box 26"/>
          <p:cNvSpPr txBox="1">
            <a:spLocks noChangeArrowheads="1"/>
          </p:cNvSpPr>
          <p:nvPr/>
        </p:nvSpPr>
        <p:spPr bwMode="auto">
          <a:xfrm>
            <a:off x="7075575" y="2061893"/>
            <a:ext cx="762000" cy="276225"/>
          </a:xfrm>
          <a:prstGeom prst="rect">
            <a:avLst/>
          </a:prstGeom>
          <a:noFill/>
          <a:ln w="9525">
            <a:noFill/>
            <a:round/>
          </a:ln>
          <a:effectLst/>
        </p:spPr>
        <p:txBody>
          <a:bodyPr lIns="90000" tIns="46800" rIns="90000" bIns="46800">
            <a:spAutoFit/>
          </a:bodyPr>
          <a:lstStyle/>
          <a:p>
            <a:pPr>
              <a:lnSpc>
                <a:spcPct val="100000"/>
              </a:lnSpc>
              <a:buClr>
                <a:srgbClr val="FF0000"/>
              </a:buCl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200">
                <a:solidFill>
                  <a:srgbClr val="FF0000"/>
                </a:solidFill>
              </a:rPr>
              <a:t>Front</a:t>
            </a:r>
          </a:p>
        </p:txBody>
      </p:sp>
      <p:sp>
        <p:nvSpPr>
          <p:cNvPr id="34" name="Text Box 27"/>
          <p:cNvSpPr txBox="1">
            <a:spLocks noChangeArrowheads="1"/>
          </p:cNvSpPr>
          <p:nvPr/>
        </p:nvSpPr>
        <p:spPr bwMode="auto">
          <a:xfrm>
            <a:off x="6680288" y="4024360"/>
            <a:ext cx="762000" cy="276225"/>
          </a:xfrm>
          <a:prstGeom prst="rect">
            <a:avLst/>
          </a:prstGeom>
          <a:noFill/>
          <a:ln w="9525">
            <a:noFill/>
            <a:round/>
          </a:ln>
          <a:effectLst/>
        </p:spPr>
        <p:txBody>
          <a:bodyPr lIns="90000" tIns="46800" rIns="90000" bIns="46800">
            <a:spAutoFit/>
          </a:bodyPr>
          <a:lstStyle/>
          <a:p>
            <a:pPr>
              <a:lnSpc>
                <a:spcPct val="100000"/>
              </a:lnSpc>
              <a:buClr>
                <a:srgbClr val="FF0000"/>
              </a:buCl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200">
                <a:solidFill>
                  <a:srgbClr val="FF0000"/>
                </a:solidFill>
              </a:rPr>
              <a:t>Front</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154"/>
        <p:cNvGrpSpPr/>
        <p:nvPr/>
      </p:nvGrpSpPr>
      <p:grpSpPr>
        <a:xfrm>
          <a:off x="0" y="0"/>
          <a:ext cx="0" cy="0"/>
          <a:chOff x="0" y="0"/>
          <a:chExt cx="0" cy="0"/>
        </a:xfrm>
      </p:grpSpPr>
      <p:sp>
        <p:nvSpPr>
          <p:cNvPr id="2156" name="Google Shape;2156;p38"/>
          <p:cNvSpPr txBox="1">
            <a:spLocks noGrp="1"/>
          </p:cNvSpPr>
          <p:nvPr>
            <p:ph type="title" idx="2"/>
          </p:nvPr>
        </p:nvSpPr>
        <p:spPr>
          <a:xfrm>
            <a:off x="996177" y="349405"/>
            <a:ext cx="3791414" cy="619171"/>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x-none" sz="2000" dirty="0"/>
              <a:t>Implementasi </a:t>
            </a:r>
            <a:r>
              <a:rPr lang="en-US" sz="2000" dirty="0"/>
              <a:t>Circular </a:t>
            </a:r>
            <a:r>
              <a:rPr lang="en-US" sz="2000" dirty="0" err="1"/>
              <a:t>dengan</a:t>
            </a:r>
            <a:r>
              <a:rPr lang="en-US" sz="2000" dirty="0"/>
              <a:t> Python</a:t>
            </a:r>
            <a:endParaRPr lang="x-none" sz="2000" dirty="0"/>
          </a:p>
        </p:txBody>
      </p:sp>
      <p:sp>
        <p:nvSpPr>
          <p:cNvPr id="3" name="Subtitle 2"/>
          <p:cNvSpPr>
            <a:spLocks noGrp="1"/>
          </p:cNvSpPr>
          <p:nvPr>
            <p:ph type="subTitle" idx="1"/>
          </p:nvPr>
        </p:nvSpPr>
        <p:spPr>
          <a:xfrm>
            <a:off x="794895" y="1175911"/>
            <a:ext cx="7323192" cy="2791677"/>
          </a:xfrm>
        </p:spPr>
        <p:txBody>
          <a:bodyPr numCol="3"/>
          <a:lstStyle/>
          <a:p>
            <a:pPr algn="l"/>
            <a:r>
              <a:rPr lang="en-US" sz="800" dirty="0"/>
              <a:t>class Node:</a:t>
            </a:r>
          </a:p>
          <a:p>
            <a:pPr algn="l"/>
            <a:r>
              <a:rPr lang="en-US" sz="800" dirty="0"/>
              <a:t>    def __</a:t>
            </a:r>
            <a:r>
              <a:rPr lang="en-US" sz="800" dirty="0" err="1"/>
              <a:t>init</a:t>
            </a:r>
            <a:r>
              <a:rPr lang="en-US" sz="800" dirty="0"/>
              <a:t>__(self, data):</a:t>
            </a:r>
          </a:p>
          <a:p>
            <a:pPr algn="l"/>
            <a:r>
              <a:rPr lang="en-US" sz="800" dirty="0"/>
              <a:t>        </a:t>
            </a:r>
            <a:r>
              <a:rPr lang="en-US" sz="800" dirty="0" err="1"/>
              <a:t>self.data</a:t>
            </a:r>
            <a:r>
              <a:rPr lang="en-US" sz="800" dirty="0"/>
              <a:t> = data</a:t>
            </a:r>
          </a:p>
          <a:p>
            <a:pPr algn="l"/>
            <a:r>
              <a:rPr lang="en-US" sz="800" dirty="0"/>
              <a:t>        </a:t>
            </a:r>
            <a:r>
              <a:rPr lang="en-US" sz="800" dirty="0" err="1"/>
              <a:t>self.next</a:t>
            </a:r>
            <a:r>
              <a:rPr lang="en-US" sz="800" dirty="0"/>
              <a:t> = None</a:t>
            </a:r>
          </a:p>
          <a:p>
            <a:pPr algn="l"/>
            <a:r>
              <a:rPr lang="en-US" sz="800" dirty="0"/>
              <a:t>        </a:t>
            </a:r>
            <a:r>
              <a:rPr lang="en-US" sz="800" dirty="0" err="1"/>
              <a:t>self.prev</a:t>
            </a:r>
            <a:r>
              <a:rPr lang="en-US" sz="800" dirty="0"/>
              <a:t> = None</a:t>
            </a:r>
          </a:p>
          <a:p>
            <a:pPr algn="l"/>
            <a:endParaRPr lang="en-US" sz="800" dirty="0"/>
          </a:p>
          <a:p>
            <a:pPr algn="l"/>
            <a:r>
              <a:rPr lang="en-US" sz="800" dirty="0"/>
              <a:t>class </a:t>
            </a:r>
            <a:r>
              <a:rPr lang="en-US" sz="800" dirty="0" err="1"/>
              <a:t>CircularQueue</a:t>
            </a:r>
            <a:r>
              <a:rPr lang="en-US" sz="800" dirty="0"/>
              <a:t>:</a:t>
            </a:r>
          </a:p>
          <a:p>
            <a:pPr algn="l"/>
            <a:r>
              <a:rPr lang="en-US" sz="800" dirty="0"/>
              <a:t>    def __</a:t>
            </a:r>
            <a:r>
              <a:rPr lang="en-US" sz="800" dirty="0" err="1"/>
              <a:t>init</a:t>
            </a:r>
            <a:r>
              <a:rPr lang="en-US" sz="800" dirty="0"/>
              <a:t>__(self):</a:t>
            </a:r>
          </a:p>
          <a:p>
            <a:pPr algn="l"/>
            <a:r>
              <a:rPr lang="en-US" sz="800" dirty="0"/>
              <a:t>        </a:t>
            </a:r>
            <a:r>
              <a:rPr lang="en-US" sz="800" dirty="0" err="1"/>
              <a:t>self.front</a:t>
            </a:r>
            <a:r>
              <a:rPr lang="en-US" sz="800" dirty="0"/>
              <a:t> = None</a:t>
            </a:r>
          </a:p>
          <a:p>
            <a:pPr algn="l"/>
            <a:r>
              <a:rPr lang="en-US" sz="800" dirty="0"/>
              <a:t>        </a:t>
            </a:r>
            <a:r>
              <a:rPr lang="en-US" sz="800" dirty="0" err="1"/>
              <a:t>self.rear</a:t>
            </a:r>
            <a:r>
              <a:rPr lang="en-US" sz="800" dirty="0"/>
              <a:t> = None</a:t>
            </a:r>
          </a:p>
          <a:p>
            <a:pPr algn="l"/>
            <a:endParaRPr lang="en-US" sz="800" dirty="0"/>
          </a:p>
          <a:p>
            <a:pPr algn="l"/>
            <a:r>
              <a:rPr lang="en-US" sz="800" dirty="0"/>
              <a:t>    def </a:t>
            </a:r>
            <a:r>
              <a:rPr lang="en-US" sz="800" dirty="0" err="1"/>
              <a:t>is_empty</a:t>
            </a:r>
            <a:r>
              <a:rPr lang="en-US" sz="800" dirty="0"/>
              <a:t>(self):</a:t>
            </a:r>
          </a:p>
          <a:p>
            <a:pPr algn="l"/>
            <a:r>
              <a:rPr lang="en-US" sz="800" dirty="0"/>
              <a:t>        return </a:t>
            </a:r>
            <a:r>
              <a:rPr lang="en-US" sz="800" dirty="0" err="1"/>
              <a:t>self.front</a:t>
            </a:r>
            <a:r>
              <a:rPr lang="en-US" sz="800" dirty="0"/>
              <a:t> is None</a:t>
            </a:r>
          </a:p>
          <a:p>
            <a:pPr algn="l"/>
            <a:endParaRPr lang="en-US" sz="800" dirty="0"/>
          </a:p>
          <a:p>
            <a:pPr algn="l"/>
            <a:r>
              <a:rPr lang="en-US" sz="800" dirty="0"/>
              <a:t>    def enqueue(self, data):</a:t>
            </a:r>
          </a:p>
          <a:p>
            <a:pPr algn="l"/>
            <a:r>
              <a:rPr lang="en-US" sz="800" dirty="0"/>
              <a:t>        </a:t>
            </a:r>
            <a:r>
              <a:rPr lang="en-US" sz="800" dirty="0" err="1"/>
              <a:t>new_node</a:t>
            </a:r>
            <a:r>
              <a:rPr lang="en-US" sz="800" dirty="0"/>
              <a:t> = Node(data)</a:t>
            </a:r>
          </a:p>
          <a:p>
            <a:pPr algn="l"/>
            <a:r>
              <a:rPr lang="en-US" sz="800" dirty="0"/>
              <a:t>        if </a:t>
            </a:r>
            <a:r>
              <a:rPr lang="en-US" sz="800" dirty="0" err="1"/>
              <a:t>self.is_empty</a:t>
            </a:r>
            <a:r>
              <a:rPr lang="en-US" sz="800" dirty="0"/>
              <a:t>():</a:t>
            </a:r>
          </a:p>
          <a:p>
            <a:pPr algn="l"/>
            <a:r>
              <a:rPr lang="en-US" sz="800" dirty="0"/>
              <a:t>            </a:t>
            </a:r>
            <a:r>
              <a:rPr lang="en-US" sz="800" dirty="0" err="1"/>
              <a:t>self.front</a:t>
            </a:r>
            <a:r>
              <a:rPr lang="en-US" sz="800" dirty="0"/>
              <a:t> = </a:t>
            </a:r>
            <a:r>
              <a:rPr lang="en-US" sz="800" dirty="0" err="1"/>
              <a:t>self.rear</a:t>
            </a:r>
            <a:r>
              <a:rPr lang="en-US" sz="800" dirty="0"/>
              <a:t> = </a:t>
            </a:r>
            <a:r>
              <a:rPr lang="en-US" sz="800" dirty="0" err="1"/>
              <a:t>new_node</a:t>
            </a:r>
            <a:endParaRPr lang="en-US" sz="800" dirty="0"/>
          </a:p>
          <a:p>
            <a:pPr algn="l"/>
            <a:r>
              <a:rPr lang="en-US" sz="800" dirty="0"/>
              <a:t>            </a:t>
            </a:r>
            <a:r>
              <a:rPr lang="en-US" sz="800" dirty="0" err="1"/>
              <a:t>self.front.next</a:t>
            </a:r>
            <a:r>
              <a:rPr lang="en-US" sz="800" dirty="0"/>
              <a:t> = </a:t>
            </a:r>
            <a:r>
              <a:rPr lang="en-US" sz="800" dirty="0" err="1"/>
              <a:t>self.front.prev</a:t>
            </a:r>
            <a:r>
              <a:rPr lang="en-US" sz="800" dirty="0"/>
              <a:t> = </a:t>
            </a:r>
            <a:r>
              <a:rPr lang="en-US" sz="800" dirty="0" err="1"/>
              <a:t>self.front</a:t>
            </a:r>
            <a:endParaRPr lang="en-US" sz="800" dirty="0"/>
          </a:p>
          <a:p>
            <a:pPr algn="l"/>
            <a:r>
              <a:rPr lang="en-US" sz="800" dirty="0"/>
              <a:t>        else:</a:t>
            </a:r>
          </a:p>
          <a:p>
            <a:pPr algn="l"/>
            <a:r>
              <a:rPr lang="en-US" sz="800" dirty="0"/>
              <a:t>            </a:t>
            </a:r>
            <a:r>
              <a:rPr lang="en-US" sz="800" dirty="0" err="1"/>
              <a:t>new_node.prev</a:t>
            </a:r>
            <a:r>
              <a:rPr lang="en-US" sz="800" dirty="0"/>
              <a:t> = </a:t>
            </a:r>
            <a:r>
              <a:rPr lang="en-US" sz="800" dirty="0" err="1"/>
              <a:t>self.rear</a:t>
            </a:r>
            <a:endParaRPr lang="en-US" sz="800" dirty="0"/>
          </a:p>
          <a:p>
            <a:pPr algn="l"/>
            <a:r>
              <a:rPr lang="en-US" sz="800" dirty="0"/>
              <a:t>            </a:t>
            </a:r>
            <a:r>
              <a:rPr lang="en-US" sz="800" dirty="0" err="1"/>
              <a:t>new_node.next</a:t>
            </a:r>
            <a:r>
              <a:rPr lang="en-US" sz="800" dirty="0"/>
              <a:t> = </a:t>
            </a:r>
            <a:r>
              <a:rPr lang="en-US" sz="800" dirty="0" err="1"/>
              <a:t>self.front</a:t>
            </a:r>
            <a:endParaRPr lang="en-US" sz="800" dirty="0"/>
          </a:p>
          <a:p>
            <a:pPr algn="l"/>
            <a:r>
              <a:rPr lang="en-US" sz="800" dirty="0"/>
              <a:t>            </a:t>
            </a:r>
            <a:r>
              <a:rPr lang="en-US" sz="800" dirty="0" err="1"/>
              <a:t>self.rear.next</a:t>
            </a:r>
            <a:r>
              <a:rPr lang="en-US" sz="800" dirty="0"/>
              <a:t> = </a:t>
            </a:r>
            <a:r>
              <a:rPr lang="en-US" sz="800" dirty="0" err="1"/>
              <a:t>new_node</a:t>
            </a:r>
            <a:endParaRPr lang="en-US" sz="800" dirty="0"/>
          </a:p>
          <a:p>
            <a:pPr algn="l"/>
            <a:r>
              <a:rPr lang="en-US" sz="800" dirty="0"/>
              <a:t>            </a:t>
            </a:r>
            <a:r>
              <a:rPr lang="en-US" sz="800" dirty="0" err="1"/>
              <a:t>self.front.prev</a:t>
            </a:r>
            <a:r>
              <a:rPr lang="en-US" sz="800" dirty="0"/>
              <a:t> = </a:t>
            </a:r>
            <a:r>
              <a:rPr lang="en-US" sz="800" dirty="0" err="1"/>
              <a:t>new_node</a:t>
            </a:r>
            <a:endParaRPr lang="en-US" sz="800" dirty="0"/>
          </a:p>
          <a:p>
            <a:pPr algn="l"/>
            <a:r>
              <a:rPr lang="en-US" sz="800" dirty="0"/>
              <a:t>            </a:t>
            </a:r>
            <a:r>
              <a:rPr lang="en-US" sz="800" dirty="0" err="1"/>
              <a:t>self.rear</a:t>
            </a:r>
            <a:r>
              <a:rPr lang="en-US" sz="800" dirty="0"/>
              <a:t> = </a:t>
            </a:r>
            <a:r>
              <a:rPr lang="en-US" sz="800" dirty="0" err="1"/>
              <a:t>new_node</a:t>
            </a:r>
            <a:endParaRPr lang="en-US" sz="800" dirty="0"/>
          </a:p>
          <a:p>
            <a:pPr algn="l"/>
            <a:r>
              <a:rPr lang="en-US" sz="800" dirty="0"/>
              <a:t>        print(</a:t>
            </a:r>
            <a:r>
              <a:rPr lang="en-US" sz="800" dirty="0" err="1"/>
              <a:t>f"Enqueued</a:t>
            </a:r>
            <a:r>
              <a:rPr lang="en-US" sz="800" dirty="0"/>
              <a:t>: {data}")</a:t>
            </a:r>
          </a:p>
          <a:p>
            <a:pPr algn="l"/>
            <a:endParaRPr lang="en-US" sz="800" dirty="0"/>
          </a:p>
          <a:p>
            <a:pPr algn="l"/>
            <a:r>
              <a:rPr lang="en-US" sz="800" dirty="0"/>
              <a:t>    def dequeue(self):</a:t>
            </a:r>
          </a:p>
          <a:p>
            <a:pPr algn="l"/>
            <a:r>
              <a:rPr lang="en-US" sz="800" dirty="0"/>
              <a:t>        if </a:t>
            </a:r>
            <a:r>
              <a:rPr lang="en-US" sz="800" dirty="0" err="1"/>
              <a:t>self.is_empty</a:t>
            </a:r>
            <a:r>
              <a:rPr lang="en-US" sz="800" dirty="0"/>
              <a:t>():</a:t>
            </a:r>
          </a:p>
          <a:p>
            <a:pPr algn="l"/>
            <a:r>
              <a:rPr lang="en-US" sz="800" dirty="0"/>
              <a:t>            print("</a:t>
            </a:r>
            <a:r>
              <a:rPr lang="en-US" sz="800" dirty="0" err="1"/>
              <a:t>Antrian</a:t>
            </a:r>
            <a:r>
              <a:rPr lang="en-US" sz="800" dirty="0"/>
              <a:t> </a:t>
            </a:r>
            <a:r>
              <a:rPr lang="en-US" sz="800" dirty="0" err="1"/>
              <a:t>kosong</a:t>
            </a:r>
            <a:r>
              <a:rPr lang="en-US" sz="800" dirty="0"/>
              <a:t>")</a:t>
            </a:r>
          </a:p>
          <a:p>
            <a:pPr algn="l"/>
            <a:r>
              <a:rPr lang="en-US" sz="800" dirty="0"/>
              <a:t>            return None</a:t>
            </a:r>
          </a:p>
          <a:p>
            <a:pPr algn="l"/>
            <a:r>
              <a:rPr lang="en-US" sz="800" dirty="0"/>
              <a:t>        data = </a:t>
            </a:r>
            <a:r>
              <a:rPr lang="en-US" sz="800" dirty="0" err="1"/>
              <a:t>self.front.data</a:t>
            </a:r>
            <a:endParaRPr lang="en-US" sz="800" dirty="0"/>
          </a:p>
          <a:p>
            <a:pPr algn="l"/>
            <a:r>
              <a:rPr lang="en-US" sz="800" dirty="0"/>
              <a:t>        if </a:t>
            </a:r>
            <a:r>
              <a:rPr lang="en-US" sz="800" dirty="0" err="1"/>
              <a:t>self.front</a:t>
            </a:r>
            <a:r>
              <a:rPr lang="en-US" sz="800" dirty="0"/>
              <a:t> == </a:t>
            </a:r>
            <a:r>
              <a:rPr lang="en-US" sz="800" dirty="0" err="1"/>
              <a:t>self.rear</a:t>
            </a:r>
            <a:r>
              <a:rPr lang="en-US" sz="800" dirty="0"/>
              <a:t>:</a:t>
            </a:r>
          </a:p>
          <a:p>
            <a:pPr algn="l"/>
            <a:r>
              <a:rPr lang="en-US" sz="800" dirty="0"/>
              <a:t>            </a:t>
            </a:r>
            <a:r>
              <a:rPr lang="en-US" sz="800" dirty="0" err="1"/>
              <a:t>self.front</a:t>
            </a:r>
            <a:r>
              <a:rPr lang="en-US" sz="800" dirty="0"/>
              <a:t> = </a:t>
            </a:r>
            <a:r>
              <a:rPr lang="en-US" sz="800" dirty="0" err="1"/>
              <a:t>self.rear</a:t>
            </a:r>
            <a:r>
              <a:rPr lang="en-US" sz="800" dirty="0"/>
              <a:t> = None</a:t>
            </a:r>
          </a:p>
          <a:p>
            <a:pPr algn="l"/>
            <a:r>
              <a:rPr lang="en-US" sz="800" dirty="0"/>
              <a:t>        else:</a:t>
            </a:r>
          </a:p>
          <a:p>
            <a:pPr algn="l"/>
            <a:r>
              <a:rPr lang="en-US" sz="800" dirty="0"/>
              <a:t>            </a:t>
            </a:r>
            <a:r>
              <a:rPr lang="en-US" sz="800" dirty="0" err="1"/>
              <a:t>self.front</a:t>
            </a:r>
            <a:r>
              <a:rPr lang="en-US" sz="800" dirty="0"/>
              <a:t> = </a:t>
            </a:r>
            <a:r>
              <a:rPr lang="en-US" sz="800" dirty="0" err="1"/>
              <a:t>self.front.next</a:t>
            </a:r>
            <a:endParaRPr lang="en-US" sz="800" dirty="0"/>
          </a:p>
          <a:p>
            <a:pPr algn="l"/>
            <a:r>
              <a:rPr lang="en-US" sz="800" dirty="0"/>
              <a:t>            </a:t>
            </a:r>
            <a:r>
              <a:rPr lang="en-US" sz="800" dirty="0" err="1"/>
              <a:t>self.front.prev</a:t>
            </a:r>
            <a:r>
              <a:rPr lang="en-US" sz="800" dirty="0"/>
              <a:t> = </a:t>
            </a:r>
            <a:r>
              <a:rPr lang="en-US" sz="800" dirty="0" err="1"/>
              <a:t>self.rear</a:t>
            </a:r>
            <a:endParaRPr lang="en-US" sz="800" dirty="0"/>
          </a:p>
          <a:p>
            <a:pPr algn="l"/>
            <a:r>
              <a:rPr lang="en-US" sz="800" dirty="0"/>
              <a:t>            </a:t>
            </a:r>
            <a:r>
              <a:rPr lang="en-US" sz="800" dirty="0" err="1"/>
              <a:t>self.rear.next</a:t>
            </a:r>
            <a:r>
              <a:rPr lang="en-US" sz="800" dirty="0"/>
              <a:t> = </a:t>
            </a:r>
            <a:r>
              <a:rPr lang="en-US" sz="800" dirty="0" err="1"/>
              <a:t>self.front</a:t>
            </a:r>
            <a:endParaRPr lang="en-US" sz="800" dirty="0"/>
          </a:p>
          <a:p>
            <a:pPr algn="l"/>
            <a:r>
              <a:rPr lang="en-US" sz="800" dirty="0"/>
              <a:t>        print(</a:t>
            </a:r>
            <a:r>
              <a:rPr lang="en-US" sz="800" dirty="0" err="1"/>
              <a:t>f"Dequeued</a:t>
            </a:r>
            <a:r>
              <a:rPr lang="en-US" sz="800" dirty="0"/>
              <a:t>: {data}")</a:t>
            </a:r>
          </a:p>
          <a:p>
            <a:pPr algn="l"/>
            <a:r>
              <a:rPr lang="en-US" sz="800" dirty="0"/>
              <a:t>        return data</a:t>
            </a:r>
          </a:p>
          <a:p>
            <a:pPr algn="l"/>
            <a:endParaRPr lang="en-US" sz="800" dirty="0"/>
          </a:p>
          <a:p>
            <a:pPr algn="l"/>
            <a:r>
              <a:rPr lang="en-US" sz="800" dirty="0"/>
              <a:t>    def display(self):</a:t>
            </a:r>
          </a:p>
          <a:p>
            <a:pPr algn="l"/>
            <a:r>
              <a:rPr lang="en-US" sz="800" dirty="0"/>
              <a:t>        if </a:t>
            </a:r>
            <a:r>
              <a:rPr lang="en-US" sz="800" dirty="0" err="1"/>
              <a:t>self.is_empty</a:t>
            </a:r>
            <a:r>
              <a:rPr lang="en-US" sz="800" dirty="0"/>
              <a:t>():</a:t>
            </a:r>
          </a:p>
          <a:p>
            <a:pPr algn="l"/>
            <a:r>
              <a:rPr lang="en-US" sz="800" dirty="0"/>
              <a:t>            print("</a:t>
            </a:r>
            <a:r>
              <a:rPr lang="en-US" sz="800" dirty="0" err="1"/>
              <a:t>Antrian</a:t>
            </a:r>
            <a:r>
              <a:rPr lang="en-US" sz="800" dirty="0"/>
              <a:t> </a:t>
            </a:r>
            <a:r>
              <a:rPr lang="en-US" sz="800" dirty="0" err="1"/>
              <a:t>kosong</a:t>
            </a:r>
            <a:r>
              <a:rPr lang="en-US" sz="800" dirty="0"/>
              <a:t>")</a:t>
            </a:r>
          </a:p>
          <a:p>
            <a:pPr algn="l"/>
            <a:r>
              <a:rPr lang="en-US" sz="800" dirty="0"/>
              <a:t>            return</a:t>
            </a:r>
          </a:p>
          <a:p>
            <a:pPr algn="l"/>
            <a:r>
              <a:rPr lang="en-US" sz="800" dirty="0"/>
              <a:t>        print("Element </a:t>
            </a:r>
            <a:r>
              <a:rPr lang="en-US" sz="800" dirty="0" err="1"/>
              <a:t>antrian</a:t>
            </a:r>
            <a:r>
              <a:rPr lang="en-US" sz="800" dirty="0"/>
              <a:t>:")</a:t>
            </a:r>
          </a:p>
          <a:p>
            <a:pPr algn="l"/>
            <a:r>
              <a:rPr lang="en-US" sz="800" dirty="0"/>
              <a:t>        current = </a:t>
            </a:r>
            <a:r>
              <a:rPr lang="en-US" sz="800" dirty="0" err="1"/>
              <a:t>self.front</a:t>
            </a:r>
            <a:endParaRPr lang="en-US" sz="800" dirty="0"/>
          </a:p>
          <a:p>
            <a:pPr algn="l"/>
            <a:r>
              <a:rPr lang="en-US" sz="800" dirty="0"/>
              <a:t>        while True:</a:t>
            </a:r>
          </a:p>
          <a:p>
            <a:pPr algn="l"/>
            <a:r>
              <a:rPr lang="en-US" sz="800" dirty="0"/>
              <a:t>            print(</a:t>
            </a:r>
            <a:r>
              <a:rPr lang="en-US" sz="800" dirty="0" err="1"/>
              <a:t>current.data</a:t>
            </a:r>
            <a:r>
              <a:rPr lang="en-US" sz="800" dirty="0"/>
              <a:t>, end=" ")</a:t>
            </a:r>
          </a:p>
          <a:p>
            <a:pPr algn="l"/>
            <a:r>
              <a:rPr lang="en-US" sz="800" dirty="0"/>
              <a:t>            if current == </a:t>
            </a:r>
            <a:r>
              <a:rPr lang="en-US" sz="800" dirty="0" err="1"/>
              <a:t>self.rear</a:t>
            </a:r>
            <a:r>
              <a:rPr lang="en-US" sz="800" dirty="0"/>
              <a:t>:</a:t>
            </a:r>
          </a:p>
          <a:p>
            <a:pPr algn="l"/>
            <a:r>
              <a:rPr lang="en-US" sz="800" dirty="0"/>
              <a:t>                break</a:t>
            </a:r>
          </a:p>
          <a:p>
            <a:pPr algn="l"/>
            <a:r>
              <a:rPr lang="en-US" sz="800" dirty="0"/>
              <a:t>            current = </a:t>
            </a:r>
            <a:r>
              <a:rPr lang="en-US" sz="800" dirty="0" err="1"/>
              <a:t>current.next</a:t>
            </a:r>
            <a:endParaRPr lang="en-US" sz="800" dirty="0"/>
          </a:p>
          <a:p>
            <a:pPr algn="l"/>
            <a:r>
              <a:rPr lang="en-US" sz="800" dirty="0"/>
              <a:t>        print()</a:t>
            </a:r>
          </a:p>
          <a:p>
            <a:pPr algn="l"/>
            <a:endParaRPr lang="en-US" sz="800" dirty="0"/>
          </a:p>
          <a:p>
            <a:pPr algn="l"/>
            <a:r>
              <a:rPr lang="en-US" sz="800" dirty="0"/>
              <a:t>def main():</a:t>
            </a:r>
          </a:p>
          <a:p>
            <a:pPr algn="l"/>
            <a:r>
              <a:rPr lang="en-US" sz="800" dirty="0"/>
              <a:t>    </a:t>
            </a:r>
            <a:r>
              <a:rPr lang="en-US" sz="800" dirty="0" err="1"/>
              <a:t>cq</a:t>
            </a:r>
            <a:r>
              <a:rPr lang="en-US" sz="800" dirty="0"/>
              <a:t> = </a:t>
            </a:r>
            <a:r>
              <a:rPr lang="en-US" sz="800" dirty="0" err="1"/>
              <a:t>CircularQueue</a:t>
            </a:r>
            <a:r>
              <a:rPr lang="en-US" sz="800" dirty="0"/>
              <a:t>()</a:t>
            </a:r>
          </a:p>
          <a:p>
            <a:pPr algn="l"/>
            <a:endParaRPr lang="en-US" sz="800" dirty="0"/>
          </a:p>
          <a:p>
            <a:pPr algn="l"/>
            <a:r>
              <a:rPr lang="en-US" sz="800" dirty="0"/>
              <a:t>    while True:</a:t>
            </a:r>
          </a:p>
          <a:p>
            <a:pPr algn="l"/>
            <a:r>
              <a:rPr lang="en-US" sz="800" dirty="0"/>
              <a:t>        print("\</a:t>
            </a:r>
            <a:r>
              <a:rPr lang="en-US" sz="800" dirty="0" err="1"/>
              <a:t>nMenu</a:t>
            </a:r>
            <a:r>
              <a:rPr lang="en-US" sz="800" dirty="0"/>
              <a:t>:")</a:t>
            </a:r>
          </a:p>
          <a:p>
            <a:pPr algn="l"/>
            <a:r>
              <a:rPr lang="en-US" sz="800" dirty="0"/>
              <a:t>        print("1. Enqueue")</a:t>
            </a:r>
          </a:p>
          <a:p>
            <a:pPr algn="l"/>
            <a:r>
              <a:rPr lang="en-US" sz="800" dirty="0"/>
              <a:t>        print("2. Dequeue")</a:t>
            </a:r>
          </a:p>
          <a:p>
            <a:pPr algn="l"/>
            <a:r>
              <a:rPr lang="en-US" sz="800" dirty="0"/>
              <a:t>        print("3. Display")</a:t>
            </a:r>
          </a:p>
          <a:p>
            <a:pPr algn="l"/>
            <a:r>
              <a:rPr lang="en-US" sz="800" dirty="0"/>
              <a:t>        print("4. Exit")</a:t>
            </a:r>
          </a:p>
          <a:p>
            <a:pPr algn="l"/>
            <a:r>
              <a:rPr lang="en-US" sz="800" dirty="0"/>
              <a:t>        choice = int(input("</a:t>
            </a:r>
            <a:r>
              <a:rPr lang="en-US" sz="800" dirty="0" err="1"/>
              <a:t>masukan</a:t>
            </a:r>
            <a:r>
              <a:rPr lang="en-US" sz="800" dirty="0"/>
              <a:t> </a:t>
            </a:r>
            <a:r>
              <a:rPr lang="en-US" sz="800" dirty="0" err="1"/>
              <a:t>pilihan</a:t>
            </a:r>
            <a:r>
              <a:rPr lang="en-US" sz="800" dirty="0"/>
              <a:t> </a:t>
            </a:r>
            <a:r>
              <a:rPr lang="en-US" sz="800" dirty="0" err="1"/>
              <a:t>anda</a:t>
            </a:r>
            <a:r>
              <a:rPr lang="en-US" sz="800" dirty="0"/>
              <a:t>: "))</a:t>
            </a:r>
          </a:p>
          <a:p>
            <a:pPr algn="l"/>
            <a:endParaRPr lang="en-US" sz="800" dirty="0"/>
          </a:p>
          <a:p>
            <a:pPr algn="l"/>
            <a:r>
              <a:rPr lang="en-US" sz="800" dirty="0"/>
              <a:t>        if choice == 1:</a:t>
            </a:r>
          </a:p>
          <a:p>
            <a:pPr algn="l"/>
            <a:r>
              <a:rPr lang="en-US" sz="800" dirty="0"/>
              <a:t>            </a:t>
            </a:r>
            <a:r>
              <a:rPr lang="en-US" sz="800" dirty="0" err="1"/>
              <a:t>data_input</a:t>
            </a:r>
            <a:r>
              <a:rPr lang="en-US" sz="800" dirty="0"/>
              <a:t> = input("</a:t>
            </a:r>
            <a:r>
              <a:rPr lang="en-US" sz="800" dirty="0" err="1"/>
              <a:t>masukan</a:t>
            </a:r>
            <a:r>
              <a:rPr lang="en-US" sz="800" dirty="0"/>
              <a:t> data enqueue (</a:t>
            </a:r>
            <a:r>
              <a:rPr lang="en-US" sz="800" dirty="0" err="1"/>
              <a:t>dengan</a:t>
            </a:r>
            <a:r>
              <a:rPr lang="en-US" sz="800" dirty="0"/>
              <a:t> </a:t>
            </a:r>
            <a:r>
              <a:rPr lang="en-US" sz="800" dirty="0" err="1"/>
              <a:t>pembatas</a:t>
            </a:r>
            <a:r>
              <a:rPr lang="en-US" sz="800" dirty="0"/>
              <a:t> </a:t>
            </a:r>
            <a:r>
              <a:rPr lang="en-US" sz="800" dirty="0" err="1"/>
              <a:t>spasi</a:t>
            </a:r>
            <a:r>
              <a:rPr lang="en-US" sz="800" dirty="0"/>
              <a:t>/</a:t>
            </a:r>
            <a:r>
              <a:rPr lang="en-US" sz="800" dirty="0" err="1"/>
              <a:t>koma</a:t>
            </a:r>
            <a:r>
              <a:rPr lang="en-US" sz="800" dirty="0"/>
              <a:t>): ")</a:t>
            </a:r>
          </a:p>
          <a:p>
            <a:pPr algn="l"/>
            <a:r>
              <a:rPr lang="en-US" sz="800" dirty="0"/>
              <a:t>            # Split the input by space or comma and convert to integers</a:t>
            </a:r>
          </a:p>
          <a:p>
            <a:pPr algn="l"/>
            <a:r>
              <a:rPr lang="en-US" sz="800" dirty="0"/>
              <a:t>            </a:t>
            </a:r>
            <a:r>
              <a:rPr lang="en-US" sz="800" dirty="0" err="1"/>
              <a:t>data_list</a:t>
            </a:r>
            <a:r>
              <a:rPr lang="en-US" sz="800" dirty="0"/>
              <a:t> = [int(</a:t>
            </a:r>
            <a:r>
              <a:rPr lang="en-US" sz="800" dirty="0" err="1"/>
              <a:t>x.strip</a:t>
            </a:r>
            <a:r>
              <a:rPr lang="en-US" sz="800" dirty="0"/>
              <a:t>()) for x in </a:t>
            </a:r>
            <a:r>
              <a:rPr lang="en-US" sz="800" dirty="0" err="1"/>
              <a:t>data_input.replace</a:t>
            </a:r>
            <a:r>
              <a:rPr lang="en-US" sz="800" dirty="0"/>
              <a:t>(',', ' ').split()]</a:t>
            </a:r>
          </a:p>
          <a:p>
            <a:pPr algn="l"/>
            <a:r>
              <a:rPr lang="en-US" sz="800" dirty="0"/>
              <a:t>            for data in </a:t>
            </a:r>
            <a:r>
              <a:rPr lang="en-US" sz="800" dirty="0" err="1"/>
              <a:t>data_list</a:t>
            </a:r>
            <a:r>
              <a:rPr lang="en-US" sz="800" dirty="0"/>
              <a:t>:</a:t>
            </a:r>
          </a:p>
          <a:p>
            <a:pPr algn="l"/>
            <a:r>
              <a:rPr lang="en-US" sz="800" dirty="0"/>
              <a:t>                </a:t>
            </a:r>
            <a:r>
              <a:rPr lang="en-US" sz="800" dirty="0" err="1"/>
              <a:t>cq.enqueue</a:t>
            </a:r>
            <a:r>
              <a:rPr lang="en-US" sz="800" dirty="0"/>
              <a:t>(data)</a:t>
            </a:r>
          </a:p>
          <a:p>
            <a:pPr algn="l"/>
            <a:r>
              <a:rPr lang="en-US" sz="800" dirty="0"/>
              <a:t>        </a:t>
            </a:r>
            <a:r>
              <a:rPr lang="en-US" sz="800" dirty="0" err="1"/>
              <a:t>elif</a:t>
            </a:r>
            <a:r>
              <a:rPr lang="en-US" sz="800" dirty="0"/>
              <a:t> choice == 2:</a:t>
            </a:r>
          </a:p>
          <a:p>
            <a:pPr algn="l"/>
            <a:r>
              <a:rPr lang="en-US" sz="800" dirty="0"/>
              <a:t>            </a:t>
            </a:r>
            <a:r>
              <a:rPr lang="en-US" sz="800" dirty="0" err="1"/>
              <a:t>cq.dequeue</a:t>
            </a:r>
            <a:r>
              <a:rPr lang="en-US" sz="800" dirty="0"/>
              <a:t>()</a:t>
            </a:r>
          </a:p>
          <a:p>
            <a:pPr algn="l"/>
            <a:r>
              <a:rPr lang="en-US" sz="800" dirty="0"/>
              <a:t>        </a:t>
            </a:r>
            <a:r>
              <a:rPr lang="en-US" sz="800" dirty="0" err="1"/>
              <a:t>elif</a:t>
            </a:r>
            <a:r>
              <a:rPr lang="en-US" sz="800" dirty="0"/>
              <a:t> choice == 3:</a:t>
            </a:r>
          </a:p>
          <a:p>
            <a:pPr algn="l"/>
            <a:r>
              <a:rPr lang="en-US" sz="800" dirty="0"/>
              <a:t>            </a:t>
            </a:r>
            <a:r>
              <a:rPr lang="en-US" sz="800" dirty="0" err="1"/>
              <a:t>cq.display</a:t>
            </a:r>
            <a:r>
              <a:rPr lang="en-US" sz="800" dirty="0"/>
              <a:t>()</a:t>
            </a:r>
          </a:p>
          <a:p>
            <a:pPr algn="l"/>
            <a:r>
              <a:rPr lang="en-US" sz="800" dirty="0"/>
              <a:t>        </a:t>
            </a:r>
            <a:r>
              <a:rPr lang="en-US" sz="800" dirty="0" err="1"/>
              <a:t>elif</a:t>
            </a:r>
            <a:r>
              <a:rPr lang="en-US" sz="800" dirty="0"/>
              <a:t> choice == 4:</a:t>
            </a:r>
          </a:p>
          <a:p>
            <a:pPr algn="l"/>
            <a:r>
              <a:rPr lang="en-US" sz="800" dirty="0"/>
              <a:t>            print("Exiting...")</a:t>
            </a:r>
          </a:p>
          <a:p>
            <a:pPr algn="l"/>
            <a:r>
              <a:rPr lang="en-US" sz="800" dirty="0"/>
              <a:t>            break</a:t>
            </a:r>
          </a:p>
          <a:p>
            <a:pPr algn="l"/>
            <a:r>
              <a:rPr lang="en-US" sz="800" dirty="0"/>
              <a:t>        else:</a:t>
            </a:r>
          </a:p>
          <a:p>
            <a:pPr algn="l"/>
            <a:r>
              <a:rPr lang="en-US" sz="800" dirty="0"/>
              <a:t>            print("</a:t>
            </a:r>
            <a:r>
              <a:rPr lang="en-US" sz="800" dirty="0" err="1"/>
              <a:t>pilihan</a:t>
            </a:r>
            <a:r>
              <a:rPr lang="en-US" sz="800" dirty="0"/>
              <a:t> </a:t>
            </a:r>
            <a:r>
              <a:rPr lang="en-US" sz="800" dirty="0" err="1"/>
              <a:t>tidak</a:t>
            </a:r>
            <a:r>
              <a:rPr lang="en-US" sz="800" dirty="0"/>
              <a:t> </a:t>
            </a:r>
            <a:r>
              <a:rPr lang="en-US" sz="800" dirty="0" err="1"/>
              <a:t>ada</a:t>
            </a:r>
            <a:r>
              <a:rPr lang="en-US" sz="800" dirty="0"/>
              <a:t> </a:t>
            </a:r>
            <a:r>
              <a:rPr lang="en-US" sz="800" dirty="0" err="1"/>
              <a:t>dalam</a:t>
            </a:r>
            <a:r>
              <a:rPr lang="en-US" sz="800" dirty="0"/>
              <a:t> menu, </a:t>
            </a:r>
            <a:r>
              <a:rPr lang="en-US" sz="800" dirty="0" err="1"/>
              <a:t>coba</a:t>
            </a:r>
            <a:r>
              <a:rPr lang="en-US" sz="800" dirty="0"/>
              <a:t> </a:t>
            </a:r>
            <a:r>
              <a:rPr lang="en-US" sz="800" dirty="0" err="1"/>
              <a:t>lagi</a:t>
            </a:r>
            <a:r>
              <a:rPr lang="en-US" sz="800" dirty="0"/>
              <a:t>.")</a:t>
            </a:r>
          </a:p>
          <a:p>
            <a:pPr algn="l"/>
            <a:endParaRPr lang="en-US" sz="800" dirty="0"/>
          </a:p>
          <a:p>
            <a:pPr algn="l"/>
            <a:r>
              <a:rPr lang="en-US" sz="800" dirty="0"/>
              <a:t>if __name__ == "__main__":</a:t>
            </a:r>
          </a:p>
          <a:p>
            <a:pPr algn="l"/>
            <a:r>
              <a:rPr lang="en-US" sz="800" dirty="0"/>
              <a:t>    main()</a:t>
            </a:r>
          </a:p>
          <a:p>
            <a:pPr algn="l"/>
            <a:r>
              <a:rPr lang="en-US" sz="800" dirty="0"/>
              <a:t>1</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154"/>
        <p:cNvGrpSpPr/>
        <p:nvPr/>
      </p:nvGrpSpPr>
      <p:grpSpPr>
        <a:xfrm>
          <a:off x="0" y="0"/>
          <a:ext cx="0" cy="0"/>
          <a:chOff x="0" y="0"/>
          <a:chExt cx="0" cy="0"/>
        </a:xfrm>
      </p:grpSpPr>
      <p:sp>
        <p:nvSpPr>
          <p:cNvPr id="2156" name="Google Shape;2156;p38"/>
          <p:cNvSpPr txBox="1">
            <a:spLocks noGrp="1"/>
          </p:cNvSpPr>
          <p:nvPr>
            <p:ph type="title" idx="2"/>
          </p:nvPr>
        </p:nvSpPr>
        <p:spPr>
          <a:xfrm>
            <a:off x="996177" y="349405"/>
            <a:ext cx="3791414" cy="619171"/>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000" dirty="0"/>
              <a:t>Output</a:t>
            </a:r>
            <a:endParaRPr lang="x-none" sz="2000" dirty="0"/>
          </a:p>
        </p:txBody>
      </p:sp>
      <p:pic>
        <p:nvPicPr>
          <p:cNvPr id="6" name="Picture 5">
            <a:extLst>
              <a:ext uri="{FF2B5EF4-FFF2-40B4-BE49-F238E27FC236}">
                <a16:creationId xmlns:a16="http://schemas.microsoft.com/office/drawing/2014/main" id="{74A82332-4D7E-369A-BF9C-20D4984A436E}"/>
              </a:ext>
            </a:extLst>
          </p:cNvPr>
          <p:cNvPicPr>
            <a:picLocks noChangeAspect="1"/>
          </p:cNvPicPr>
          <p:nvPr/>
        </p:nvPicPr>
        <p:blipFill>
          <a:blip r:embed="rId3"/>
          <a:stretch>
            <a:fillRect/>
          </a:stretch>
        </p:blipFill>
        <p:spPr>
          <a:xfrm>
            <a:off x="1128748" y="906662"/>
            <a:ext cx="5044877" cy="2163640"/>
          </a:xfrm>
          <a:prstGeom prst="rect">
            <a:avLst/>
          </a:prstGeom>
        </p:spPr>
      </p:pic>
      <p:pic>
        <p:nvPicPr>
          <p:cNvPr id="8" name="Picture 7">
            <a:extLst>
              <a:ext uri="{FF2B5EF4-FFF2-40B4-BE49-F238E27FC236}">
                <a16:creationId xmlns:a16="http://schemas.microsoft.com/office/drawing/2014/main" id="{DAFA29A5-1DEE-E515-15FC-FD00FA645C7B}"/>
              </a:ext>
            </a:extLst>
          </p:cNvPr>
          <p:cNvPicPr>
            <a:picLocks noChangeAspect="1"/>
          </p:cNvPicPr>
          <p:nvPr/>
        </p:nvPicPr>
        <p:blipFill>
          <a:blip r:embed="rId4"/>
          <a:stretch>
            <a:fillRect/>
          </a:stretch>
        </p:blipFill>
        <p:spPr>
          <a:xfrm>
            <a:off x="1128748" y="3395395"/>
            <a:ext cx="5044877" cy="1341236"/>
          </a:xfrm>
          <a:prstGeom prst="rect">
            <a:avLst/>
          </a:prstGeom>
        </p:spPr>
      </p:pic>
      <p:grpSp>
        <p:nvGrpSpPr>
          <p:cNvPr id="9" name="Google Shape;4766;p64">
            <a:extLst>
              <a:ext uri="{FF2B5EF4-FFF2-40B4-BE49-F238E27FC236}">
                <a16:creationId xmlns:a16="http://schemas.microsoft.com/office/drawing/2014/main" id="{EBAACA5B-EFF4-7650-D3F2-69FCB5E3F536}"/>
              </a:ext>
            </a:extLst>
          </p:cNvPr>
          <p:cNvGrpSpPr/>
          <p:nvPr/>
        </p:nvGrpSpPr>
        <p:grpSpPr>
          <a:xfrm>
            <a:off x="6595358" y="3161394"/>
            <a:ext cx="1419894" cy="1575237"/>
            <a:chOff x="1260950" y="-166737"/>
            <a:chExt cx="5129675" cy="5643987"/>
          </a:xfrm>
        </p:grpSpPr>
        <p:sp>
          <p:nvSpPr>
            <p:cNvPr id="10" name="Google Shape;4767;p64">
              <a:extLst>
                <a:ext uri="{FF2B5EF4-FFF2-40B4-BE49-F238E27FC236}">
                  <a16:creationId xmlns:a16="http://schemas.microsoft.com/office/drawing/2014/main" id="{FCB1F64C-AB8D-4036-4E80-E48B33830814}"/>
                </a:ext>
              </a:extLst>
            </p:cNvPr>
            <p:cNvSpPr/>
            <p:nvPr/>
          </p:nvSpPr>
          <p:spPr>
            <a:xfrm>
              <a:off x="1260950" y="395850"/>
              <a:ext cx="5129675" cy="4941275"/>
            </a:xfrm>
            <a:custGeom>
              <a:avLst/>
              <a:gdLst/>
              <a:ahLst/>
              <a:cxnLst/>
              <a:rect l="l" t="t" r="r" b="b"/>
              <a:pathLst>
                <a:path w="205187" h="197651" extrusionOk="0">
                  <a:moveTo>
                    <a:pt x="118352" y="1"/>
                  </a:moveTo>
                  <a:cubicBezTo>
                    <a:pt x="118262" y="1"/>
                    <a:pt x="118173" y="1"/>
                    <a:pt x="118084" y="3"/>
                  </a:cubicBezTo>
                  <a:cubicBezTo>
                    <a:pt x="89771" y="436"/>
                    <a:pt x="90673" y="18108"/>
                    <a:pt x="82269" y="42454"/>
                  </a:cubicBezTo>
                  <a:cubicBezTo>
                    <a:pt x="73866" y="66763"/>
                    <a:pt x="45553" y="55726"/>
                    <a:pt x="26546" y="64563"/>
                  </a:cubicBezTo>
                  <a:cubicBezTo>
                    <a:pt x="7538" y="73399"/>
                    <a:pt x="13742" y="109647"/>
                    <a:pt x="14607" y="117618"/>
                  </a:cubicBezTo>
                  <a:cubicBezTo>
                    <a:pt x="15509" y="125588"/>
                    <a:pt x="6204" y="119385"/>
                    <a:pt x="3102" y="125120"/>
                  </a:cubicBezTo>
                  <a:cubicBezTo>
                    <a:pt x="0" y="130890"/>
                    <a:pt x="2164" y="141747"/>
                    <a:pt x="2164" y="141747"/>
                  </a:cubicBezTo>
                  <a:lnTo>
                    <a:pt x="178677" y="197651"/>
                  </a:lnTo>
                  <a:cubicBezTo>
                    <a:pt x="178677" y="197651"/>
                    <a:pt x="179975" y="195451"/>
                    <a:pt x="185746" y="186145"/>
                  </a:cubicBezTo>
                  <a:cubicBezTo>
                    <a:pt x="191481" y="176876"/>
                    <a:pt x="172906" y="151232"/>
                    <a:pt x="173736" y="140160"/>
                  </a:cubicBezTo>
                  <a:cubicBezTo>
                    <a:pt x="174565" y="129087"/>
                    <a:pt x="205186" y="110548"/>
                    <a:pt x="202084" y="89305"/>
                  </a:cubicBezTo>
                  <a:cubicBezTo>
                    <a:pt x="199028" y="68164"/>
                    <a:pt x="146727" y="1"/>
                    <a:pt x="1183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4768;p64">
              <a:extLst>
                <a:ext uri="{FF2B5EF4-FFF2-40B4-BE49-F238E27FC236}">
                  <a16:creationId xmlns:a16="http://schemas.microsoft.com/office/drawing/2014/main" id="{4791F7D6-8FD3-7700-71C4-5D8E3DC2C7B7}"/>
                </a:ext>
              </a:extLst>
            </p:cNvPr>
            <p:cNvSpPr/>
            <p:nvPr/>
          </p:nvSpPr>
          <p:spPr>
            <a:xfrm>
              <a:off x="1297025" y="395900"/>
              <a:ext cx="5022350" cy="4941225"/>
            </a:xfrm>
            <a:custGeom>
              <a:avLst/>
              <a:gdLst/>
              <a:ahLst/>
              <a:cxnLst/>
              <a:rect l="l" t="t" r="r" b="b"/>
              <a:pathLst>
                <a:path w="200894" h="197649" extrusionOk="0">
                  <a:moveTo>
                    <a:pt x="116641" y="1"/>
                  </a:moveTo>
                  <a:cubicBezTo>
                    <a:pt x="88328" y="434"/>
                    <a:pt x="89230" y="18106"/>
                    <a:pt x="80826" y="42452"/>
                  </a:cubicBezTo>
                  <a:cubicBezTo>
                    <a:pt x="72423" y="66761"/>
                    <a:pt x="44110" y="55724"/>
                    <a:pt x="25103" y="64561"/>
                  </a:cubicBezTo>
                  <a:cubicBezTo>
                    <a:pt x="14030" y="69719"/>
                    <a:pt x="11505" y="84145"/>
                    <a:pt x="11505" y="96913"/>
                  </a:cubicBezTo>
                  <a:cubicBezTo>
                    <a:pt x="11505" y="106038"/>
                    <a:pt x="12804" y="114297"/>
                    <a:pt x="13164" y="117616"/>
                  </a:cubicBezTo>
                  <a:cubicBezTo>
                    <a:pt x="13201" y="117976"/>
                    <a:pt x="13237" y="118301"/>
                    <a:pt x="13237" y="118589"/>
                  </a:cubicBezTo>
                  <a:cubicBezTo>
                    <a:pt x="13237" y="125045"/>
                    <a:pt x="4617" y="119635"/>
                    <a:pt x="1659" y="125118"/>
                  </a:cubicBezTo>
                  <a:cubicBezTo>
                    <a:pt x="361" y="127534"/>
                    <a:pt x="0" y="130816"/>
                    <a:pt x="0" y="133846"/>
                  </a:cubicBezTo>
                  <a:cubicBezTo>
                    <a:pt x="0" y="138066"/>
                    <a:pt x="721" y="141745"/>
                    <a:pt x="721" y="141745"/>
                  </a:cubicBezTo>
                  <a:lnTo>
                    <a:pt x="41946" y="154801"/>
                  </a:lnTo>
                  <a:cubicBezTo>
                    <a:pt x="42199" y="153430"/>
                    <a:pt x="42559" y="151591"/>
                    <a:pt x="42992" y="149571"/>
                  </a:cubicBezTo>
                  <a:cubicBezTo>
                    <a:pt x="43858" y="145387"/>
                    <a:pt x="44976" y="140482"/>
                    <a:pt x="45986" y="137417"/>
                  </a:cubicBezTo>
                  <a:cubicBezTo>
                    <a:pt x="48041" y="131249"/>
                    <a:pt x="52189" y="128616"/>
                    <a:pt x="54678" y="127282"/>
                  </a:cubicBezTo>
                  <a:cubicBezTo>
                    <a:pt x="55327" y="126921"/>
                    <a:pt x="56156" y="126344"/>
                    <a:pt x="57094" y="125659"/>
                  </a:cubicBezTo>
                  <a:cubicBezTo>
                    <a:pt x="58934" y="124288"/>
                    <a:pt x="60989" y="122629"/>
                    <a:pt x="61891" y="121872"/>
                  </a:cubicBezTo>
                  <a:cubicBezTo>
                    <a:pt x="62035" y="121727"/>
                    <a:pt x="62144" y="121619"/>
                    <a:pt x="62252" y="121583"/>
                  </a:cubicBezTo>
                  <a:cubicBezTo>
                    <a:pt x="62252" y="121547"/>
                    <a:pt x="62252" y="121547"/>
                    <a:pt x="62288" y="121547"/>
                  </a:cubicBezTo>
                  <a:cubicBezTo>
                    <a:pt x="62396" y="121150"/>
                    <a:pt x="62829" y="119599"/>
                    <a:pt x="63658" y="117688"/>
                  </a:cubicBezTo>
                  <a:cubicBezTo>
                    <a:pt x="64596" y="115488"/>
                    <a:pt x="66039" y="112855"/>
                    <a:pt x="68059" y="110943"/>
                  </a:cubicBezTo>
                  <a:cubicBezTo>
                    <a:pt x="70078" y="109032"/>
                    <a:pt x="73397" y="107481"/>
                    <a:pt x="76246" y="106399"/>
                  </a:cubicBezTo>
                  <a:cubicBezTo>
                    <a:pt x="78807" y="105425"/>
                    <a:pt x="80971" y="104812"/>
                    <a:pt x="81367" y="104704"/>
                  </a:cubicBezTo>
                  <a:cubicBezTo>
                    <a:pt x="82954" y="103369"/>
                    <a:pt x="85407" y="102143"/>
                    <a:pt x="88184" y="101061"/>
                  </a:cubicBezTo>
                  <a:cubicBezTo>
                    <a:pt x="90997" y="99979"/>
                    <a:pt x="94135" y="99041"/>
                    <a:pt x="97057" y="98248"/>
                  </a:cubicBezTo>
                  <a:cubicBezTo>
                    <a:pt x="102358" y="96877"/>
                    <a:pt x="106975" y="96011"/>
                    <a:pt x="107877" y="95867"/>
                  </a:cubicBezTo>
                  <a:cubicBezTo>
                    <a:pt x="108129" y="95362"/>
                    <a:pt x="109067" y="93595"/>
                    <a:pt x="110978" y="91142"/>
                  </a:cubicBezTo>
                  <a:cubicBezTo>
                    <a:pt x="112169" y="89591"/>
                    <a:pt x="114225" y="88437"/>
                    <a:pt x="116028" y="87644"/>
                  </a:cubicBezTo>
                  <a:cubicBezTo>
                    <a:pt x="117615" y="86923"/>
                    <a:pt x="118985" y="86526"/>
                    <a:pt x="119274" y="86454"/>
                  </a:cubicBezTo>
                  <a:cubicBezTo>
                    <a:pt x="119310" y="86382"/>
                    <a:pt x="119454" y="86309"/>
                    <a:pt x="119635" y="86201"/>
                  </a:cubicBezTo>
                  <a:cubicBezTo>
                    <a:pt x="119887" y="86021"/>
                    <a:pt x="120284" y="85732"/>
                    <a:pt x="120825" y="85336"/>
                  </a:cubicBezTo>
                  <a:cubicBezTo>
                    <a:pt x="121907" y="84578"/>
                    <a:pt x="123530" y="83424"/>
                    <a:pt x="125730" y="81873"/>
                  </a:cubicBezTo>
                  <a:cubicBezTo>
                    <a:pt x="129337" y="79276"/>
                    <a:pt x="134422" y="76716"/>
                    <a:pt x="136153" y="75850"/>
                  </a:cubicBezTo>
                  <a:cubicBezTo>
                    <a:pt x="134278" y="74984"/>
                    <a:pt x="132763" y="73361"/>
                    <a:pt x="131465" y="71342"/>
                  </a:cubicBezTo>
                  <a:cubicBezTo>
                    <a:pt x="130022" y="69069"/>
                    <a:pt x="128868" y="66292"/>
                    <a:pt x="127858" y="63479"/>
                  </a:cubicBezTo>
                  <a:cubicBezTo>
                    <a:pt x="125874" y="57925"/>
                    <a:pt x="122051" y="52010"/>
                    <a:pt x="118985" y="49160"/>
                  </a:cubicBezTo>
                  <a:cubicBezTo>
                    <a:pt x="117867" y="48114"/>
                    <a:pt x="116930" y="47249"/>
                    <a:pt x="116244" y="46275"/>
                  </a:cubicBezTo>
                  <a:cubicBezTo>
                    <a:pt x="115595" y="45373"/>
                    <a:pt x="115198" y="44327"/>
                    <a:pt x="115198" y="43101"/>
                  </a:cubicBezTo>
                  <a:cubicBezTo>
                    <a:pt x="115198" y="42091"/>
                    <a:pt x="115451" y="40937"/>
                    <a:pt x="115992" y="39530"/>
                  </a:cubicBezTo>
                  <a:cubicBezTo>
                    <a:pt x="116677" y="37655"/>
                    <a:pt x="118228" y="35419"/>
                    <a:pt x="120031" y="33327"/>
                  </a:cubicBezTo>
                  <a:cubicBezTo>
                    <a:pt x="121835" y="31199"/>
                    <a:pt x="123927" y="29179"/>
                    <a:pt x="125694" y="27772"/>
                  </a:cubicBezTo>
                  <a:cubicBezTo>
                    <a:pt x="126884" y="26835"/>
                    <a:pt x="127930" y="26149"/>
                    <a:pt x="128723" y="25861"/>
                  </a:cubicBezTo>
                  <a:cubicBezTo>
                    <a:pt x="130022" y="25428"/>
                    <a:pt x="131392" y="24887"/>
                    <a:pt x="132547" y="24887"/>
                  </a:cubicBezTo>
                  <a:cubicBezTo>
                    <a:pt x="132907" y="24887"/>
                    <a:pt x="133268" y="24923"/>
                    <a:pt x="133556" y="25067"/>
                  </a:cubicBezTo>
                  <a:cubicBezTo>
                    <a:pt x="133881" y="25176"/>
                    <a:pt x="134170" y="25392"/>
                    <a:pt x="134386" y="25681"/>
                  </a:cubicBezTo>
                  <a:cubicBezTo>
                    <a:pt x="134819" y="26258"/>
                    <a:pt x="135071" y="27123"/>
                    <a:pt x="135071" y="28386"/>
                  </a:cubicBezTo>
                  <a:cubicBezTo>
                    <a:pt x="135071" y="28458"/>
                    <a:pt x="135071" y="28566"/>
                    <a:pt x="135071" y="28638"/>
                  </a:cubicBezTo>
                  <a:cubicBezTo>
                    <a:pt x="134999" y="30874"/>
                    <a:pt x="133701" y="32714"/>
                    <a:pt x="132258" y="34192"/>
                  </a:cubicBezTo>
                  <a:cubicBezTo>
                    <a:pt x="130815" y="35707"/>
                    <a:pt x="129192" y="36897"/>
                    <a:pt x="128399" y="37691"/>
                  </a:cubicBezTo>
                  <a:cubicBezTo>
                    <a:pt x="128182" y="37943"/>
                    <a:pt x="128038" y="38160"/>
                    <a:pt x="127966" y="38268"/>
                  </a:cubicBezTo>
                  <a:cubicBezTo>
                    <a:pt x="127641" y="39025"/>
                    <a:pt x="127461" y="39927"/>
                    <a:pt x="127461" y="40937"/>
                  </a:cubicBezTo>
                  <a:cubicBezTo>
                    <a:pt x="127461" y="41947"/>
                    <a:pt x="127641" y="43029"/>
                    <a:pt x="128074" y="44111"/>
                  </a:cubicBezTo>
                  <a:cubicBezTo>
                    <a:pt x="128507" y="45193"/>
                    <a:pt x="129842" y="47681"/>
                    <a:pt x="131501" y="50459"/>
                  </a:cubicBezTo>
                  <a:cubicBezTo>
                    <a:pt x="133124" y="53236"/>
                    <a:pt x="135107" y="56338"/>
                    <a:pt x="136911" y="58610"/>
                  </a:cubicBezTo>
                  <a:cubicBezTo>
                    <a:pt x="139580" y="62072"/>
                    <a:pt x="144882" y="68709"/>
                    <a:pt x="147767" y="72748"/>
                  </a:cubicBezTo>
                  <a:cubicBezTo>
                    <a:pt x="148741" y="74083"/>
                    <a:pt x="149426" y="75129"/>
                    <a:pt x="149715" y="75706"/>
                  </a:cubicBezTo>
                  <a:cubicBezTo>
                    <a:pt x="150039" y="76427"/>
                    <a:pt x="150256" y="76968"/>
                    <a:pt x="150256" y="77509"/>
                  </a:cubicBezTo>
                  <a:cubicBezTo>
                    <a:pt x="150256" y="78086"/>
                    <a:pt x="150039" y="78591"/>
                    <a:pt x="149715" y="79240"/>
                  </a:cubicBezTo>
                  <a:cubicBezTo>
                    <a:pt x="149390" y="79889"/>
                    <a:pt x="148885" y="80719"/>
                    <a:pt x="148272" y="81909"/>
                  </a:cubicBezTo>
                  <a:cubicBezTo>
                    <a:pt x="147262" y="83749"/>
                    <a:pt x="145206" y="86237"/>
                    <a:pt x="143403" y="88257"/>
                  </a:cubicBezTo>
                  <a:cubicBezTo>
                    <a:pt x="142068" y="89772"/>
                    <a:pt x="140842" y="90998"/>
                    <a:pt x="140301" y="91575"/>
                  </a:cubicBezTo>
                  <a:lnTo>
                    <a:pt x="140914" y="91864"/>
                  </a:lnTo>
                  <a:cubicBezTo>
                    <a:pt x="141022" y="91792"/>
                    <a:pt x="141203" y="91647"/>
                    <a:pt x="141455" y="91503"/>
                  </a:cubicBezTo>
                  <a:cubicBezTo>
                    <a:pt x="141888" y="91178"/>
                    <a:pt x="142465" y="90782"/>
                    <a:pt x="143150" y="90313"/>
                  </a:cubicBezTo>
                  <a:cubicBezTo>
                    <a:pt x="144521" y="89339"/>
                    <a:pt x="146252" y="88149"/>
                    <a:pt x="147587" y="87139"/>
                  </a:cubicBezTo>
                  <a:cubicBezTo>
                    <a:pt x="149931" y="85372"/>
                    <a:pt x="153105" y="84145"/>
                    <a:pt x="153970" y="83821"/>
                  </a:cubicBezTo>
                  <a:cubicBezTo>
                    <a:pt x="153934" y="83280"/>
                    <a:pt x="153826" y="81873"/>
                    <a:pt x="153826" y="79962"/>
                  </a:cubicBezTo>
                  <a:cubicBezTo>
                    <a:pt x="153826" y="76102"/>
                    <a:pt x="154151" y="70260"/>
                    <a:pt x="155882" y="65427"/>
                  </a:cubicBezTo>
                  <a:cubicBezTo>
                    <a:pt x="157289" y="61495"/>
                    <a:pt x="159381" y="55400"/>
                    <a:pt x="161256" y="49701"/>
                  </a:cubicBezTo>
                  <a:cubicBezTo>
                    <a:pt x="163131" y="44003"/>
                    <a:pt x="164755" y="38665"/>
                    <a:pt x="165187" y="36429"/>
                  </a:cubicBezTo>
                  <a:cubicBezTo>
                    <a:pt x="165368" y="35419"/>
                    <a:pt x="165476" y="34481"/>
                    <a:pt x="165548" y="33651"/>
                  </a:cubicBezTo>
                  <a:cubicBezTo>
                    <a:pt x="149137" y="15293"/>
                    <a:pt x="130346" y="1"/>
                    <a:pt x="116930" y="1"/>
                  </a:cubicBezTo>
                  <a:close/>
                  <a:moveTo>
                    <a:pt x="171499" y="40540"/>
                  </a:moveTo>
                  <a:cubicBezTo>
                    <a:pt x="171391" y="40612"/>
                    <a:pt x="171283" y="40721"/>
                    <a:pt x="171211" y="40829"/>
                  </a:cubicBezTo>
                  <a:cubicBezTo>
                    <a:pt x="170850" y="41262"/>
                    <a:pt x="170561" y="41766"/>
                    <a:pt x="170381" y="42163"/>
                  </a:cubicBezTo>
                  <a:cubicBezTo>
                    <a:pt x="170237" y="42416"/>
                    <a:pt x="170165" y="42632"/>
                    <a:pt x="170165" y="42704"/>
                  </a:cubicBezTo>
                  <a:lnTo>
                    <a:pt x="170129" y="42740"/>
                  </a:lnTo>
                  <a:lnTo>
                    <a:pt x="170129" y="42812"/>
                  </a:lnTo>
                  <a:cubicBezTo>
                    <a:pt x="170129" y="42885"/>
                    <a:pt x="170129" y="42993"/>
                    <a:pt x="170092" y="43101"/>
                  </a:cubicBezTo>
                  <a:cubicBezTo>
                    <a:pt x="170056" y="43353"/>
                    <a:pt x="170020" y="43714"/>
                    <a:pt x="169984" y="44147"/>
                  </a:cubicBezTo>
                  <a:cubicBezTo>
                    <a:pt x="169876" y="45013"/>
                    <a:pt x="169732" y="46275"/>
                    <a:pt x="169587" y="47754"/>
                  </a:cubicBezTo>
                  <a:cubicBezTo>
                    <a:pt x="169263" y="50783"/>
                    <a:pt x="168830" y="54823"/>
                    <a:pt x="168397" y="59115"/>
                  </a:cubicBezTo>
                  <a:cubicBezTo>
                    <a:pt x="167496" y="67663"/>
                    <a:pt x="166522" y="77112"/>
                    <a:pt x="166125" y="80899"/>
                  </a:cubicBezTo>
                  <a:cubicBezTo>
                    <a:pt x="165728" y="84722"/>
                    <a:pt x="165223" y="87716"/>
                    <a:pt x="163817" y="90818"/>
                  </a:cubicBezTo>
                  <a:cubicBezTo>
                    <a:pt x="162446" y="93920"/>
                    <a:pt x="160174" y="97093"/>
                    <a:pt x="156279" y="101385"/>
                  </a:cubicBezTo>
                  <a:cubicBezTo>
                    <a:pt x="148813" y="109609"/>
                    <a:pt x="139940" y="113360"/>
                    <a:pt x="139183" y="113648"/>
                  </a:cubicBezTo>
                  <a:lnTo>
                    <a:pt x="127533" y="124072"/>
                  </a:lnTo>
                  <a:cubicBezTo>
                    <a:pt x="127533" y="124360"/>
                    <a:pt x="127461" y="125370"/>
                    <a:pt x="127209" y="128796"/>
                  </a:cubicBezTo>
                  <a:cubicBezTo>
                    <a:pt x="127064" y="130924"/>
                    <a:pt x="126523" y="132547"/>
                    <a:pt x="125982" y="133738"/>
                  </a:cubicBezTo>
                  <a:cubicBezTo>
                    <a:pt x="125441" y="134928"/>
                    <a:pt x="124864" y="135721"/>
                    <a:pt x="124612" y="136154"/>
                  </a:cubicBezTo>
                  <a:cubicBezTo>
                    <a:pt x="124612" y="136190"/>
                    <a:pt x="124612" y="136190"/>
                    <a:pt x="124612" y="136190"/>
                  </a:cubicBezTo>
                  <a:cubicBezTo>
                    <a:pt x="124540" y="136298"/>
                    <a:pt x="124504" y="136407"/>
                    <a:pt x="124504" y="136443"/>
                  </a:cubicBezTo>
                  <a:cubicBezTo>
                    <a:pt x="124504" y="136515"/>
                    <a:pt x="124468" y="136623"/>
                    <a:pt x="124468" y="136731"/>
                  </a:cubicBezTo>
                  <a:cubicBezTo>
                    <a:pt x="124431" y="136803"/>
                    <a:pt x="124395" y="136875"/>
                    <a:pt x="124395" y="136984"/>
                  </a:cubicBezTo>
                  <a:cubicBezTo>
                    <a:pt x="124395" y="136984"/>
                    <a:pt x="124359" y="137020"/>
                    <a:pt x="124359" y="137020"/>
                  </a:cubicBezTo>
                  <a:cubicBezTo>
                    <a:pt x="124359" y="137056"/>
                    <a:pt x="124359" y="137056"/>
                    <a:pt x="124359" y="137092"/>
                  </a:cubicBezTo>
                  <a:cubicBezTo>
                    <a:pt x="124359" y="137092"/>
                    <a:pt x="124359" y="137092"/>
                    <a:pt x="124359" y="137128"/>
                  </a:cubicBezTo>
                  <a:cubicBezTo>
                    <a:pt x="124251" y="137453"/>
                    <a:pt x="124107" y="137849"/>
                    <a:pt x="123963" y="138354"/>
                  </a:cubicBezTo>
                  <a:cubicBezTo>
                    <a:pt x="123638" y="139364"/>
                    <a:pt x="123205" y="140699"/>
                    <a:pt x="122736" y="142105"/>
                  </a:cubicBezTo>
                  <a:cubicBezTo>
                    <a:pt x="121726" y="144991"/>
                    <a:pt x="120464" y="148345"/>
                    <a:pt x="119346" y="150653"/>
                  </a:cubicBezTo>
                  <a:cubicBezTo>
                    <a:pt x="118192" y="152961"/>
                    <a:pt x="117146" y="154837"/>
                    <a:pt x="115379" y="156640"/>
                  </a:cubicBezTo>
                  <a:cubicBezTo>
                    <a:pt x="113647" y="158444"/>
                    <a:pt x="111195" y="160139"/>
                    <a:pt x="107300" y="162122"/>
                  </a:cubicBezTo>
                  <a:cubicBezTo>
                    <a:pt x="100555" y="165549"/>
                    <a:pt x="95506" y="169228"/>
                    <a:pt x="94388" y="170093"/>
                  </a:cubicBezTo>
                  <a:cubicBezTo>
                    <a:pt x="94207" y="170202"/>
                    <a:pt x="94135" y="170274"/>
                    <a:pt x="94135" y="170274"/>
                  </a:cubicBezTo>
                  <a:cubicBezTo>
                    <a:pt x="94063" y="170310"/>
                    <a:pt x="93991" y="170310"/>
                    <a:pt x="93955" y="170310"/>
                  </a:cubicBezTo>
                  <a:cubicBezTo>
                    <a:pt x="93883" y="170310"/>
                    <a:pt x="93811" y="170310"/>
                    <a:pt x="93738" y="170274"/>
                  </a:cubicBezTo>
                  <a:lnTo>
                    <a:pt x="88473" y="165982"/>
                  </a:lnTo>
                  <a:cubicBezTo>
                    <a:pt x="88364" y="165910"/>
                    <a:pt x="88328" y="165729"/>
                    <a:pt x="88400" y="165621"/>
                  </a:cubicBezTo>
                  <a:cubicBezTo>
                    <a:pt x="88400" y="165621"/>
                    <a:pt x="88869" y="164828"/>
                    <a:pt x="89591" y="163637"/>
                  </a:cubicBezTo>
                  <a:cubicBezTo>
                    <a:pt x="90312" y="162411"/>
                    <a:pt x="91286" y="160788"/>
                    <a:pt x="92296" y="159057"/>
                  </a:cubicBezTo>
                  <a:cubicBezTo>
                    <a:pt x="94352" y="155558"/>
                    <a:pt x="96588" y="151663"/>
                    <a:pt x="97381" y="150040"/>
                  </a:cubicBezTo>
                  <a:cubicBezTo>
                    <a:pt x="98211" y="148309"/>
                    <a:pt x="100194" y="146830"/>
                    <a:pt x="101926" y="145748"/>
                  </a:cubicBezTo>
                  <a:cubicBezTo>
                    <a:pt x="103404" y="144810"/>
                    <a:pt x="104739" y="144197"/>
                    <a:pt x="105136" y="144017"/>
                  </a:cubicBezTo>
                  <a:lnTo>
                    <a:pt x="107336" y="137200"/>
                  </a:lnTo>
                  <a:cubicBezTo>
                    <a:pt x="107336" y="137200"/>
                    <a:pt x="107336" y="137200"/>
                    <a:pt x="107336" y="137164"/>
                  </a:cubicBezTo>
                  <a:lnTo>
                    <a:pt x="107624" y="136298"/>
                  </a:lnTo>
                  <a:lnTo>
                    <a:pt x="107624" y="136298"/>
                  </a:lnTo>
                  <a:cubicBezTo>
                    <a:pt x="106326" y="136479"/>
                    <a:pt x="102575" y="136984"/>
                    <a:pt x="98066" y="136984"/>
                  </a:cubicBezTo>
                  <a:cubicBezTo>
                    <a:pt x="95470" y="136984"/>
                    <a:pt x="92620" y="136803"/>
                    <a:pt x="89843" y="136334"/>
                  </a:cubicBezTo>
                  <a:cubicBezTo>
                    <a:pt x="81872" y="135000"/>
                    <a:pt x="74803" y="130456"/>
                    <a:pt x="73649" y="129698"/>
                  </a:cubicBezTo>
                  <a:cubicBezTo>
                    <a:pt x="72747" y="130275"/>
                    <a:pt x="68491" y="133088"/>
                    <a:pt x="65786" y="134856"/>
                  </a:cubicBezTo>
                  <a:cubicBezTo>
                    <a:pt x="64813" y="135469"/>
                    <a:pt x="64019" y="135974"/>
                    <a:pt x="63694" y="136190"/>
                  </a:cubicBezTo>
                  <a:cubicBezTo>
                    <a:pt x="63586" y="136226"/>
                    <a:pt x="63550" y="136262"/>
                    <a:pt x="63514" y="136298"/>
                  </a:cubicBezTo>
                  <a:lnTo>
                    <a:pt x="63478" y="136371"/>
                  </a:lnTo>
                  <a:cubicBezTo>
                    <a:pt x="63406" y="136443"/>
                    <a:pt x="63370" y="136551"/>
                    <a:pt x="63298" y="136659"/>
                  </a:cubicBezTo>
                  <a:cubicBezTo>
                    <a:pt x="63153" y="136948"/>
                    <a:pt x="62937" y="137344"/>
                    <a:pt x="62721" y="137849"/>
                  </a:cubicBezTo>
                  <a:cubicBezTo>
                    <a:pt x="62252" y="138859"/>
                    <a:pt x="61567" y="140194"/>
                    <a:pt x="60773" y="141745"/>
                  </a:cubicBezTo>
                  <a:cubicBezTo>
                    <a:pt x="59114" y="144774"/>
                    <a:pt x="56842" y="148489"/>
                    <a:pt x="53992" y="151302"/>
                  </a:cubicBezTo>
                  <a:cubicBezTo>
                    <a:pt x="51576" y="153683"/>
                    <a:pt x="50205" y="155666"/>
                    <a:pt x="49412" y="157181"/>
                  </a:cubicBezTo>
                  <a:lnTo>
                    <a:pt x="110041" y="176369"/>
                  </a:lnTo>
                  <a:lnTo>
                    <a:pt x="167532" y="194439"/>
                  </a:lnTo>
                  <a:cubicBezTo>
                    <a:pt x="167640" y="194475"/>
                    <a:pt x="167712" y="194547"/>
                    <a:pt x="167748" y="194655"/>
                  </a:cubicBezTo>
                  <a:lnTo>
                    <a:pt x="177234" y="197649"/>
                  </a:lnTo>
                  <a:cubicBezTo>
                    <a:pt x="177234" y="197649"/>
                    <a:pt x="178532" y="195449"/>
                    <a:pt x="184303" y="186143"/>
                  </a:cubicBezTo>
                  <a:cubicBezTo>
                    <a:pt x="185060" y="184917"/>
                    <a:pt x="185385" y="183366"/>
                    <a:pt x="185385" y="181599"/>
                  </a:cubicBezTo>
                  <a:cubicBezTo>
                    <a:pt x="185421" y="170526"/>
                    <a:pt x="172256" y="150761"/>
                    <a:pt x="172256" y="140879"/>
                  </a:cubicBezTo>
                  <a:cubicBezTo>
                    <a:pt x="172256" y="140626"/>
                    <a:pt x="172256" y="140410"/>
                    <a:pt x="172293" y="140158"/>
                  </a:cubicBezTo>
                  <a:cubicBezTo>
                    <a:pt x="173086" y="129626"/>
                    <a:pt x="200894" y="112314"/>
                    <a:pt x="200858" y="92333"/>
                  </a:cubicBezTo>
                  <a:cubicBezTo>
                    <a:pt x="200858" y="91323"/>
                    <a:pt x="200786" y="90313"/>
                    <a:pt x="200641" y="89303"/>
                  </a:cubicBezTo>
                  <a:cubicBezTo>
                    <a:pt x="199199" y="79421"/>
                    <a:pt x="187008" y="59223"/>
                    <a:pt x="171499" y="4054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4769;p64">
              <a:extLst>
                <a:ext uri="{FF2B5EF4-FFF2-40B4-BE49-F238E27FC236}">
                  <a16:creationId xmlns:a16="http://schemas.microsoft.com/office/drawing/2014/main" id="{5829C750-93A6-16B2-8A67-A4CB626612A0}"/>
                </a:ext>
              </a:extLst>
            </p:cNvPr>
            <p:cNvSpPr/>
            <p:nvPr/>
          </p:nvSpPr>
          <p:spPr>
            <a:xfrm>
              <a:off x="5625075" y="5303525"/>
              <a:ext cx="225425" cy="80725"/>
            </a:xfrm>
            <a:custGeom>
              <a:avLst/>
              <a:gdLst/>
              <a:ahLst/>
              <a:cxnLst/>
              <a:rect l="l" t="t" r="r" b="b"/>
              <a:pathLst>
                <a:path w="9017" h="3229" extrusionOk="0">
                  <a:moveTo>
                    <a:pt x="359" y="0"/>
                  </a:moveTo>
                  <a:cubicBezTo>
                    <a:pt x="233" y="0"/>
                    <a:pt x="102" y="75"/>
                    <a:pt x="72" y="226"/>
                  </a:cubicBezTo>
                  <a:cubicBezTo>
                    <a:pt x="0" y="370"/>
                    <a:pt x="108" y="550"/>
                    <a:pt x="253" y="586"/>
                  </a:cubicBezTo>
                  <a:lnTo>
                    <a:pt x="8584" y="3219"/>
                  </a:lnTo>
                  <a:cubicBezTo>
                    <a:pt x="8614" y="3225"/>
                    <a:pt x="8643" y="3228"/>
                    <a:pt x="8671" y="3228"/>
                  </a:cubicBezTo>
                  <a:cubicBezTo>
                    <a:pt x="8810" y="3228"/>
                    <a:pt x="8921" y="3153"/>
                    <a:pt x="8981" y="3003"/>
                  </a:cubicBezTo>
                  <a:cubicBezTo>
                    <a:pt x="9017" y="2858"/>
                    <a:pt x="8945" y="2678"/>
                    <a:pt x="8764" y="2642"/>
                  </a:cubicBezTo>
                  <a:lnTo>
                    <a:pt x="433" y="9"/>
                  </a:lnTo>
                  <a:cubicBezTo>
                    <a:pt x="409" y="3"/>
                    <a:pt x="384" y="0"/>
                    <a:pt x="3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4770;p64">
              <a:extLst>
                <a:ext uri="{FF2B5EF4-FFF2-40B4-BE49-F238E27FC236}">
                  <a16:creationId xmlns:a16="http://schemas.microsoft.com/office/drawing/2014/main" id="{371811C6-56C6-24B5-B4D5-152E096A3400}"/>
                </a:ext>
              </a:extLst>
            </p:cNvPr>
            <p:cNvSpPr/>
            <p:nvPr/>
          </p:nvSpPr>
          <p:spPr>
            <a:xfrm>
              <a:off x="1607200" y="4042075"/>
              <a:ext cx="3884450" cy="1229450"/>
            </a:xfrm>
            <a:custGeom>
              <a:avLst/>
              <a:gdLst/>
              <a:ahLst/>
              <a:cxnLst/>
              <a:rect l="l" t="t" r="r" b="b"/>
              <a:pathLst>
                <a:path w="155378" h="49178" extrusionOk="0">
                  <a:moveTo>
                    <a:pt x="356" y="0"/>
                  </a:moveTo>
                  <a:cubicBezTo>
                    <a:pt x="231" y="0"/>
                    <a:pt x="102" y="70"/>
                    <a:pt x="72" y="190"/>
                  </a:cubicBezTo>
                  <a:cubicBezTo>
                    <a:pt x="0" y="370"/>
                    <a:pt x="108" y="550"/>
                    <a:pt x="253" y="586"/>
                  </a:cubicBezTo>
                  <a:lnTo>
                    <a:pt x="154944" y="49169"/>
                  </a:lnTo>
                  <a:cubicBezTo>
                    <a:pt x="154968" y="49175"/>
                    <a:pt x="154993" y="49178"/>
                    <a:pt x="155019" y="49178"/>
                  </a:cubicBezTo>
                  <a:cubicBezTo>
                    <a:pt x="155145" y="49178"/>
                    <a:pt x="155275" y="49103"/>
                    <a:pt x="155305" y="48952"/>
                  </a:cubicBezTo>
                  <a:cubicBezTo>
                    <a:pt x="155377" y="48808"/>
                    <a:pt x="155269" y="48628"/>
                    <a:pt x="155125" y="48592"/>
                  </a:cubicBezTo>
                  <a:lnTo>
                    <a:pt x="433" y="9"/>
                  </a:lnTo>
                  <a:cubicBezTo>
                    <a:pt x="408" y="3"/>
                    <a:pt x="382" y="0"/>
                    <a:pt x="3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4771;p64">
              <a:extLst>
                <a:ext uri="{FF2B5EF4-FFF2-40B4-BE49-F238E27FC236}">
                  <a16:creationId xmlns:a16="http://schemas.microsoft.com/office/drawing/2014/main" id="{27AE4578-27E8-23A1-2F9D-3AA99D112637}"/>
                </a:ext>
              </a:extLst>
            </p:cNvPr>
            <p:cNvSpPr/>
            <p:nvPr/>
          </p:nvSpPr>
          <p:spPr>
            <a:xfrm>
              <a:off x="2109425" y="4449850"/>
              <a:ext cx="1904375" cy="1019825"/>
            </a:xfrm>
            <a:custGeom>
              <a:avLst/>
              <a:gdLst/>
              <a:ahLst/>
              <a:cxnLst/>
              <a:rect l="l" t="t" r="r" b="b"/>
              <a:pathLst>
                <a:path w="76175" h="40793" extrusionOk="0">
                  <a:moveTo>
                    <a:pt x="16880" y="1"/>
                  </a:moveTo>
                  <a:lnTo>
                    <a:pt x="0" y="20775"/>
                  </a:lnTo>
                  <a:lnTo>
                    <a:pt x="57419" y="40792"/>
                  </a:lnTo>
                  <a:lnTo>
                    <a:pt x="76174" y="20018"/>
                  </a:lnTo>
                  <a:lnTo>
                    <a:pt x="1688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4772;p64">
              <a:extLst>
                <a:ext uri="{FF2B5EF4-FFF2-40B4-BE49-F238E27FC236}">
                  <a16:creationId xmlns:a16="http://schemas.microsoft.com/office/drawing/2014/main" id="{70128066-64A4-A515-BDC6-36F07039BA0C}"/>
                </a:ext>
              </a:extLst>
            </p:cNvPr>
            <p:cNvSpPr/>
            <p:nvPr/>
          </p:nvSpPr>
          <p:spPr>
            <a:xfrm>
              <a:off x="2101300" y="4442275"/>
              <a:ext cx="1920600" cy="1034975"/>
            </a:xfrm>
            <a:custGeom>
              <a:avLst/>
              <a:gdLst/>
              <a:ahLst/>
              <a:cxnLst/>
              <a:rect l="l" t="t" r="r" b="b"/>
              <a:pathLst>
                <a:path w="76824" h="41399" extrusionOk="0">
                  <a:moveTo>
                    <a:pt x="17313" y="628"/>
                  </a:moveTo>
                  <a:lnTo>
                    <a:pt x="75994" y="20465"/>
                  </a:lnTo>
                  <a:lnTo>
                    <a:pt x="57671" y="40756"/>
                  </a:lnTo>
                  <a:lnTo>
                    <a:pt x="57671" y="40756"/>
                  </a:lnTo>
                  <a:lnTo>
                    <a:pt x="830" y="20934"/>
                  </a:lnTo>
                  <a:lnTo>
                    <a:pt x="17313" y="628"/>
                  </a:lnTo>
                  <a:close/>
                  <a:moveTo>
                    <a:pt x="17220" y="1"/>
                  </a:moveTo>
                  <a:cubicBezTo>
                    <a:pt x="17133" y="1"/>
                    <a:pt x="17041" y="34"/>
                    <a:pt x="16988" y="87"/>
                  </a:cubicBezTo>
                  <a:lnTo>
                    <a:pt x="73" y="20862"/>
                  </a:lnTo>
                  <a:cubicBezTo>
                    <a:pt x="37" y="20970"/>
                    <a:pt x="1" y="21042"/>
                    <a:pt x="37" y="21150"/>
                  </a:cubicBezTo>
                  <a:cubicBezTo>
                    <a:pt x="73" y="21259"/>
                    <a:pt x="145" y="21331"/>
                    <a:pt x="217" y="21367"/>
                  </a:cubicBezTo>
                  <a:lnTo>
                    <a:pt x="57636" y="41384"/>
                  </a:lnTo>
                  <a:cubicBezTo>
                    <a:pt x="57665" y="41394"/>
                    <a:pt x="57697" y="41398"/>
                    <a:pt x="57729" y="41398"/>
                  </a:cubicBezTo>
                  <a:cubicBezTo>
                    <a:pt x="57816" y="41398"/>
                    <a:pt x="57908" y="41365"/>
                    <a:pt x="57961" y="41312"/>
                  </a:cubicBezTo>
                  <a:lnTo>
                    <a:pt x="76716" y="20537"/>
                  </a:lnTo>
                  <a:cubicBezTo>
                    <a:pt x="76788" y="20429"/>
                    <a:pt x="76824" y="20357"/>
                    <a:pt x="76788" y="20249"/>
                  </a:cubicBezTo>
                  <a:cubicBezTo>
                    <a:pt x="76788" y="20140"/>
                    <a:pt x="76716" y="20068"/>
                    <a:pt x="76607" y="20032"/>
                  </a:cubicBezTo>
                  <a:lnTo>
                    <a:pt x="17313" y="15"/>
                  </a:lnTo>
                  <a:cubicBezTo>
                    <a:pt x="17284" y="5"/>
                    <a:pt x="17252" y="1"/>
                    <a:pt x="172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4773;p64">
              <a:extLst>
                <a:ext uri="{FF2B5EF4-FFF2-40B4-BE49-F238E27FC236}">
                  <a16:creationId xmlns:a16="http://schemas.microsoft.com/office/drawing/2014/main" id="{2420689C-DCF1-C3C7-DD37-4E0C33AB4D07}"/>
                </a:ext>
              </a:extLst>
            </p:cNvPr>
            <p:cNvSpPr/>
            <p:nvPr/>
          </p:nvSpPr>
          <p:spPr>
            <a:xfrm>
              <a:off x="2372725" y="4594125"/>
              <a:ext cx="1442700" cy="737600"/>
            </a:xfrm>
            <a:custGeom>
              <a:avLst/>
              <a:gdLst/>
              <a:ahLst/>
              <a:cxnLst/>
              <a:rect l="l" t="t" r="r" b="b"/>
              <a:pathLst>
                <a:path w="57708" h="29504" extrusionOk="0">
                  <a:moveTo>
                    <a:pt x="12587" y="0"/>
                  </a:moveTo>
                  <a:lnTo>
                    <a:pt x="0" y="14571"/>
                  </a:lnTo>
                  <a:lnTo>
                    <a:pt x="45084" y="29503"/>
                  </a:lnTo>
                  <a:lnTo>
                    <a:pt x="57707" y="15906"/>
                  </a:lnTo>
                  <a:lnTo>
                    <a:pt x="1258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4774;p64">
              <a:extLst>
                <a:ext uri="{FF2B5EF4-FFF2-40B4-BE49-F238E27FC236}">
                  <a16:creationId xmlns:a16="http://schemas.microsoft.com/office/drawing/2014/main" id="{26098D7B-4DD5-5FCE-67CB-C823B7A4D445}"/>
                </a:ext>
              </a:extLst>
            </p:cNvPr>
            <p:cNvSpPr/>
            <p:nvPr/>
          </p:nvSpPr>
          <p:spPr>
            <a:xfrm>
              <a:off x="2364600" y="4586550"/>
              <a:ext cx="1458025" cy="752725"/>
            </a:xfrm>
            <a:custGeom>
              <a:avLst/>
              <a:gdLst/>
              <a:ahLst/>
              <a:cxnLst/>
              <a:rect l="l" t="t" r="r" b="b"/>
              <a:pathLst>
                <a:path w="58321" h="30109" extrusionOk="0">
                  <a:moveTo>
                    <a:pt x="13021" y="628"/>
                  </a:moveTo>
                  <a:lnTo>
                    <a:pt x="57491" y="16353"/>
                  </a:lnTo>
                  <a:lnTo>
                    <a:pt x="45320" y="29452"/>
                  </a:lnTo>
                  <a:lnTo>
                    <a:pt x="45320" y="29452"/>
                  </a:lnTo>
                  <a:lnTo>
                    <a:pt x="830" y="14730"/>
                  </a:lnTo>
                  <a:lnTo>
                    <a:pt x="13021" y="628"/>
                  </a:lnTo>
                  <a:close/>
                  <a:moveTo>
                    <a:pt x="12928" y="1"/>
                  </a:moveTo>
                  <a:cubicBezTo>
                    <a:pt x="12840" y="1"/>
                    <a:pt x="12749" y="34"/>
                    <a:pt x="12696" y="87"/>
                  </a:cubicBezTo>
                  <a:lnTo>
                    <a:pt x="73" y="14694"/>
                  </a:lnTo>
                  <a:cubicBezTo>
                    <a:pt x="0" y="14766"/>
                    <a:pt x="0" y="14874"/>
                    <a:pt x="37" y="14947"/>
                  </a:cubicBezTo>
                  <a:cubicBezTo>
                    <a:pt x="37" y="15055"/>
                    <a:pt x="109" y="15127"/>
                    <a:pt x="217" y="15163"/>
                  </a:cubicBezTo>
                  <a:lnTo>
                    <a:pt x="45337" y="30095"/>
                  </a:lnTo>
                  <a:cubicBezTo>
                    <a:pt x="45366" y="30104"/>
                    <a:pt x="45395" y="30109"/>
                    <a:pt x="45423" y="30109"/>
                  </a:cubicBezTo>
                  <a:cubicBezTo>
                    <a:pt x="45500" y="30109"/>
                    <a:pt x="45573" y="30075"/>
                    <a:pt x="45625" y="30023"/>
                  </a:cubicBezTo>
                  <a:lnTo>
                    <a:pt x="58249" y="16425"/>
                  </a:lnTo>
                  <a:cubicBezTo>
                    <a:pt x="58321" y="16353"/>
                    <a:pt x="58321" y="16245"/>
                    <a:pt x="58321" y="16137"/>
                  </a:cubicBezTo>
                  <a:cubicBezTo>
                    <a:pt x="58285" y="16029"/>
                    <a:pt x="58213" y="15956"/>
                    <a:pt x="58105" y="15920"/>
                  </a:cubicBezTo>
                  <a:lnTo>
                    <a:pt x="13021" y="15"/>
                  </a:lnTo>
                  <a:cubicBezTo>
                    <a:pt x="12992" y="5"/>
                    <a:pt x="12960" y="1"/>
                    <a:pt x="129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4775;p64">
              <a:extLst>
                <a:ext uri="{FF2B5EF4-FFF2-40B4-BE49-F238E27FC236}">
                  <a16:creationId xmlns:a16="http://schemas.microsoft.com/office/drawing/2014/main" id="{034B7309-926F-E5E3-B65B-220E1A89F6E3}"/>
                </a:ext>
              </a:extLst>
            </p:cNvPr>
            <p:cNvSpPr/>
            <p:nvPr/>
          </p:nvSpPr>
          <p:spPr>
            <a:xfrm>
              <a:off x="2342050" y="1025400"/>
              <a:ext cx="3594125" cy="3621050"/>
            </a:xfrm>
            <a:custGeom>
              <a:avLst/>
              <a:gdLst/>
              <a:ahLst/>
              <a:cxnLst/>
              <a:rect l="l" t="t" r="r" b="b"/>
              <a:pathLst>
                <a:path w="143765" h="144842" extrusionOk="0">
                  <a:moveTo>
                    <a:pt x="90743" y="0"/>
                  </a:moveTo>
                  <a:cubicBezTo>
                    <a:pt x="89664" y="0"/>
                    <a:pt x="88322" y="517"/>
                    <a:pt x="87031" y="969"/>
                  </a:cubicBezTo>
                  <a:cubicBezTo>
                    <a:pt x="84109" y="1979"/>
                    <a:pt x="76247" y="9626"/>
                    <a:pt x="74443" y="14422"/>
                  </a:cubicBezTo>
                  <a:cubicBezTo>
                    <a:pt x="72676" y="19255"/>
                    <a:pt x="74227" y="20842"/>
                    <a:pt x="77365" y="23728"/>
                  </a:cubicBezTo>
                  <a:cubicBezTo>
                    <a:pt x="80503" y="26649"/>
                    <a:pt x="84326" y="32600"/>
                    <a:pt x="86345" y="38227"/>
                  </a:cubicBezTo>
                  <a:cubicBezTo>
                    <a:pt x="88365" y="43817"/>
                    <a:pt x="90926" y="49191"/>
                    <a:pt x="95074" y="50670"/>
                  </a:cubicBezTo>
                  <a:cubicBezTo>
                    <a:pt x="95074" y="50670"/>
                    <a:pt x="88473" y="53808"/>
                    <a:pt x="84109" y="56946"/>
                  </a:cubicBezTo>
                  <a:cubicBezTo>
                    <a:pt x="79709" y="60083"/>
                    <a:pt x="77581" y="61526"/>
                    <a:pt x="77581" y="61526"/>
                  </a:cubicBezTo>
                  <a:cubicBezTo>
                    <a:pt x="77581" y="61526"/>
                    <a:pt x="71666" y="63221"/>
                    <a:pt x="69394" y="66143"/>
                  </a:cubicBezTo>
                  <a:cubicBezTo>
                    <a:pt x="67158" y="69028"/>
                    <a:pt x="66256" y="70940"/>
                    <a:pt x="66256" y="70940"/>
                  </a:cubicBezTo>
                  <a:cubicBezTo>
                    <a:pt x="66256" y="70940"/>
                    <a:pt x="45986" y="74438"/>
                    <a:pt x="39711" y="79812"/>
                  </a:cubicBezTo>
                  <a:cubicBezTo>
                    <a:pt x="39711" y="79812"/>
                    <a:pt x="30405" y="82265"/>
                    <a:pt x="26474" y="85980"/>
                  </a:cubicBezTo>
                  <a:cubicBezTo>
                    <a:pt x="22543" y="89695"/>
                    <a:pt x="20739" y="96511"/>
                    <a:pt x="20739" y="96511"/>
                  </a:cubicBezTo>
                  <a:cubicBezTo>
                    <a:pt x="20739" y="96511"/>
                    <a:pt x="15474" y="101020"/>
                    <a:pt x="13021" y="102354"/>
                  </a:cubicBezTo>
                  <a:cubicBezTo>
                    <a:pt x="10532" y="103689"/>
                    <a:pt x="6493" y="106285"/>
                    <a:pt x="4473" y="112345"/>
                  </a:cubicBezTo>
                  <a:cubicBezTo>
                    <a:pt x="2453" y="118368"/>
                    <a:pt x="1" y="132073"/>
                    <a:pt x="1" y="132073"/>
                  </a:cubicBezTo>
                  <a:lnTo>
                    <a:pt x="6276" y="134995"/>
                  </a:lnTo>
                  <a:cubicBezTo>
                    <a:pt x="6276" y="134995"/>
                    <a:pt x="6385" y="131388"/>
                    <a:pt x="12011" y="125906"/>
                  </a:cubicBezTo>
                  <a:cubicBezTo>
                    <a:pt x="17602" y="120388"/>
                    <a:pt x="21064" y="111082"/>
                    <a:pt x="21533" y="110866"/>
                  </a:cubicBezTo>
                  <a:cubicBezTo>
                    <a:pt x="21966" y="110650"/>
                    <a:pt x="31848" y="104157"/>
                    <a:pt x="31848" y="104157"/>
                  </a:cubicBezTo>
                  <a:cubicBezTo>
                    <a:pt x="31848" y="104157"/>
                    <a:pt x="39458" y="109423"/>
                    <a:pt x="48114" y="110866"/>
                  </a:cubicBezTo>
                  <a:cubicBezTo>
                    <a:pt x="50854" y="111336"/>
                    <a:pt x="53685" y="111496"/>
                    <a:pt x="56272" y="111496"/>
                  </a:cubicBezTo>
                  <a:cubicBezTo>
                    <a:pt x="61825" y="111496"/>
                    <a:pt x="66256" y="110758"/>
                    <a:pt x="66256" y="110758"/>
                  </a:cubicBezTo>
                  <a:lnTo>
                    <a:pt x="66256" y="110758"/>
                  </a:lnTo>
                  <a:lnTo>
                    <a:pt x="63587" y="119053"/>
                  </a:lnTo>
                  <a:cubicBezTo>
                    <a:pt x="63587" y="119053"/>
                    <a:pt x="57420" y="121758"/>
                    <a:pt x="55833" y="125004"/>
                  </a:cubicBezTo>
                  <a:cubicBezTo>
                    <a:pt x="54282" y="128250"/>
                    <a:pt x="46888" y="140585"/>
                    <a:pt x="46888" y="140585"/>
                  </a:cubicBezTo>
                  <a:lnTo>
                    <a:pt x="52154" y="144841"/>
                  </a:lnTo>
                  <a:cubicBezTo>
                    <a:pt x="52154" y="144841"/>
                    <a:pt x="57636" y="140585"/>
                    <a:pt x="65390" y="136654"/>
                  </a:cubicBezTo>
                  <a:cubicBezTo>
                    <a:pt x="73109" y="132723"/>
                    <a:pt x="75020" y="129945"/>
                    <a:pt x="77256" y="125329"/>
                  </a:cubicBezTo>
                  <a:cubicBezTo>
                    <a:pt x="79493" y="120748"/>
                    <a:pt x="82306" y="111984"/>
                    <a:pt x="82414" y="111191"/>
                  </a:cubicBezTo>
                  <a:cubicBezTo>
                    <a:pt x="82522" y="110433"/>
                    <a:pt x="84758" y="108413"/>
                    <a:pt x="85119" y="103580"/>
                  </a:cubicBezTo>
                  <a:lnTo>
                    <a:pt x="85444" y="98747"/>
                  </a:lnTo>
                  <a:lnTo>
                    <a:pt x="97202" y="88216"/>
                  </a:lnTo>
                  <a:cubicBezTo>
                    <a:pt x="97202" y="88216"/>
                    <a:pt x="106543" y="84537"/>
                    <a:pt x="114261" y="75989"/>
                  </a:cubicBezTo>
                  <a:cubicBezTo>
                    <a:pt x="122016" y="67477"/>
                    <a:pt x="123242" y="63329"/>
                    <a:pt x="124036" y="55719"/>
                  </a:cubicBezTo>
                  <a:cubicBezTo>
                    <a:pt x="124793" y="48073"/>
                    <a:pt x="127931" y="17921"/>
                    <a:pt x="128039" y="17452"/>
                  </a:cubicBezTo>
                  <a:cubicBezTo>
                    <a:pt x="128183" y="17019"/>
                    <a:pt x="129193" y="14783"/>
                    <a:pt x="130528" y="14567"/>
                  </a:cubicBezTo>
                  <a:cubicBezTo>
                    <a:pt x="130553" y="14562"/>
                    <a:pt x="130580" y="14560"/>
                    <a:pt x="130610" y="14560"/>
                  </a:cubicBezTo>
                  <a:cubicBezTo>
                    <a:pt x="132140" y="14560"/>
                    <a:pt x="139275" y="20855"/>
                    <a:pt x="140266" y="21492"/>
                  </a:cubicBezTo>
                  <a:cubicBezTo>
                    <a:pt x="140695" y="21783"/>
                    <a:pt x="141308" y="22009"/>
                    <a:pt x="141886" y="22009"/>
                  </a:cubicBezTo>
                  <a:cubicBezTo>
                    <a:pt x="142668" y="22009"/>
                    <a:pt x="143387" y="21596"/>
                    <a:pt x="143512" y="20374"/>
                  </a:cubicBezTo>
                  <a:cubicBezTo>
                    <a:pt x="143764" y="18246"/>
                    <a:pt x="141961" y="12980"/>
                    <a:pt x="136226" y="7245"/>
                  </a:cubicBezTo>
                  <a:cubicBezTo>
                    <a:pt x="132064" y="3083"/>
                    <a:pt x="128730" y="1480"/>
                    <a:pt x="126700" y="1480"/>
                  </a:cubicBezTo>
                  <a:cubicBezTo>
                    <a:pt x="125950" y="1480"/>
                    <a:pt x="125379" y="1698"/>
                    <a:pt x="125009" y="2087"/>
                  </a:cubicBezTo>
                  <a:cubicBezTo>
                    <a:pt x="123675" y="3566"/>
                    <a:pt x="124577" y="6704"/>
                    <a:pt x="123675" y="11285"/>
                  </a:cubicBezTo>
                  <a:cubicBezTo>
                    <a:pt x="122773" y="15901"/>
                    <a:pt x="117183" y="32492"/>
                    <a:pt x="114370" y="40355"/>
                  </a:cubicBezTo>
                  <a:cubicBezTo>
                    <a:pt x="111556" y="48181"/>
                    <a:pt x="112458" y="58857"/>
                    <a:pt x="112458" y="58857"/>
                  </a:cubicBezTo>
                  <a:cubicBezTo>
                    <a:pt x="112458" y="58857"/>
                    <a:pt x="108671" y="60192"/>
                    <a:pt x="105966" y="62211"/>
                  </a:cubicBezTo>
                  <a:cubicBezTo>
                    <a:pt x="103261" y="64231"/>
                    <a:pt x="99113" y="67044"/>
                    <a:pt x="99113" y="67044"/>
                  </a:cubicBezTo>
                  <a:lnTo>
                    <a:pt x="97995" y="66467"/>
                  </a:lnTo>
                  <a:cubicBezTo>
                    <a:pt x="97995" y="66467"/>
                    <a:pt x="104271" y="60192"/>
                    <a:pt x="106182" y="56585"/>
                  </a:cubicBezTo>
                  <a:cubicBezTo>
                    <a:pt x="108094" y="53014"/>
                    <a:pt x="108671" y="52798"/>
                    <a:pt x="107661" y="50670"/>
                  </a:cubicBezTo>
                  <a:cubicBezTo>
                    <a:pt x="106651" y="48542"/>
                    <a:pt x="98464" y="38227"/>
                    <a:pt x="94857" y="33610"/>
                  </a:cubicBezTo>
                  <a:cubicBezTo>
                    <a:pt x="91287" y="29030"/>
                    <a:pt x="86886" y="21275"/>
                    <a:pt x="86021" y="19039"/>
                  </a:cubicBezTo>
                  <a:cubicBezTo>
                    <a:pt x="85119" y="16803"/>
                    <a:pt x="85227" y="14567"/>
                    <a:pt x="85877" y="12980"/>
                  </a:cubicBezTo>
                  <a:cubicBezTo>
                    <a:pt x="86562" y="11393"/>
                    <a:pt x="92837" y="8255"/>
                    <a:pt x="92946" y="3458"/>
                  </a:cubicBezTo>
                  <a:cubicBezTo>
                    <a:pt x="93005" y="788"/>
                    <a:pt x="92075" y="0"/>
                    <a:pt x="90743" y="0"/>
                  </a:cubicBezTo>
                  <a:close/>
                </a:path>
              </a:pathLst>
            </a:custGeom>
            <a:solidFill>
              <a:srgbClr val="7070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776;p64">
              <a:extLst>
                <a:ext uri="{FF2B5EF4-FFF2-40B4-BE49-F238E27FC236}">
                  <a16:creationId xmlns:a16="http://schemas.microsoft.com/office/drawing/2014/main" id="{7F12D233-7044-312D-5555-F5EE18F8ABB6}"/>
                </a:ext>
              </a:extLst>
            </p:cNvPr>
            <p:cNvSpPr/>
            <p:nvPr/>
          </p:nvSpPr>
          <p:spPr>
            <a:xfrm>
              <a:off x="3621525" y="3838525"/>
              <a:ext cx="734900" cy="798900"/>
            </a:xfrm>
            <a:custGeom>
              <a:avLst/>
              <a:gdLst/>
              <a:ahLst/>
              <a:cxnLst/>
              <a:rect l="l" t="t" r="r" b="b"/>
              <a:pathLst>
                <a:path w="29396" h="31956" extrusionOk="0">
                  <a:moveTo>
                    <a:pt x="26835" y="0"/>
                  </a:moveTo>
                  <a:cubicBezTo>
                    <a:pt x="26655" y="1948"/>
                    <a:pt x="26186" y="5086"/>
                    <a:pt x="25104" y="7358"/>
                  </a:cubicBezTo>
                  <a:cubicBezTo>
                    <a:pt x="23481" y="10856"/>
                    <a:pt x="20920" y="12046"/>
                    <a:pt x="20920" y="12046"/>
                  </a:cubicBezTo>
                  <a:cubicBezTo>
                    <a:pt x="20920" y="12046"/>
                    <a:pt x="21136" y="16014"/>
                    <a:pt x="17854" y="19043"/>
                  </a:cubicBezTo>
                  <a:cubicBezTo>
                    <a:pt x="14608" y="22073"/>
                    <a:pt x="6421" y="26978"/>
                    <a:pt x="1263" y="30260"/>
                  </a:cubicBezTo>
                  <a:cubicBezTo>
                    <a:pt x="831" y="30549"/>
                    <a:pt x="398" y="30837"/>
                    <a:pt x="1" y="31162"/>
                  </a:cubicBezTo>
                  <a:lnTo>
                    <a:pt x="975" y="31956"/>
                  </a:lnTo>
                  <a:cubicBezTo>
                    <a:pt x="1985" y="31162"/>
                    <a:pt x="7142" y="27375"/>
                    <a:pt x="14067" y="23876"/>
                  </a:cubicBezTo>
                  <a:cubicBezTo>
                    <a:pt x="17926" y="21929"/>
                    <a:pt x="20307" y="20234"/>
                    <a:pt x="21966" y="18502"/>
                  </a:cubicBezTo>
                  <a:cubicBezTo>
                    <a:pt x="23661" y="16771"/>
                    <a:pt x="24707" y="14968"/>
                    <a:pt x="25825" y="12696"/>
                  </a:cubicBezTo>
                  <a:cubicBezTo>
                    <a:pt x="27015" y="10243"/>
                    <a:pt x="28350" y="6600"/>
                    <a:pt x="29396" y="3607"/>
                  </a:cubicBezTo>
                  <a:cubicBezTo>
                    <a:pt x="28927" y="2272"/>
                    <a:pt x="28169" y="1010"/>
                    <a:pt x="26835" y="0"/>
                  </a:cubicBezTo>
                  <a:close/>
                </a:path>
              </a:pathLst>
            </a:custGeom>
            <a:solidFill>
              <a:srgbClr val="4747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777;p64">
              <a:extLst>
                <a:ext uri="{FF2B5EF4-FFF2-40B4-BE49-F238E27FC236}">
                  <a16:creationId xmlns:a16="http://schemas.microsoft.com/office/drawing/2014/main" id="{7DFBEA8C-11C4-7E8E-DDA6-F7FF94E2146C}"/>
                </a:ext>
              </a:extLst>
            </p:cNvPr>
            <p:cNvSpPr/>
            <p:nvPr/>
          </p:nvSpPr>
          <p:spPr>
            <a:xfrm>
              <a:off x="2437625" y="3653675"/>
              <a:ext cx="495950" cy="734875"/>
            </a:xfrm>
            <a:custGeom>
              <a:avLst/>
              <a:gdLst/>
              <a:ahLst/>
              <a:cxnLst/>
              <a:rect l="l" t="t" r="r" b="b"/>
              <a:pathLst>
                <a:path w="19838" h="29395" extrusionOk="0">
                  <a:moveTo>
                    <a:pt x="19621" y="0"/>
                  </a:moveTo>
                  <a:cubicBezTo>
                    <a:pt x="17493" y="1118"/>
                    <a:pt x="15690" y="2128"/>
                    <a:pt x="15690" y="2128"/>
                  </a:cubicBezTo>
                  <a:cubicBezTo>
                    <a:pt x="15690" y="2128"/>
                    <a:pt x="15438" y="8692"/>
                    <a:pt x="10785" y="12660"/>
                  </a:cubicBezTo>
                  <a:cubicBezTo>
                    <a:pt x="6096" y="16627"/>
                    <a:pt x="722" y="25896"/>
                    <a:pt x="722" y="25896"/>
                  </a:cubicBezTo>
                  <a:lnTo>
                    <a:pt x="1" y="28385"/>
                  </a:lnTo>
                  <a:lnTo>
                    <a:pt x="2201" y="29395"/>
                  </a:lnTo>
                  <a:cubicBezTo>
                    <a:pt x="2417" y="28277"/>
                    <a:pt x="3391" y="25031"/>
                    <a:pt x="7972" y="20559"/>
                  </a:cubicBezTo>
                  <a:cubicBezTo>
                    <a:pt x="11723" y="16844"/>
                    <a:pt x="14572" y="11361"/>
                    <a:pt x="16123" y="8188"/>
                  </a:cubicBezTo>
                  <a:cubicBezTo>
                    <a:pt x="16628" y="7106"/>
                    <a:pt x="17025" y="6312"/>
                    <a:pt x="17241" y="5879"/>
                  </a:cubicBezTo>
                  <a:cubicBezTo>
                    <a:pt x="17313" y="5771"/>
                    <a:pt x="17349" y="5663"/>
                    <a:pt x="17421" y="5591"/>
                  </a:cubicBezTo>
                  <a:cubicBezTo>
                    <a:pt x="17457" y="5555"/>
                    <a:pt x="17493" y="5519"/>
                    <a:pt x="17566" y="5482"/>
                  </a:cubicBezTo>
                  <a:cubicBezTo>
                    <a:pt x="17566" y="5482"/>
                    <a:pt x="17602" y="5446"/>
                    <a:pt x="17674" y="5410"/>
                  </a:cubicBezTo>
                  <a:cubicBezTo>
                    <a:pt x="17746" y="5374"/>
                    <a:pt x="17818" y="5338"/>
                    <a:pt x="17890" y="5266"/>
                  </a:cubicBezTo>
                  <a:cubicBezTo>
                    <a:pt x="18107" y="5158"/>
                    <a:pt x="18359" y="4978"/>
                    <a:pt x="18648" y="4797"/>
                  </a:cubicBezTo>
                  <a:cubicBezTo>
                    <a:pt x="18972" y="4581"/>
                    <a:pt x="19333" y="4364"/>
                    <a:pt x="19694" y="4112"/>
                  </a:cubicBezTo>
                  <a:cubicBezTo>
                    <a:pt x="19766" y="3571"/>
                    <a:pt x="19838" y="2886"/>
                    <a:pt x="19838" y="2200"/>
                  </a:cubicBezTo>
                  <a:cubicBezTo>
                    <a:pt x="19838" y="1479"/>
                    <a:pt x="19766" y="722"/>
                    <a:pt x="19621" y="0"/>
                  </a:cubicBezTo>
                  <a:close/>
                </a:path>
              </a:pathLst>
            </a:custGeom>
            <a:solidFill>
              <a:srgbClr val="4747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778;p64">
              <a:extLst>
                <a:ext uri="{FF2B5EF4-FFF2-40B4-BE49-F238E27FC236}">
                  <a16:creationId xmlns:a16="http://schemas.microsoft.com/office/drawing/2014/main" id="{3286E007-0D6E-3A64-DF32-8E7693508FD1}"/>
                </a:ext>
              </a:extLst>
            </p:cNvPr>
            <p:cNvSpPr/>
            <p:nvPr/>
          </p:nvSpPr>
          <p:spPr>
            <a:xfrm>
              <a:off x="2333950" y="1018075"/>
              <a:ext cx="3604025" cy="3636025"/>
            </a:xfrm>
            <a:custGeom>
              <a:avLst/>
              <a:gdLst/>
              <a:ahLst/>
              <a:cxnLst/>
              <a:rect l="l" t="t" r="r" b="b"/>
              <a:pathLst>
                <a:path w="144161" h="145441" extrusionOk="0">
                  <a:moveTo>
                    <a:pt x="91070" y="613"/>
                  </a:moveTo>
                  <a:cubicBezTo>
                    <a:pt x="91394" y="613"/>
                    <a:pt x="91647" y="649"/>
                    <a:pt x="91863" y="721"/>
                  </a:cubicBezTo>
                  <a:cubicBezTo>
                    <a:pt x="92188" y="866"/>
                    <a:pt x="92440" y="1082"/>
                    <a:pt x="92657" y="1515"/>
                  </a:cubicBezTo>
                  <a:cubicBezTo>
                    <a:pt x="92873" y="1948"/>
                    <a:pt x="92981" y="2597"/>
                    <a:pt x="92981" y="3499"/>
                  </a:cubicBezTo>
                  <a:cubicBezTo>
                    <a:pt x="92981" y="3571"/>
                    <a:pt x="92981" y="3643"/>
                    <a:pt x="92981" y="3751"/>
                  </a:cubicBezTo>
                  <a:cubicBezTo>
                    <a:pt x="92945" y="4869"/>
                    <a:pt x="92548" y="5915"/>
                    <a:pt x="91971" y="6889"/>
                  </a:cubicBezTo>
                  <a:cubicBezTo>
                    <a:pt x="91070" y="8332"/>
                    <a:pt x="89735" y="9594"/>
                    <a:pt x="88509" y="10604"/>
                  </a:cubicBezTo>
                  <a:cubicBezTo>
                    <a:pt x="87932" y="11109"/>
                    <a:pt x="87355" y="11578"/>
                    <a:pt x="86922" y="12010"/>
                  </a:cubicBezTo>
                  <a:cubicBezTo>
                    <a:pt x="86453" y="12407"/>
                    <a:pt x="86092" y="12768"/>
                    <a:pt x="85948" y="13165"/>
                  </a:cubicBezTo>
                  <a:cubicBezTo>
                    <a:pt x="85587" y="13994"/>
                    <a:pt x="85371" y="14968"/>
                    <a:pt x="85371" y="16050"/>
                  </a:cubicBezTo>
                  <a:cubicBezTo>
                    <a:pt x="85371" y="17132"/>
                    <a:pt x="85587" y="18286"/>
                    <a:pt x="86056" y="19440"/>
                  </a:cubicBezTo>
                  <a:cubicBezTo>
                    <a:pt x="86525" y="20594"/>
                    <a:pt x="87824" y="23083"/>
                    <a:pt x="89483" y="25896"/>
                  </a:cubicBezTo>
                  <a:cubicBezTo>
                    <a:pt x="91142" y="28673"/>
                    <a:pt x="93161" y="31775"/>
                    <a:pt x="94965" y="34084"/>
                  </a:cubicBezTo>
                  <a:cubicBezTo>
                    <a:pt x="96732" y="36392"/>
                    <a:pt x="99690" y="40107"/>
                    <a:pt x="102323" y="43533"/>
                  </a:cubicBezTo>
                  <a:cubicBezTo>
                    <a:pt x="103621" y="45228"/>
                    <a:pt x="104847" y="46887"/>
                    <a:pt x="105821" y="48222"/>
                  </a:cubicBezTo>
                  <a:cubicBezTo>
                    <a:pt x="106759" y="49556"/>
                    <a:pt x="107480" y="50602"/>
                    <a:pt x="107697" y="51071"/>
                  </a:cubicBezTo>
                  <a:cubicBezTo>
                    <a:pt x="108021" y="51756"/>
                    <a:pt x="108165" y="52225"/>
                    <a:pt x="108165" y="52622"/>
                  </a:cubicBezTo>
                  <a:cubicBezTo>
                    <a:pt x="108165" y="53019"/>
                    <a:pt x="108021" y="53452"/>
                    <a:pt x="107697" y="54065"/>
                  </a:cubicBezTo>
                  <a:cubicBezTo>
                    <a:pt x="107372" y="54714"/>
                    <a:pt x="106903" y="55543"/>
                    <a:pt x="106254" y="56734"/>
                  </a:cubicBezTo>
                  <a:cubicBezTo>
                    <a:pt x="105316" y="58501"/>
                    <a:pt x="103296" y="60954"/>
                    <a:pt x="101493" y="62973"/>
                  </a:cubicBezTo>
                  <a:cubicBezTo>
                    <a:pt x="100591" y="63983"/>
                    <a:pt x="99726" y="64885"/>
                    <a:pt x="99113" y="65498"/>
                  </a:cubicBezTo>
                  <a:cubicBezTo>
                    <a:pt x="98824" y="65823"/>
                    <a:pt x="98572" y="66111"/>
                    <a:pt x="98391" y="66255"/>
                  </a:cubicBezTo>
                  <a:cubicBezTo>
                    <a:pt x="98211" y="66436"/>
                    <a:pt x="98103" y="66544"/>
                    <a:pt x="98103" y="66544"/>
                  </a:cubicBezTo>
                  <a:cubicBezTo>
                    <a:pt x="98031" y="66616"/>
                    <a:pt x="98031" y="66724"/>
                    <a:pt x="98031" y="66796"/>
                  </a:cubicBezTo>
                  <a:cubicBezTo>
                    <a:pt x="98031" y="66905"/>
                    <a:pt x="98103" y="66977"/>
                    <a:pt x="98211" y="67013"/>
                  </a:cubicBezTo>
                  <a:lnTo>
                    <a:pt x="99329" y="67590"/>
                  </a:lnTo>
                  <a:cubicBezTo>
                    <a:pt x="99359" y="67605"/>
                    <a:pt x="99401" y="67614"/>
                    <a:pt x="99445" y="67614"/>
                  </a:cubicBezTo>
                  <a:cubicBezTo>
                    <a:pt x="99508" y="67614"/>
                    <a:pt x="99575" y="67596"/>
                    <a:pt x="99617" y="67554"/>
                  </a:cubicBezTo>
                  <a:cubicBezTo>
                    <a:pt x="99617" y="67554"/>
                    <a:pt x="103765" y="64777"/>
                    <a:pt x="106470" y="62757"/>
                  </a:cubicBezTo>
                  <a:cubicBezTo>
                    <a:pt x="107769" y="61747"/>
                    <a:pt x="109392" y="60917"/>
                    <a:pt x="110690" y="60340"/>
                  </a:cubicBezTo>
                  <a:cubicBezTo>
                    <a:pt x="111303" y="60052"/>
                    <a:pt x="111880" y="59799"/>
                    <a:pt x="112277" y="59655"/>
                  </a:cubicBezTo>
                  <a:cubicBezTo>
                    <a:pt x="112457" y="59583"/>
                    <a:pt x="112638" y="59511"/>
                    <a:pt x="112746" y="59475"/>
                  </a:cubicBezTo>
                  <a:cubicBezTo>
                    <a:pt x="112854" y="59439"/>
                    <a:pt x="112890" y="59403"/>
                    <a:pt x="112890" y="59403"/>
                  </a:cubicBezTo>
                  <a:cubicBezTo>
                    <a:pt x="113034" y="59367"/>
                    <a:pt x="113107" y="59258"/>
                    <a:pt x="113107" y="59114"/>
                  </a:cubicBezTo>
                  <a:cubicBezTo>
                    <a:pt x="113107" y="59114"/>
                    <a:pt x="113071" y="59006"/>
                    <a:pt x="113071" y="58826"/>
                  </a:cubicBezTo>
                  <a:cubicBezTo>
                    <a:pt x="113034" y="58248"/>
                    <a:pt x="112962" y="56878"/>
                    <a:pt x="112962" y="55075"/>
                  </a:cubicBezTo>
                  <a:cubicBezTo>
                    <a:pt x="112962" y="51251"/>
                    <a:pt x="113287" y="45445"/>
                    <a:pt x="114982" y="40720"/>
                  </a:cubicBezTo>
                  <a:cubicBezTo>
                    <a:pt x="116389" y="36789"/>
                    <a:pt x="118481" y="30693"/>
                    <a:pt x="120356" y="24995"/>
                  </a:cubicBezTo>
                  <a:cubicBezTo>
                    <a:pt x="122232" y="19260"/>
                    <a:pt x="123855" y="13994"/>
                    <a:pt x="124287" y="11650"/>
                  </a:cubicBezTo>
                  <a:cubicBezTo>
                    <a:pt x="124756" y="9305"/>
                    <a:pt x="124756" y="7358"/>
                    <a:pt x="124828" y="5843"/>
                  </a:cubicBezTo>
                  <a:cubicBezTo>
                    <a:pt x="124828" y="5049"/>
                    <a:pt x="124864" y="4400"/>
                    <a:pt x="125009" y="3859"/>
                  </a:cubicBezTo>
                  <a:cubicBezTo>
                    <a:pt x="125117" y="3318"/>
                    <a:pt x="125297" y="2922"/>
                    <a:pt x="125586" y="2597"/>
                  </a:cubicBezTo>
                  <a:cubicBezTo>
                    <a:pt x="125874" y="2272"/>
                    <a:pt x="126343" y="2092"/>
                    <a:pt x="127028" y="2092"/>
                  </a:cubicBezTo>
                  <a:cubicBezTo>
                    <a:pt x="127966" y="2092"/>
                    <a:pt x="129265" y="2453"/>
                    <a:pt x="130852" y="3354"/>
                  </a:cubicBezTo>
                  <a:cubicBezTo>
                    <a:pt x="132439" y="4256"/>
                    <a:pt x="134278" y="5699"/>
                    <a:pt x="136370" y="7754"/>
                  </a:cubicBezTo>
                  <a:cubicBezTo>
                    <a:pt x="139039" y="10460"/>
                    <a:pt x="140842" y="13020"/>
                    <a:pt x="141996" y="15220"/>
                  </a:cubicBezTo>
                  <a:cubicBezTo>
                    <a:pt x="143114" y="17420"/>
                    <a:pt x="143583" y="19224"/>
                    <a:pt x="143583" y="20306"/>
                  </a:cubicBezTo>
                  <a:cubicBezTo>
                    <a:pt x="143583" y="20414"/>
                    <a:pt x="143547" y="20522"/>
                    <a:pt x="143547" y="20630"/>
                  </a:cubicBezTo>
                  <a:cubicBezTo>
                    <a:pt x="143511" y="21208"/>
                    <a:pt x="143295" y="21532"/>
                    <a:pt x="143078" y="21712"/>
                  </a:cubicBezTo>
                  <a:cubicBezTo>
                    <a:pt x="142862" y="21929"/>
                    <a:pt x="142573" y="22001"/>
                    <a:pt x="142213" y="22001"/>
                  </a:cubicBezTo>
                  <a:cubicBezTo>
                    <a:pt x="141708" y="22001"/>
                    <a:pt x="141131" y="21785"/>
                    <a:pt x="140770" y="21532"/>
                  </a:cubicBezTo>
                  <a:cubicBezTo>
                    <a:pt x="140662" y="21460"/>
                    <a:pt x="140445" y="21316"/>
                    <a:pt x="140157" y="21063"/>
                  </a:cubicBezTo>
                  <a:cubicBezTo>
                    <a:pt x="139111" y="20234"/>
                    <a:pt x="137199" y="18647"/>
                    <a:pt x="135360" y="17204"/>
                  </a:cubicBezTo>
                  <a:cubicBezTo>
                    <a:pt x="134422" y="16519"/>
                    <a:pt x="133521" y="15834"/>
                    <a:pt x="132763" y="15365"/>
                  </a:cubicBezTo>
                  <a:cubicBezTo>
                    <a:pt x="132366" y="15112"/>
                    <a:pt x="132042" y="14932"/>
                    <a:pt x="131717" y="14788"/>
                  </a:cubicBezTo>
                  <a:cubicBezTo>
                    <a:pt x="131429" y="14643"/>
                    <a:pt x="131176" y="14535"/>
                    <a:pt x="130924" y="14535"/>
                  </a:cubicBezTo>
                  <a:lnTo>
                    <a:pt x="130779" y="14535"/>
                  </a:lnTo>
                  <a:cubicBezTo>
                    <a:pt x="129986" y="14679"/>
                    <a:pt x="129373" y="15365"/>
                    <a:pt x="128904" y="16050"/>
                  </a:cubicBezTo>
                  <a:cubicBezTo>
                    <a:pt x="128688" y="16375"/>
                    <a:pt x="128471" y="16735"/>
                    <a:pt x="128363" y="17024"/>
                  </a:cubicBezTo>
                  <a:cubicBezTo>
                    <a:pt x="128219" y="17312"/>
                    <a:pt x="128110" y="17529"/>
                    <a:pt x="128074" y="17673"/>
                  </a:cubicBezTo>
                  <a:lnTo>
                    <a:pt x="128074" y="17745"/>
                  </a:lnTo>
                  <a:cubicBezTo>
                    <a:pt x="128038" y="18106"/>
                    <a:pt x="127786" y="20198"/>
                    <a:pt x="127461" y="23263"/>
                  </a:cubicBezTo>
                  <a:cubicBezTo>
                    <a:pt x="126487" y="32424"/>
                    <a:pt x="124612" y="50350"/>
                    <a:pt x="124035" y="55976"/>
                  </a:cubicBezTo>
                  <a:cubicBezTo>
                    <a:pt x="123638" y="59763"/>
                    <a:pt x="123169" y="62685"/>
                    <a:pt x="121799" y="65678"/>
                  </a:cubicBezTo>
                  <a:cubicBezTo>
                    <a:pt x="120428" y="68708"/>
                    <a:pt x="118228" y="71846"/>
                    <a:pt x="114369" y="76102"/>
                  </a:cubicBezTo>
                  <a:cubicBezTo>
                    <a:pt x="110510" y="80322"/>
                    <a:pt x="106290" y="83351"/>
                    <a:pt x="103008" y="85335"/>
                  </a:cubicBezTo>
                  <a:cubicBezTo>
                    <a:pt x="101385" y="86345"/>
                    <a:pt x="99978" y="87066"/>
                    <a:pt x="99004" y="87535"/>
                  </a:cubicBezTo>
                  <a:cubicBezTo>
                    <a:pt x="98499" y="87787"/>
                    <a:pt x="98103" y="87932"/>
                    <a:pt x="97850" y="88076"/>
                  </a:cubicBezTo>
                  <a:cubicBezTo>
                    <a:pt x="97706" y="88112"/>
                    <a:pt x="97598" y="88148"/>
                    <a:pt x="97526" y="88184"/>
                  </a:cubicBezTo>
                  <a:cubicBezTo>
                    <a:pt x="97453" y="88220"/>
                    <a:pt x="97417" y="88220"/>
                    <a:pt x="97417" y="88220"/>
                  </a:cubicBezTo>
                  <a:lnTo>
                    <a:pt x="97345" y="88292"/>
                  </a:lnTo>
                  <a:lnTo>
                    <a:pt x="85551" y="98824"/>
                  </a:lnTo>
                  <a:cubicBezTo>
                    <a:pt x="85515" y="98896"/>
                    <a:pt x="85479" y="98968"/>
                    <a:pt x="85479" y="99040"/>
                  </a:cubicBezTo>
                  <a:cubicBezTo>
                    <a:pt x="85479" y="99040"/>
                    <a:pt x="85479" y="99040"/>
                    <a:pt x="85443" y="99654"/>
                  </a:cubicBezTo>
                  <a:cubicBezTo>
                    <a:pt x="85371" y="100231"/>
                    <a:pt x="85299" y="101457"/>
                    <a:pt x="85119" y="103837"/>
                  </a:cubicBezTo>
                  <a:cubicBezTo>
                    <a:pt x="84974" y="106218"/>
                    <a:pt x="84325" y="107877"/>
                    <a:pt x="83748" y="109067"/>
                  </a:cubicBezTo>
                  <a:cubicBezTo>
                    <a:pt x="83423" y="109644"/>
                    <a:pt x="83135" y="110113"/>
                    <a:pt x="82918" y="110510"/>
                  </a:cubicBezTo>
                  <a:cubicBezTo>
                    <a:pt x="82774" y="110690"/>
                    <a:pt x="82702" y="110870"/>
                    <a:pt x="82594" y="111015"/>
                  </a:cubicBezTo>
                  <a:cubicBezTo>
                    <a:pt x="82522" y="111159"/>
                    <a:pt x="82450" y="111303"/>
                    <a:pt x="82450" y="111447"/>
                  </a:cubicBezTo>
                  <a:cubicBezTo>
                    <a:pt x="82450" y="111520"/>
                    <a:pt x="82377" y="111736"/>
                    <a:pt x="82305" y="112061"/>
                  </a:cubicBezTo>
                  <a:cubicBezTo>
                    <a:pt x="81656" y="114297"/>
                    <a:pt x="79276" y="121510"/>
                    <a:pt x="77328" y="125514"/>
                  </a:cubicBezTo>
                  <a:cubicBezTo>
                    <a:pt x="76210" y="127786"/>
                    <a:pt x="75164" y="129589"/>
                    <a:pt x="73469" y="131320"/>
                  </a:cubicBezTo>
                  <a:cubicBezTo>
                    <a:pt x="71810" y="133052"/>
                    <a:pt x="69429" y="134747"/>
                    <a:pt x="65570" y="136694"/>
                  </a:cubicBezTo>
                  <a:cubicBezTo>
                    <a:pt x="58632" y="140212"/>
                    <a:pt x="53484" y="143989"/>
                    <a:pt x="52477" y="144771"/>
                  </a:cubicBezTo>
                  <a:lnTo>
                    <a:pt x="52477" y="144771"/>
                  </a:lnTo>
                  <a:lnTo>
                    <a:pt x="47587" y="140819"/>
                  </a:lnTo>
                  <a:lnTo>
                    <a:pt x="47587" y="140819"/>
                  </a:lnTo>
                  <a:cubicBezTo>
                    <a:pt x="48029" y="140079"/>
                    <a:pt x="49617" y="137424"/>
                    <a:pt x="51360" y="134458"/>
                  </a:cubicBezTo>
                  <a:cubicBezTo>
                    <a:pt x="53416" y="130960"/>
                    <a:pt x="55652" y="127065"/>
                    <a:pt x="56445" y="125405"/>
                  </a:cubicBezTo>
                  <a:cubicBezTo>
                    <a:pt x="57167" y="123891"/>
                    <a:pt x="59078" y="122412"/>
                    <a:pt x="60773" y="121366"/>
                  </a:cubicBezTo>
                  <a:cubicBezTo>
                    <a:pt x="61639" y="120825"/>
                    <a:pt x="62468" y="120392"/>
                    <a:pt x="63045" y="120104"/>
                  </a:cubicBezTo>
                  <a:cubicBezTo>
                    <a:pt x="63334" y="119923"/>
                    <a:pt x="63586" y="119815"/>
                    <a:pt x="63767" y="119743"/>
                  </a:cubicBezTo>
                  <a:cubicBezTo>
                    <a:pt x="63947" y="119671"/>
                    <a:pt x="64019" y="119635"/>
                    <a:pt x="64019" y="119635"/>
                  </a:cubicBezTo>
                  <a:cubicBezTo>
                    <a:pt x="64091" y="119599"/>
                    <a:pt x="64164" y="119527"/>
                    <a:pt x="64200" y="119454"/>
                  </a:cubicBezTo>
                  <a:lnTo>
                    <a:pt x="66869" y="111159"/>
                  </a:lnTo>
                  <a:cubicBezTo>
                    <a:pt x="66905" y="111051"/>
                    <a:pt x="66905" y="110943"/>
                    <a:pt x="66833" y="110870"/>
                  </a:cubicBezTo>
                  <a:cubicBezTo>
                    <a:pt x="66778" y="110789"/>
                    <a:pt x="66704" y="110749"/>
                    <a:pt x="66625" y="110749"/>
                  </a:cubicBezTo>
                  <a:cubicBezTo>
                    <a:pt x="66598" y="110749"/>
                    <a:pt x="66571" y="110753"/>
                    <a:pt x="66544" y="110762"/>
                  </a:cubicBezTo>
                  <a:cubicBezTo>
                    <a:pt x="66544" y="110762"/>
                    <a:pt x="66255" y="110798"/>
                    <a:pt x="65787" y="110870"/>
                  </a:cubicBezTo>
                  <a:cubicBezTo>
                    <a:pt x="64272" y="111087"/>
                    <a:pt x="60737" y="111484"/>
                    <a:pt x="56589" y="111484"/>
                  </a:cubicBezTo>
                  <a:cubicBezTo>
                    <a:pt x="53993" y="111484"/>
                    <a:pt x="51179" y="111339"/>
                    <a:pt x="48474" y="110870"/>
                  </a:cubicBezTo>
                  <a:cubicBezTo>
                    <a:pt x="44218" y="110149"/>
                    <a:pt x="40179" y="108490"/>
                    <a:pt x="37185" y="106975"/>
                  </a:cubicBezTo>
                  <a:cubicBezTo>
                    <a:pt x="35707" y="106254"/>
                    <a:pt x="34480" y="105532"/>
                    <a:pt x="33651" y="105028"/>
                  </a:cubicBezTo>
                  <a:cubicBezTo>
                    <a:pt x="33218" y="104775"/>
                    <a:pt x="32893" y="104559"/>
                    <a:pt x="32677" y="104414"/>
                  </a:cubicBezTo>
                  <a:cubicBezTo>
                    <a:pt x="32569" y="104342"/>
                    <a:pt x="32497" y="104270"/>
                    <a:pt x="32424" y="104234"/>
                  </a:cubicBezTo>
                  <a:cubicBezTo>
                    <a:pt x="32352" y="104198"/>
                    <a:pt x="32352" y="104198"/>
                    <a:pt x="32352" y="104198"/>
                  </a:cubicBezTo>
                  <a:cubicBezTo>
                    <a:pt x="32298" y="104162"/>
                    <a:pt x="32235" y="104144"/>
                    <a:pt x="32172" y="104144"/>
                  </a:cubicBezTo>
                  <a:cubicBezTo>
                    <a:pt x="32109" y="104144"/>
                    <a:pt x="32046" y="104162"/>
                    <a:pt x="31992" y="104198"/>
                  </a:cubicBezTo>
                  <a:cubicBezTo>
                    <a:pt x="31992" y="104198"/>
                    <a:pt x="31379" y="104595"/>
                    <a:pt x="30441" y="105208"/>
                  </a:cubicBezTo>
                  <a:cubicBezTo>
                    <a:pt x="29070" y="106110"/>
                    <a:pt x="26942" y="107516"/>
                    <a:pt x="25139" y="108670"/>
                  </a:cubicBezTo>
                  <a:cubicBezTo>
                    <a:pt x="24237" y="109283"/>
                    <a:pt x="23444" y="109824"/>
                    <a:pt x="22795" y="110221"/>
                  </a:cubicBezTo>
                  <a:cubicBezTo>
                    <a:pt x="22506" y="110402"/>
                    <a:pt x="22254" y="110582"/>
                    <a:pt x="22037" y="110690"/>
                  </a:cubicBezTo>
                  <a:cubicBezTo>
                    <a:pt x="21965" y="110762"/>
                    <a:pt x="21893" y="110798"/>
                    <a:pt x="21821" y="110834"/>
                  </a:cubicBezTo>
                  <a:cubicBezTo>
                    <a:pt x="21749" y="110870"/>
                    <a:pt x="21713" y="110906"/>
                    <a:pt x="21713" y="110906"/>
                  </a:cubicBezTo>
                  <a:cubicBezTo>
                    <a:pt x="21640" y="110943"/>
                    <a:pt x="21604" y="110979"/>
                    <a:pt x="21568" y="111015"/>
                  </a:cubicBezTo>
                  <a:cubicBezTo>
                    <a:pt x="21496" y="111087"/>
                    <a:pt x="21460" y="111195"/>
                    <a:pt x="21388" y="111303"/>
                  </a:cubicBezTo>
                  <a:cubicBezTo>
                    <a:pt x="21172" y="111736"/>
                    <a:pt x="20775" y="112530"/>
                    <a:pt x="20270" y="113612"/>
                  </a:cubicBezTo>
                  <a:cubicBezTo>
                    <a:pt x="18719" y="116785"/>
                    <a:pt x="15870" y="122268"/>
                    <a:pt x="12119" y="125983"/>
                  </a:cubicBezTo>
                  <a:cubicBezTo>
                    <a:pt x="7545" y="130440"/>
                    <a:pt x="6571" y="133698"/>
                    <a:pt x="6366" y="134823"/>
                  </a:cubicBezTo>
                  <a:lnTo>
                    <a:pt x="6366" y="134823"/>
                  </a:lnTo>
                  <a:lnTo>
                    <a:pt x="656" y="132165"/>
                  </a:lnTo>
                  <a:lnTo>
                    <a:pt x="656" y="132165"/>
                  </a:lnTo>
                  <a:cubicBezTo>
                    <a:pt x="718" y="131825"/>
                    <a:pt x="848" y="131131"/>
                    <a:pt x="1046" y="130166"/>
                  </a:cubicBezTo>
                  <a:cubicBezTo>
                    <a:pt x="1840" y="126055"/>
                    <a:pt x="3607" y="117218"/>
                    <a:pt x="5086" y="112710"/>
                  </a:cubicBezTo>
                  <a:cubicBezTo>
                    <a:pt x="7069" y="106759"/>
                    <a:pt x="11037" y="104234"/>
                    <a:pt x="13489" y="102900"/>
                  </a:cubicBezTo>
                  <a:cubicBezTo>
                    <a:pt x="14752" y="102214"/>
                    <a:pt x="16663" y="100736"/>
                    <a:pt x="18322" y="99473"/>
                  </a:cubicBezTo>
                  <a:cubicBezTo>
                    <a:pt x="19945" y="98175"/>
                    <a:pt x="21280" y="97057"/>
                    <a:pt x="21280" y="97057"/>
                  </a:cubicBezTo>
                  <a:cubicBezTo>
                    <a:pt x="21316" y="96985"/>
                    <a:pt x="21352" y="96949"/>
                    <a:pt x="21352" y="96876"/>
                  </a:cubicBezTo>
                  <a:cubicBezTo>
                    <a:pt x="21352" y="96876"/>
                    <a:pt x="21388" y="96768"/>
                    <a:pt x="21460" y="96588"/>
                  </a:cubicBezTo>
                  <a:cubicBezTo>
                    <a:pt x="21821" y="95253"/>
                    <a:pt x="23624" y="89627"/>
                    <a:pt x="26978" y="86489"/>
                  </a:cubicBezTo>
                  <a:cubicBezTo>
                    <a:pt x="28890" y="84686"/>
                    <a:pt x="32172" y="83135"/>
                    <a:pt x="34985" y="82089"/>
                  </a:cubicBezTo>
                  <a:cubicBezTo>
                    <a:pt x="36392" y="81548"/>
                    <a:pt x="37654" y="81115"/>
                    <a:pt x="38592" y="80826"/>
                  </a:cubicBezTo>
                  <a:cubicBezTo>
                    <a:pt x="39061" y="80682"/>
                    <a:pt x="39422" y="80574"/>
                    <a:pt x="39710" y="80502"/>
                  </a:cubicBezTo>
                  <a:cubicBezTo>
                    <a:pt x="39963" y="80430"/>
                    <a:pt x="40107" y="80394"/>
                    <a:pt x="40107" y="80394"/>
                  </a:cubicBezTo>
                  <a:lnTo>
                    <a:pt x="40215" y="80322"/>
                  </a:lnTo>
                  <a:cubicBezTo>
                    <a:pt x="41730" y="79023"/>
                    <a:pt x="44146" y="77797"/>
                    <a:pt x="46923" y="76715"/>
                  </a:cubicBezTo>
                  <a:cubicBezTo>
                    <a:pt x="51071" y="75128"/>
                    <a:pt x="56012" y="73829"/>
                    <a:pt x="59908" y="72928"/>
                  </a:cubicBezTo>
                  <a:cubicBezTo>
                    <a:pt x="61855" y="72459"/>
                    <a:pt x="63550" y="72134"/>
                    <a:pt x="64741" y="71882"/>
                  </a:cubicBezTo>
                  <a:cubicBezTo>
                    <a:pt x="65354" y="71774"/>
                    <a:pt x="65823" y="71702"/>
                    <a:pt x="66147" y="71629"/>
                  </a:cubicBezTo>
                  <a:cubicBezTo>
                    <a:pt x="66472" y="71557"/>
                    <a:pt x="66652" y="71557"/>
                    <a:pt x="66652" y="71557"/>
                  </a:cubicBezTo>
                  <a:cubicBezTo>
                    <a:pt x="66724" y="71521"/>
                    <a:pt x="66833" y="71449"/>
                    <a:pt x="66869" y="71377"/>
                  </a:cubicBezTo>
                  <a:cubicBezTo>
                    <a:pt x="66869" y="71377"/>
                    <a:pt x="66869" y="71341"/>
                    <a:pt x="66905" y="71305"/>
                  </a:cubicBezTo>
                  <a:cubicBezTo>
                    <a:pt x="67085" y="70908"/>
                    <a:pt x="68023" y="69141"/>
                    <a:pt x="69970" y="66616"/>
                  </a:cubicBezTo>
                  <a:cubicBezTo>
                    <a:pt x="71016" y="65209"/>
                    <a:pt x="73036" y="64091"/>
                    <a:pt x="74803" y="63298"/>
                  </a:cubicBezTo>
                  <a:cubicBezTo>
                    <a:pt x="75669" y="62901"/>
                    <a:pt x="76462" y="62613"/>
                    <a:pt x="77039" y="62432"/>
                  </a:cubicBezTo>
                  <a:cubicBezTo>
                    <a:pt x="77364" y="62324"/>
                    <a:pt x="77580" y="62252"/>
                    <a:pt x="77761" y="62180"/>
                  </a:cubicBezTo>
                  <a:cubicBezTo>
                    <a:pt x="77905" y="62144"/>
                    <a:pt x="78013" y="62108"/>
                    <a:pt x="78013" y="62108"/>
                  </a:cubicBezTo>
                  <a:lnTo>
                    <a:pt x="78085" y="62072"/>
                  </a:lnTo>
                  <a:cubicBezTo>
                    <a:pt x="78085" y="62072"/>
                    <a:pt x="80213" y="60629"/>
                    <a:pt x="84614" y="57491"/>
                  </a:cubicBezTo>
                  <a:cubicBezTo>
                    <a:pt x="86778" y="55904"/>
                    <a:pt x="89519" y="54353"/>
                    <a:pt x="91683" y="53163"/>
                  </a:cubicBezTo>
                  <a:cubicBezTo>
                    <a:pt x="92801" y="52586"/>
                    <a:pt x="93775" y="52117"/>
                    <a:pt x="94460" y="51756"/>
                  </a:cubicBezTo>
                  <a:cubicBezTo>
                    <a:pt x="95145" y="51432"/>
                    <a:pt x="95542" y="51215"/>
                    <a:pt x="95542" y="51215"/>
                  </a:cubicBezTo>
                  <a:cubicBezTo>
                    <a:pt x="95650" y="51179"/>
                    <a:pt x="95722" y="51071"/>
                    <a:pt x="95722" y="50927"/>
                  </a:cubicBezTo>
                  <a:cubicBezTo>
                    <a:pt x="95722" y="50819"/>
                    <a:pt x="95614" y="50710"/>
                    <a:pt x="95506" y="50674"/>
                  </a:cubicBezTo>
                  <a:cubicBezTo>
                    <a:pt x="93522" y="49989"/>
                    <a:pt x="91899" y="48330"/>
                    <a:pt x="90493" y="46130"/>
                  </a:cubicBezTo>
                  <a:cubicBezTo>
                    <a:pt x="89086" y="43930"/>
                    <a:pt x="87968" y="41189"/>
                    <a:pt x="86958" y="38412"/>
                  </a:cubicBezTo>
                  <a:cubicBezTo>
                    <a:pt x="84902" y="32749"/>
                    <a:pt x="81079" y="26798"/>
                    <a:pt x="77905" y="23804"/>
                  </a:cubicBezTo>
                  <a:cubicBezTo>
                    <a:pt x="76787" y="22794"/>
                    <a:pt x="75885" y="21929"/>
                    <a:pt x="75272" y="21063"/>
                  </a:cubicBezTo>
                  <a:cubicBezTo>
                    <a:pt x="74659" y="20198"/>
                    <a:pt x="74334" y="19332"/>
                    <a:pt x="74334" y="18214"/>
                  </a:cubicBezTo>
                  <a:cubicBezTo>
                    <a:pt x="74334" y="17312"/>
                    <a:pt x="74551" y="16194"/>
                    <a:pt x="75056" y="14824"/>
                  </a:cubicBezTo>
                  <a:cubicBezTo>
                    <a:pt x="75921" y="12515"/>
                    <a:pt x="78338" y="9414"/>
                    <a:pt x="80863" y="6781"/>
                  </a:cubicBezTo>
                  <a:cubicBezTo>
                    <a:pt x="82125" y="5482"/>
                    <a:pt x="83423" y="4292"/>
                    <a:pt x="84578" y="3354"/>
                  </a:cubicBezTo>
                  <a:cubicBezTo>
                    <a:pt x="85732" y="2453"/>
                    <a:pt x="86778" y="1803"/>
                    <a:pt x="87427" y="1551"/>
                  </a:cubicBezTo>
                  <a:cubicBezTo>
                    <a:pt x="88761" y="1118"/>
                    <a:pt x="90096" y="613"/>
                    <a:pt x="91070" y="613"/>
                  </a:cubicBezTo>
                  <a:close/>
                  <a:moveTo>
                    <a:pt x="91070" y="0"/>
                  </a:moveTo>
                  <a:cubicBezTo>
                    <a:pt x="89915" y="0"/>
                    <a:pt x="88545" y="541"/>
                    <a:pt x="87246" y="974"/>
                  </a:cubicBezTo>
                  <a:cubicBezTo>
                    <a:pt x="86453" y="1262"/>
                    <a:pt x="85407" y="1948"/>
                    <a:pt x="84217" y="2885"/>
                  </a:cubicBezTo>
                  <a:cubicBezTo>
                    <a:pt x="82450" y="4292"/>
                    <a:pt x="80358" y="6312"/>
                    <a:pt x="78554" y="8440"/>
                  </a:cubicBezTo>
                  <a:cubicBezTo>
                    <a:pt x="76751" y="10532"/>
                    <a:pt x="75200" y="12768"/>
                    <a:pt x="74515" y="14643"/>
                  </a:cubicBezTo>
                  <a:cubicBezTo>
                    <a:pt x="73974" y="16050"/>
                    <a:pt x="73721" y="17204"/>
                    <a:pt x="73721" y="18214"/>
                  </a:cubicBezTo>
                  <a:cubicBezTo>
                    <a:pt x="73721" y="19440"/>
                    <a:pt x="74118" y="20486"/>
                    <a:pt x="74767" y="21388"/>
                  </a:cubicBezTo>
                  <a:cubicBezTo>
                    <a:pt x="75453" y="22362"/>
                    <a:pt x="76390" y="23227"/>
                    <a:pt x="77508" y="24273"/>
                  </a:cubicBezTo>
                  <a:cubicBezTo>
                    <a:pt x="80574" y="27123"/>
                    <a:pt x="84397" y="33038"/>
                    <a:pt x="86381" y="38592"/>
                  </a:cubicBezTo>
                  <a:cubicBezTo>
                    <a:pt x="87391" y="41405"/>
                    <a:pt x="88545" y="44182"/>
                    <a:pt x="89988" y="46455"/>
                  </a:cubicBezTo>
                  <a:cubicBezTo>
                    <a:pt x="91288" y="48469"/>
                    <a:pt x="92822" y="50104"/>
                    <a:pt x="94696" y="50961"/>
                  </a:cubicBezTo>
                  <a:lnTo>
                    <a:pt x="94696" y="50961"/>
                  </a:lnTo>
                  <a:cubicBezTo>
                    <a:pt x="92972" y="51806"/>
                    <a:pt x="87861" y="54384"/>
                    <a:pt x="84253" y="56986"/>
                  </a:cubicBezTo>
                  <a:cubicBezTo>
                    <a:pt x="82053" y="58537"/>
                    <a:pt x="80430" y="59691"/>
                    <a:pt x="79348" y="60449"/>
                  </a:cubicBezTo>
                  <a:cubicBezTo>
                    <a:pt x="78807" y="60845"/>
                    <a:pt x="78410" y="61134"/>
                    <a:pt x="78158" y="61314"/>
                  </a:cubicBezTo>
                  <a:cubicBezTo>
                    <a:pt x="77968" y="61432"/>
                    <a:pt x="77857" y="61504"/>
                    <a:pt x="77802" y="61540"/>
                  </a:cubicBezTo>
                  <a:lnTo>
                    <a:pt x="77802" y="61540"/>
                  </a:lnTo>
                  <a:cubicBezTo>
                    <a:pt x="77579" y="61605"/>
                    <a:pt x="76171" y="62029"/>
                    <a:pt x="74551" y="62757"/>
                  </a:cubicBezTo>
                  <a:cubicBezTo>
                    <a:pt x="72748" y="63550"/>
                    <a:pt x="70692" y="64704"/>
                    <a:pt x="69501" y="66255"/>
                  </a:cubicBezTo>
                  <a:cubicBezTo>
                    <a:pt x="67589" y="68714"/>
                    <a:pt x="66648" y="70458"/>
                    <a:pt x="66397" y="70970"/>
                  </a:cubicBezTo>
                  <a:lnTo>
                    <a:pt x="66397" y="70970"/>
                  </a:lnTo>
                  <a:cubicBezTo>
                    <a:pt x="65525" y="71123"/>
                    <a:pt x="60874" y="71964"/>
                    <a:pt x="55580" y="73361"/>
                  </a:cubicBezTo>
                  <a:cubicBezTo>
                    <a:pt x="52658" y="74154"/>
                    <a:pt x="49520" y="75092"/>
                    <a:pt x="46707" y="76174"/>
                  </a:cubicBezTo>
                  <a:cubicBezTo>
                    <a:pt x="43936" y="77240"/>
                    <a:pt x="41514" y="78446"/>
                    <a:pt x="39891" y="79826"/>
                  </a:cubicBezTo>
                  <a:lnTo>
                    <a:pt x="39891" y="79826"/>
                  </a:lnTo>
                  <a:cubicBezTo>
                    <a:pt x="39591" y="79907"/>
                    <a:pt x="37413" y="80508"/>
                    <a:pt x="34769" y="81512"/>
                  </a:cubicBezTo>
                  <a:cubicBezTo>
                    <a:pt x="31920" y="82594"/>
                    <a:pt x="28601" y="84145"/>
                    <a:pt x="26582" y="86056"/>
                  </a:cubicBezTo>
                  <a:cubicBezTo>
                    <a:pt x="24562" y="87968"/>
                    <a:pt x="23119" y="90601"/>
                    <a:pt x="22181" y="92801"/>
                  </a:cubicBezTo>
                  <a:cubicBezTo>
                    <a:pt x="21351" y="94750"/>
                    <a:pt x="20888" y="96331"/>
                    <a:pt x="20793" y="96666"/>
                  </a:cubicBezTo>
                  <a:lnTo>
                    <a:pt x="20793" y="96666"/>
                  </a:lnTo>
                  <a:cubicBezTo>
                    <a:pt x="20662" y="96780"/>
                    <a:pt x="20391" y="97010"/>
                    <a:pt x="20017" y="97309"/>
                  </a:cubicBezTo>
                  <a:cubicBezTo>
                    <a:pt x="19224" y="97958"/>
                    <a:pt x="17962" y="98968"/>
                    <a:pt x="16699" y="99978"/>
                  </a:cubicBezTo>
                  <a:cubicBezTo>
                    <a:pt x="15401" y="100952"/>
                    <a:pt x="14066" y="101890"/>
                    <a:pt x="13201" y="102395"/>
                  </a:cubicBezTo>
                  <a:cubicBezTo>
                    <a:pt x="10712" y="103729"/>
                    <a:pt x="6564" y="106362"/>
                    <a:pt x="4509" y="112530"/>
                  </a:cubicBezTo>
                  <a:cubicBezTo>
                    <a:pt x="3499" y="115595"/>
                    <a:pt x="2381" y="120500"/>
                    <a:pt x="1515" y="124684"/>
                  </a:cubicBezTo>
                  <a:cubicBezTo>
                    <a:pt x="649" y="128868"/>
                    <a:pt x="36" y="132294"/>
                    <a:pt x="36" y="132294"/>
                  </a:cubicBezTo>
                  <a:cubicBezTo>
                    <a:pt x="0" y="132439"/>
                    <a:pt x="72" y="132583"/>
                    <a:pt x="181" y="132619"/>
                  </a:cubicBezTo>
                  <a:lnTo>
                    <a:pt x="6492" y="135540"/>
                  </a:lnTo>
                  <a:cubicBezTo>
                    <a:pt x="6528" y="135558"/>
                    <a:pt x="6573" y="135567"/>
                    <a:pt x="6618" y="135567"/>
                  </a:cubicBezTo>
                  <a:cubicBezTo>
                    <a:pt x="6664" y="135567"/>
                    <a:pt x="6709" y="135558"/>
                    <a:pt x="6745" y="135540"/>
                  </a:cubicBezTo>
                  <a:cubicBezTo>
                    <a:pt x="6853" y="135468"/>
                    <a:pt x="6889" y="135396"/>
                    <a:pt x="6889" y="135288"/>
                  </a:cubicBezTo>
                  <a:cubicBezTo>
                    <a:pt x="6925" y="135144"/>
                    <a:pt x="7141" y="131681"/>
                    <a:pt x="12515" y="126415"/>
                  </a:cubicBezTo>
                  <a:cubicBezTo>
                    <a:pt x="15365" y="123602"/>
                    <a:pt x="17637" y="119887"/>
                    <a:pt x="19296" y="116858"/>
                  </a:cubicBezTo>
                  <a:cubicBezTo>
                    <a:pt x="20090" y="115307"/>
                    <a:pt x="20775" y="113972"/>
                    <a:pt x="21244" y="112962"/>
                  </a:cubicBezTo>
                  <a:cubicBezTo>
                    <a:pt x="21460" y="112457"/>
                    <a:pt x="21676" y="112061"/>
                    <a:pt x="21821" y="111772"/>
                  </a:cubicBezTo>
                  <a:cubicBezTo>
                    <a:pt x="21893" y="111664"/>
                    <a:pt x="21929" y="111556"/>
                    <a:pt x="22001" y="111484"/>
                  </a:cubicBezTo>
                  <a:lnTo>
                    <a:pt x="22032" y="111422"/>
                  </a:lnTo>
                  <a:lnTo>
                    <a:pt x="22032" y="111422"/>
                  </a:lnTo>
                  <a:cubicBezTo>
                    <a:pt x="22072" y="111393"/>
                    <a:pt x="22134" y="111359"/>
                    <a:pt x="22217" y="111303"/>
                  </a:cubicBezTo>
                  <a:cubicBezTo>
                    <a:pt x="23547" y="110473"/>
                    <a:pt x="30999" y="105570"/>
                    <a:pt x="32191" y="104804"/>
                  </a:cubicBezTo>
                  <a:lnTo>
                    <a:pt x="32191" y="104804"/>
                  </a:lnTo>
                  <a:cubicBezTo>
                    <a:pt x="33450" y="105644"/>
                    <a:pt x="40477" y="110105"/>
                    <a:pt x="48366" y="111447"/>
                  </a:cubicBezTo>
                  <a:cubicBezTo>
                    <a:pt x="51143" y="111916"/>
                    <a:pt x="53993" y="112097"/>
                    <a:pt x="56589" y="112097"/>
                  </a:cubicBezTo>
                  <a:cubicBezTo>
                    <a:pt x="61074" y="112097"/>
                    <a:pt x="64816" y="111609"/>
                    <a:pt x="66140" y="111416"/>
                  </a:cubicBezTo>
                  <a:lnTo>
                    <a:pt x="66140" y="111416"/>
                  </a:lnTo>
                  <a:lnTo>
                    <a:pt x="63675" y="119111"/>
                  </a:lnTo>
                  <a:lnTo>
                    <a:pt x="63675" y="119111"/>
                  </a:lnTo>
                  <a:cubicBezTo>
                    <a:pt x="63317" y="119290"/>
                    <a:pt x="61962" y="119903"/>
                    <a:pt x="60449" y="120861"/>
                  </a:cubicBezTo>
                  <a:cubicBezTo>
                    <a:pt x="58717" y="121943"/>
                    <a:pt x="56734" y="123422"/>
                    <a:pt x="55904" y="125153"/>
                  </a:cubicBezTo>
                  <a:cubicBezTo>
                    <a:pt x="55111" y="126776"/>
                    <a:pt x="52875" y="130671"/>
                    <a:pt x="50819" y="134170"/>
                  </a:cubicBezTo>
                  <a:cubicBezTo>
                    <a:pt x="49809" y="135901"/>
                    <a:pt x="48835" y="137524"/>
                    <a:pt x="48114" y="138750"/>
                  </a:cubicBezTo>
                  <a:cubicBezTo>
                    <a:pt x="47392" y="139941"/>
                    <a:pt x="46923" y="140734"/>
                    <a:pt x="46923" y="140734"/>
                  </a:cubicBezTo>
                  <a:cubicBezTo>
                    <a:pt x="46851" y="140842"/>
                    <a:pt x="46887" y="141023"/>
                    <a:pt x="46996" y="141095"/>
                  </a:cubicBezTo>
                  <a:lnTo>
                    <a:pt x="52261" y="145387"/>
                  </a:lnTo>
                  <a:cubicBezTo>
                    <a:pt x="52315" y="145423"/>
                    <a:pt x="52388" y="145441"/>
                    <a:pt x="52460" y="145441"/>
                  </a:cubicBezTo>
                  <a:cubicBezTo>
                    <a:pt x="52532" y="145441"/>
                    <a:pt x="52604" y="145423"/>
                    <a:pt x="52658" y="145387"/>
                  </a:cubicBezTo>
                  <a:cubicBezTo>
                    <a:pt x="52658" y="145387"/>
                    <a:pt x="52730" y="145315"/>
                    <a:pt x="52911" y="145206"/>
                  </a:cubicBezTo>
                  <a:cubicBezTo>
                    <a:pt x="54029" y="144341"/>
                    <a:pt x="59078" y="140662"/>
                    <a:pt x="65823" y="137235"/>
                  </a:cubicBezTo>
                  <a:cubicBezTo>
                    <a:pt x="69718" y="135252"/>
                    <a:pt x="72170" y="133557"/>
                    <a:pt x="73902" y="131753"/>
                  </a:cubicBezTo>
                  <a:cubicBezTo>
                    <a:pt x="75669" y="129950"/>
                    <a:pt x="76715" y="128074"/>
                    <a:pt x="77869" y="125766"/>
                  </a:cubicBezTo>
                  <a:cubicBezTo>
                    <a:pt x="78987" y="123458"/>
                    <a:pt x="80249" y="120104"/>
                    <a:pt x="81259" y="117218"/>
                  </a:cubicBezTo>
                  <a:cubicBezTo>
                    <a:pt x="81728" y="115812"/>
                    <a:pt x="82161" y="114477"/>
                    <a:pt x="82486" y="113467"/>
                  </a:cubicBezTo>
                  <a:cubicBezTo>
                    <a:pt x="82630" y="112962"/>
                    <a:pt x="82774" y="112566"/>
                    <a:pt x="82882" y="112241"/>
                  </a:cubicBezTo>
                  <a:cubicBezTo>
                    <a:pt x="82954" y="111880"/>
                    <a:pt x="83027" y="111664"/>
                    <a:pt x="83027" y="111556"/>
                  </a:cubicBezTo>
                  <a:cubicBezTo>
                    <a:pt x="83027" y="111520"/>
                    <a:pt x="83063" y="111411"/>
                    <a:pt x="83135" y="111267"/>
                  </a:cubicBezTo>
                  <a:cubicBezTo>
                    <a:pt x="83387" y="110834"/>
                    <a:pt x="83964" y="110041"/>
                    <a:pt x="84505" y="108851"/>
                  </a:cubicBezTo>
                  <a:cubicBezTo>
                    <a:pt x="85046" y="107660"/>
                    <a:pt x="85587" y="106037"/>
                    <a:pt x="85732" y="103909"/>
                  </a:cubicBezTo>
                  <a:lnTo>
                    <a:pt x="86045" y="99238"/>
                  </a:lnTo>
                  <a:lnTo>
                    <a:pt x="86045" y="99238"/>
                  </a:lnTo>
                  <a:lnTo>
                    <a:pt x="97667" y="88792"/>
                  </a:lnTo>
                  <a:lnTo>
                    <a:pt x="97670" y="88797"/>
                  </a:lnTo>
                  <a:cubicBezTo>
                    <a:pt x="97670" y="88797"/>
                    <a:pt x="107011" y="85082"/>
                    <a:pt x="114802" y="76498"/>
                  </a:cubicBezTo>
                  <a:cubicBezTo>
                    <a:pt x="118697" y="72206"/>
                    <a:pt x="120969" y="69033"/>
                    <a:pt x="122340" y="65931"/>
                  </a:cubicBezTo>
                  <a:cubicBezTo>
                    <a:pt x="123746" y="62829"/>
                    <a:pt x="124251" y="59835"/>
                    <a:pt x="124648" y="56012"/>
                  </a:cubicBezTo>
                  <a:cubicBezTo>
                    <a:pt x="125045" y="52225"/>
                    <a:pt x="126019" y="42776"/>
                    <a:pt x="126920" y="34228"/>
                  </a:cubicBezTo>
                  <a:cubicBezTo>
                    <a:pt x="127353" y="29936"/>
                    <a:pt x="127786" y="25896"/>
                    <a:pt x="128110" y="22867"/>
                  </a:cubicBezTo>
                  <a:cubicBezTo>
                    <a:pt x="128255" y="21388"/>
                    <a:pt x="128399" y="20126"/>
                    <a:pt x="128507" y="19260"/>
                  </a:cubicBezTo>
                  <a:cubicBezTo>
                    <a:pt x="128543" y="18827"/>
                    <a:pt x="128579" y="18466"/>
                    <a:pt x="128615" y="18214"/>
                  </a:cubicBezTo>
                  <a:cubicBezTo>
                    <a:pt x="128652" y="18106"/>
                    <a:pt x="128652" y="17998"/>
                    <a:pt x="128652" y="17925"/>
                  </a:cubicBezTo>
                  <a:lnTo>
                    <a:pt x="128652" y="17853"/>
                  </a:lnTo>
                  <a:lnTo>
                    <a:pt x="128688" y="17817"/>
                  </a:lnTo>
                  <a:cubicBezTo>
                    <a:pt x="128688" y="17745"/>
                    <a:pt x="128760" y="17529"/>
                    <a:pt x="128904" y="17276"/>
                  </a:cubicBezTo>
                  <a:cubicBezTo>
                    <a:pt x="129084" y="16879"/>
                    <a:pt x="129373" y="16375"/>
                    <a:pt x="129734" y="15942"/>
                  </a:cubicBezTo>
                  <a:cubicBezTo>
                    <a:pt x="130094" y="15509"/>
                    <a:pt x="130491" y="15184"/>
                    <a:pt x="130888" y="15148"/>
                  </a:cubicBezTo>
                  <a:lnTo>
                    <a:pt x="130924" y="15148"/>
                  </a:lnTo>
                  <a:cubicBezTo>
                    <a:pt x="130996" y="15148"/>
                    <a:pt x="131284" y="15220"/>
                    <a:pt x="131609" y="15365"/>
                  </a:cubicBezTo>
                  <a:cubicBezTo>
                    <a:pt x="132763" y="15942"/>
                    <a:pt x="134747" y="17493"/>
                    <a:pt x="136550" y="18935"/>
                  </a:cubicBezTo>
                  <a:cubicBezTo>
                    <a:pt x="137452" y="19657"/>
                    <a:pt x="138317" y="20342"/>
                    <a:pt x="139003" y="20919"/>
                  </a:cubicBezTo>
                  <a:cubicBezTo>
                    <a:pt x="139688" y="21460"/>
                    <a:pt x="140193" y="21893"/>
                    <a:pt x="140445" y="22037"/>
                  </a:cubicBezTo>
                  <a:cubicBezTo>
                    <a:pt x="140914" y="22362"/>
                    <a:pt x="141564" y="22614"/>
                    <a:pt x="142213" y="22614"/>
                  </a:cubicBezTo>
                  <a:cubicBezTo>
                    <a:pt x="142682" y="22614"/>
                    <a:pt x="143114" y="22506"/>
                    <a:pt x="143475" y="22181"/>
                  </a:cubicBezTo>
                  <a:cubicBezTo>
                    <a:pt x="143836" y="21857"/>
                    <a:pt x="144088" y="21352"/>
                    <a:pt x="144160" y="20703"/>
                  </a:cubicBezTo>
                  <a:cubicBezTo>
                    <a:pt x="144160" y="20594"/>
                    <a:pt x="144160" y="20450"/>
                    <a:pt x="144160" y="20306"/>
                  </a:cubicBezTo>
                  <a:cubicBezTo>
                    <a:pt x="144160" y="19044"/>
                    <a:pt x="143691" y="17204"/>
                    <a:pt x="142501" y="14932"/>
                  </a:cubicBezTo>
                  <a:cubicBezTo>
                    <a:pt x="141347" y="12696"/>
                    <a:pt x="139508" y="10063"/>
                    <a:pt x="136767" y="7358"/>
                  </a:cubicBezTo>
                  <a:cubicBezTo>
                    <a:pt x="134675" y="5230"/>
                    <a:pt x="132799" y="3787"/>
                    <a:pt x="131140" y="2849"/>
                  </a:cubicBezTo>
                  <a:cubicBezTo>
                    <a:pt x="129517" y="1912"/>
                    <a:pt x="128147" y="1479"/>
                    <a:pt x="127028" y="1479"/>
                  </a:cubicBezTo>
                  <a:cubicBezTo>
                    <a:pt x="126235" y="1479"/>
                    <a:pt x="125550" y="1731"/>
                    <a:pt x="125117" y="2200"/>
                  </a:cubicBezTo>
                  <a:cubicBezTo>
                    <a:pt x="124756" y="2597"/>
                    <a:pt x="124540" y="3138"/>
                    <a:pt x="124396" y="3751"/>
                  </a:cubicBezTo>
                  <a:cubicBezTo>
                    <a:pt x="124215" y="4653"/>
                    <a:pt x="124215" y="5735"/>
                    <a:pt x="124179" y="7033"/>
                  </a:cubicBezTo>
                  <a:cubicBezTo>
                    <a:pt x="124143" y="8332"/>
                    <a:pt x="124035" y="9846"/>
                    <a:pt x="123710" y="11542"/>
                  </a:cubicBezTo>
                  <a:cubicBezTo>
                    <a:pt x="123278" y="13778"/>
                    <a:pt x="121654" y="19116"/>
                    <a:pt x="119779" y="24814"/>
                  </a:cubicBezTo>
                  <a:cubicBezTo>
                    <a:pt x="117904" y="30513"/>
                    <a:pt x="115812" y="36608"/>
                    <a:pt x="114405" y="40540"/>
                  </a:cubicBezTo>
                  <a:cubicBezTo>
                    <a:pt x="112674" y="45373"/>
                    <a:pt x="112349" y="51215"/>
                    <a:pt x="112349" y="55075"/>
                  </a:cubicBezTo>
                  <a:cubicBezTo>
                    <a:pt x="112349" y="57010"/>
                    <a:pt x="112439" y="58429"/>
                    <a:pt x="112477" y="58941"/>
                  </a:cubicBezTo>
                  <a:lnTo>
                    <a:pt x="112477" y="58941"/>
                  </a:lnTo>
                  <a:cubicBezTo>
                    <a:pt x="111604" y="59257"/>
                    <a:pt x="108459" y="60490"/>
                    <a:pt x="106110" y="62252"/>
                  </a:cubicBezTo>
                  <a:cubicBezTo>
                    <a:pt x="104775" y="63262"/>
                    <a:pt x="103044" y="64452"/>
                    <a:pt x="101673" y="65426"/>
                  </a:cubicBezTo>
                  <a:cubicBezTo>
                    <a:pt x="100988" y="65895"/>
                    <a:pt x="100411" y="66291"/>
                    <a:pt x="99978" y="66616"/>
                  </a:cubicBezTo>
                  <a:cubicBezTo>
                    <a:pt x="99741" y="66774"/>
                    <a:pt x="99558" y="66900"/>
                    <a:pt x="99441" y="66981"/>
                  </a:cubicBezTo>
                  <a:lnTo>
                    <a:pt x="99441" y="66981"/>
                  </a:lnTo>
                  <a:lnTo>
                    <a:pt x="98825" y="66683"/>
                  </a:lnTo>
                  <a:lnTo>
                    <a:pt x="98825" y="66683"/>
                  </a:lnTo>
                  <a:cubicBezTo>
                    <a:pt x="99364" y="66134"/>
                    <a:pt x="100585" y="64872"/>
                    <a:pt x="101926" y="63370"/>
                  </a:cubicBezTo>
                  <a:cubicBezTo>
                    <a:pt x="103729" y="61350"/>
                    <a:pt x="105785" y="58862"/>
                    <a:pt x="106795" y="57022"/>
                  </a:cubicBezTo>
                  <a:cubicBezTo>
                    <a:pt x="107408" y="55832"/>
                    <a:pt x="107913" y="55002"/>
                    <a:pt x="108238" y="54353"/>
                  </a:cubicBezTo>
                  <a:cubicBezTo>
                    <a:pt x="108562" y="53704"/>
                    <a:pt x="108779" y="53199"/>
                    <a:pt x="108779" y="52622"/>
                  </a:cubicBezTo>
                  <a:cubicBezTo>
                    <a:pt x="108779" y="52081"/>
                    <a:pt x="108562" y="51540"/>
                    <a:pt x="108238" y="50819"/>
                  </a:cubicBezTo>
                  <a:cubicBezTo>
                    <a:pt x="107949" y="50242"/>
                    <a:pt x="107264" y="49196"/>
                    <a:pt x="106290" y="47861"/>
                  </a:cubicBezTo>
                  <a:cubicBezTo>
                    <a:pt x="103405" y="43822"/>
                    <a:pt x="98103" y="37185"/>
                    <a:pt x="95434" y="33723"/>
                  </a:cubicBezTo>
                  <a:cubicBezTo>
                    <a:pt x="93630" y="31451"/>
                    <a:pt x="91647" y="28349"/>
                    <a:pt x="90024" y="25572"/>
                  </a:cubicBezTo>
                  <a:cubicBezTo>
                    <a:pt x="88365" y="22794"/>
                    <a:pt x="87030" y="20306"/>
                    <a:pt x="86597" y="19224"/>
                  </a:cubicBezTo>
                  <a:cubicBezTo>
                    <a:pt x="86164" y="18142"/>
                    <a:pt x="85984" y="17060"/>
                    <a:pt x="85984" y="16050"/>
                  </a:cubicBezTo>
                  <a:cubicBezTo>
                    <a:pt x="85984" y="15040"/>
                    <a:pt x="86164" y="14138"/>
                    <a:pt x="86489" y="13381"/>
                  </a:cubicBezTo>
                  <a:cubicBezTo>
                    <a:pt x="86561" y="13273"/>
                    <a:pt x="86705" y="13056"/>
                    <a:pt x="86922" y="12804"/>
                  </a:cubicBezTo>
                  <a:cubicBezTo>
                    <a:pt x="87715" y="12010"/>
                    <a:pt x="89338" y="10820"/>
                    <a:pt x="90781" y="9305"/>
                  </a:cubicBezTo>
                  <a:cubicBezTo>
                    <a:pt x="92224" y="7827"/>
                    <a:pt x="93522" y="5987"/>
                    <a:pt x="93594" y="3751"/>
                  </a:cubicBezTo>
                  <a:cubicBezTo>
                    <a:pt x="93594" y="3679"/>
                    <a:pt x="93594" y="3571"/>
                    <a:pt x="93594" y="3499"/>
                  </a:cubicBezTo>
                  <a:cubicBezTo>
                    <a:pt x="93594" y="2236"/>
                    <a:pt x="93342" y="1371"/>
                    <a:pt x="92909" y="794"/>
                  </a:cubicBezTo>
                  <a:cubicBezTo>
                    <a:pt x="92693" y="505"/>
                    <a:pt x="92404" y="289"/>
                    <a:pt x="92079" y="180"/>
                  </a:cubicBezTo>
                  <a:cubicBezTo>
                    <a:pt x="91791" y="36"/>
                    <a:pt x="91430" y="0"/>
                    <a:pt x="910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779;p64">
              <a:extLst>
                <a:ext uri="{FF2B5EF4-FFF2-40B4-BE49-F238E27FC236}">
                  <a16:creationId xmlns:a16="http://schemas.microsoft.com/office/drawing/2014/main" id="{AE9CAFDA-F039-C801-D3AE-852A6C255B13}"/>
                </a:ext>
              </a:extLst>
            </p:cNvPr>
            <p:cNvSpPr/>
            <p:nvPr/>
          </p:nvSpPr>
          <p:spPr>
            <a:xfrm>
              <a:off x="2728875" y="2701500"/>
              <a:ext cx="2002650" cy="1227200"/>
            </a:xfrm>
            <a:custGeom>
              <a:avLst/>
              <a:gdLst/>
              <a:ahLst/>
              <a:cxnLst/>
              <a:rect l="l" t="t" r="r" b="b"/>
              <a:pathLst>
                <a:path w="80106" h="49088" extrusionOk="0">
                  <a:moveTo>
                    <a:pt x="57852" y="0"/>
                  </a:moveTo>
                  <a:cubicBezTo>
                    <a:pt x="56446" y="0"/>
                    <a:pt x="54714" y="109"/>
                    <a:pt x="53055" y="289"/>
                  </a:cubicBezTo>
                  <a:cubicBezTo>
                    <a:pt x="51468" y="2525"/>
                    <a:pt x="50783" y="3896"/>
                    <a:pt x="50783" y="3896"/>
                  </a:cubicBezTo>
                  <a:cubicBezTo>
                    <a:pt x="50783" y="3896"/>
                    <a:pt x="30513" y="7394"/>
                    <a:pt x="24238" y="12768"/>
                  </a:cubicBezTo>
                  <a:cubicBezTo>
                    <a:pt x="24238" y="12768"/>
                    <a:pt x="14932" y="15221"/>
                    <a:pt x="11001" y="18936"/>
                  </a:cubicBezTo>
                  <a:cubicBezTo>
                    <a:pt x="7070" y="22651"/>
                    <a:pt x="5266" y="29467"/>
                    <a:pt x="5266" y="29467"/>
                  </a:cubicBezTo>
                  <a:cubicBezTo>
                    <a:pt x="5266" y="29467"/>
                    <a:pt x="2489" y="31848"/>
                    <a:pt x="1" y="33651"/>
                  </a:cubicBezTo>
                  <a:cubicBezTo>
                    <a:pt x="364" y="33624"/>
                    <a:pt x="773" y="33606"/>
                    <a:pt x="1210" y="33606"/>
                  </a:cubicBezTo>
                  <a:cubicBezTo>
                    <a:pt x="3118" y="33606"/>
                    <a:pt x="5553" y="33951"/>
                    <a:pt x="6962" y="35418"/>
                  </a:cubicBezTo>
                  <a:cubicBezTo>
                    <a:pt x="8729" y="37258"/>
                    <a:pt x="8585" y="40504"/>
                    <a:pt x="8332" y="42379"/>
                  </a:cubicBezTo>
                  <a:cubicBezTo>
                    <a:pt x="11398" y="40396"/>
                    <a:pt x="16375" y="37113"/>
                    <a:pt x="16375" y="37113"/>
                  </a:cubicBezTo>
                  <a:cubicBezTo>
                    <a:pt x="16375" y="37113"/>
                    <a:pt x="23985" y="42379"/>
                    <a:pt x="32641" y="43822"/>
                  </a:cubicBezTo>
                  <a:cubicBezTo>
                    <a:pt x="35381" y="44292"/>
                    <a:pt x="38212" y="44452"/>
                    <a:pt x="40799" y="44452"/>
                  </a:cubicBezTo>
                  <a:cubicBezTo>
                    <a:pt x="46352" y="44452"/>
                    <a:pt x="50783" y="43714"/>
                    <a:pt x="50783" y="43714"/>
                  </a:cubicBezTo>
                  <a:lnTo>
                    <a:pt x="50783" y="43714"/>
                  </a:lnTo>
                  <a:lnTo>
                    <a:pt x="50350" y="45048"/>
                  </a:lnTo>
                  <a:cubicBezTo>
                    <a:pt x="51450" y="44242"/>
                    <a:pt x="53412" y="43153"/>
                    <a:pt x="56145" y="43153"/>
                  </a:cubicBezTo>
                  <a:cubicBezTo>
                    <a:pt x="57445" y="43153"/>
                    <a:pt x="58919" y="43399"/>
                    <a:pt x="60557" y="44038"/>
                  </a:cubicBezTo>
                  <a:cubicBezTo>
                    <a:pt x="63334" y="45156"/>
                    <a:pt x="64741" y="47068"/>
                    <a:pt x="65390" y="49088"/>
                  </a:cubicBezTo>
                  <a:cubicBezTo>
                    <a:pt x="66256" y="46563"/>
                    <a:pt x="66905" y="44507"/>
                    <a:pt x="66941" y="44147"/>
                  </a:cubicBezTo>
                  <a:cubicBezTo>
                    <a:pt x="67049" y="43389"/>
                    <a:pt x="69285" y="41369"/>
                    <a:pt x="69646" y="36536"/>
                  </a:cubicBezTo>
                  <a:lnTo>
                    <a:pt x="69971" y="31703"/>
                  </a:lnTo>
                  <a:lnTo>
                    <a:pt x="79889" y="22831"/>
                  </a:lnTo>
                  <a:cubicBezTo>
                    <a:pt x="80106" y="20667"/>
                    <a:pt x="79817" y="17349"/>
                    <a:pt x="77833" y="12768"/>
                  </a:cubicBezTo>
                  <a:cubicBezTo>
                    <a:pt x="73902" y="3787"/>
                    <a:pt x="61351" y="0"/>
                    <a:pt x="578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4780;p64">
              <a:extLst>
                <a:ext uri="{FF2B5EF4-FFF2-40B4-BE49-F238E27FC236}">
                  <a16:creationId xmlns:a16="http://schemas.microsoft.com/office/drawing/2014/main" id="{8D80A601-595B-E968-BA79-C6851B142300}"/>
                </a:ext>
              </a:extLst>
            </p:cNvPr>
            <p:cNvSpPr/>
            <p:nvPr/>
          </p:nvSpPr>
          <p:spPr>
            <a:xfrm>
              <a:off x="2941675" y="3491375"/>
              <a:ext cx="1069400" cy="313800"/>
            </a:xfrm>
            <a:custGeom>
              <a:avLst/>
              <a:gdLst/>
              <a:ahLst/>
              <a:cxnLst/>
              <a:rect l="l" t="t" r="r" b="b"/>
              <a:pathLst>
                <a:path w="42776" h="12552" extrusionOk="0">
                  <a:moveTo>
                    <a:pt x="8620" y="0"/>
                  </a:moveTo>
                  <a:cubicBezTo>
                    <a:pt x="8620" y="0"/>
                    <a:pt x="7683" y="2777"/>
                    <a:pt x="5122" y="3715"/>
                  </a:cubicBezTo>
                  <a:cubicBezTo>
                    <a:pt x="3968" y="4148"/>
                    <a:pt x="1912" y="5194"/>
                    <a:pt x="0" y="6204"/>
                  </a:cubicBezTo>
                  <a:cubicBezTo>
                    <a:pt x="217" y="7033"/>
                    <a:pt x="289" y="7899"/>
                    <a:pt x="289" y="8692"/>
                  </a:cubicBezTo>
                  <a:cubicBezTo>
                    <a:pt x="289" y="9233"/>
                    <a:pt x="253" y="9738"/>
                    <a:pt x="217" y="10171"/>
                  </a:cubicBezTo>
                  <a:cubicBezTo>
                    <a:pt x="2453" y="8692"/>
                    <a:pt x="5447" y="6745"/>
                    <a:pt x="6853" y="5807"/>
                  </a:cubicBezTo>
                  <a:cubicBezTo>
                    <a:pt x="7394" y="5446"/>
                    <a:pt x="7683" y="5266"/>
                    <a:pt x="7683" y="5266"/>
                  </a:cubicBezTo>
                  <a:cubicBezTo>
                    <a:pt x="7755" y="5230"/>
                    <a:pt x="7791" y="5194"/>
                    <a:pt x="7863" y="5194"/>
                  </a:cubicBezTo>
                  <a:cubicBezTo>
                    <a:pt x="7935" y="5194"/>
                    <a:pt x="7971" y="5230"/>
                    <a:pt x="8043" y="5266"/>
                  </a:cubicBezTo>
                  <a:cubicBezTo>
                    <a:pt x="8043" y="5266"/>
                    <a:pt x="8043" y="5266"/>
                    <a:pt x="8115" y="5302"/>
                  </a:cubicBezTo>
                  <a:cubicBezTo>
                    <a:pt x="8188" y="5338"/>
                    <a:pt x="8260" y="5410"/>
                    <a:pt x="8368" y="5482"/>
                  </a:cubicBezTo>
                  <a:cubicBezTo>
                    <a:pt x="8584" y="5627"/>
                    <a:pt x="8909" y="5843"/>
                    <a:pt x="9342" y="6096"/>
                  </a:cubicBezTo>
                  <a:cubicBezTo>
                    <a:pt x="10171" y="6600"/>
                    <a:pt x="11398" y="7322"/>
                    <a:pt x="12876" y="8043"/>
                  </a:cubicBezTo>
                  <a:cubicBezTo>
                    <a:pt x="15870" y="9558"/>
                    <a:pt x="19909" y="11217"/>
                    <a:pt x="24165" y="11938"/>
                  </a:cubicBezTo>
                  <a:cubicBezTo>
                    <a:pt x="26870" y="12407"/>
                    <a:pt x="29684" y="12552"/>
                    <a:pt x="32280" y="12552"/>
                  </a:cubicBezTo>
                  <a:cubicBezTo>
                    <a:pt x="36428" y="12552"/>
                    <a:pt x="39963" y="12155"/>
                    <a:pt x="41478" y="11938"/>
                  </a:cubicBezTo>
                  <a:cubicBezTo>
                    <a:pt x="41802" y="11902"/>
                    <a:pt x="42055" y="11866"/>
                    <a:pt x="42163" y="11830"/>
                  </a:cubicBezTo>
                  <a:cubicBezTo>
                    <a:pt x="42596" y="10640"/>
                    <a:pt x="42776" y="9378"/>
                    <a:pt x="42019" y="8873"/>
                  </a:cubicBezTo>
                  <a:cubicBezTo>
                    <a:pt x="40612" y="7935"/>
                    <a:pt x="41081" y="5375"/>
                    <a:pt x="41081" y="5374"/>
                  </a:cubicBezTo>
                  <a:lnTo>
                    <a:pt x="41081" y="5374"/>
                  </a:lnTo>
                  <a:cubicBezTo>
                    <a:pt x="41081" y="5375"/>
                    <a:pt x="40287" y="7142"/>
                    <a:pt x="34697" y="7719"/>
                  </a:cubicBezTo>
                  <a:cubicBezTo>
                    <a:pt x="33651" y="8981"/>
                    <a:pt x="32389" y="9414"/>
                    <a:pt x="31162" y="9414"/>
                  </a:cubicBezTo>
                  <a:cubicBezTo>
                    <a:pt x="29215" y="9414"/>
                    <a:pt x="27303" y="8296"/>
                    <a:pt x="26257" y="7466"/>
                  </a:cubicBezTo>
                  <a:cubicBezTo>
                    <a:pt x="17781" y="5735"/>
                    <a:pt x="8620" y="0"/>
                    <a:pt x="862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4781;p64">
              <a:extLst>
                <a:ext uri="{FF2B5EF4-FFF2-40B4-BE49-F238E27FC236}">
                  <a16:creationId xmlns:a16="http://schemas.microsoft.com/office/drawing/2014/main" id="{098ED233-3E0D-160C-A2AC-977337BDF465}"/>
                </a:ext>
              </a:extLst>
            </p:cNvPr>
            <p:cNvSpPr/>
            <p:nvPr/>
          </p:nvSpPr>
          <p:spPr>
            <a:xfrm>
              <a:off x="4294200" y="3286675"/>
              <a:ext cx="393150" cy="620400"/>
            </a:xfrm>
            <a:custGeom>
              <a:avLst/>
              <a:gdLst/>
              <a:ahLst/>
              <a:cxnLst/>
              <a:rect l="l" t="t" r="r" b="b"/>
              <a:pathLst>
                <a:path w="15726" h="24816" extrusionOk="0">
                  <a:moveTo>
                    <a:pt x="15256" y="1"/>
                  </a:moveTo>
                  <a:lnTo>
                    <a:pt x="5663" y="4437"/>
                  </a:lnTo>
                  <a:cubicBezTo>
                    <a:pt x="5663" y="4437"/>
                    <a:pt x="6131" y="11687"/>
                    <a:pt x="3571" y="15402"/>
                  </a:cubicBezTo>
                  <a:cubicBezTo>
                    <a:pt x="1010" y="19153"/>
                    <a:pt x="72" y="20307"/>
                    <a:pt x="72" y="20307"/>
                  </a:cubicBezTo>
                  <a:cubicBezTo>
                    <a:pt x="72" y="20307"/>
                    <a:pt x="72" y="20740"/>
                    <a:pt x="0" y="21389"/>
                  </a:cubicBezTo>
                  <a:cubicBezTo>
                    <a:pt x="1335" y="22327"/>
                    <a:pt x="2236" y="23517"/>
                    <a:pt x="2777" y="24815"/>
                  </a:cubicBezTo>
                  <a:cubicBezTo>
                    <a:pt x="3282" y="23264"/>
                    <a:pt x="3715" y="21966"/>
                    <a:pt x="3895" y="21244"/>
                  </a:cubicBezTo>
                  <a:cubicBezTo>
                    <a:pt x="3967" y="20956"/>
                    <a:pt x="4040" y="20776"/>
                    <a:pt x="4040" y="20703"/>
                  </a:cubicBezTo>
                  <a:cubicBezTo>
                    <a:pt x="4040" y="20559"/>
                    <a:pt x="4112" y="20415"/>
                    <a:pt x="4184" y="20271"/>
                  </a:cubicBezTo>
                  <a:cubicBezTo>
                    <a:pt x="4292" y="20126"/>
                    <a:pt x="4364" y="19946"/>
                    <a:pt x="4508" y="19766"/>
                  </a:cubicBezTo>
                  <a:cubicBezTo>
                    <a:pt x="4725" y="19369"/>
                    <a:pt x="5013" y="18900"/>
                    <a:pt x="5338" y="18323"/>
                  </a:cubicBezTo>
                  <a:cubicBezTo>
                    <a:pt x="5915" y="17133"/>
                    <a:pt x="6564" y="15474"/>
                    <a:pt x="6709" y="13093"/>
                  </a:cubicBezTo>
                  <a:cubicBezTo>
                    <a:pt x="6889" y="10713"/>
                    <a:pt x="6961" y="9487"/>
                    <a:pt x="7033" y="8910"/>
                  </a:cubicBezTo>
                  <a:cubicBezTo>
                    <a:pt x="7069" y="8296"/>
                    <a:pt x="7069" y="8296"/>
                    <a:pt x="7069" y="8296"/>
                  </a:cubicBezTo>
                  <a:cubicBezTo>
                    <a:pt x="7069" y="8224"/>
                    <a:pt x="7105" y="8152"/>
                    <a:pt x="7141" y="8080"/>
                  </a:cubicBezTo>
                  <a:lnTo>
                    <a:pt x="15725" y="398"/>
                  </a:lnTo>
                  <a:lnTo>
                    <a:pt x="1525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4782;p64">
              <a:extLst>
                <a:ext uri="{FF2B5EF4-FFF2-40B4-BE49-F238E27FC236}">
                  <a16:creationId xmlns:a16="http://schemas.microsoft.com/office/drawing/2014/main" id="{A0927704-FB12-42C4-40E9-8757108EC917}"/>
                </a:ext>
              </a:extLst>
            </p:cNvPr>
            <p:cNvSpPr/>
            <p:nvPr/>
          </p:nvSpPr>
          <p:spPr>
            <a:xfrm>
              <a:off x="2720750" y="2693375"/>
              <a:ext cx="2014375" cy="1243450"/>
            </a:xfrm>
            <a:custGeom>
              <a:avLst/>
              <a:gdLst/>
              <a:ahLst/>
              <a:cxnLst/>
              <a:rect l="l" t="t" r="r" b="b"/>
              <a:pathLst>
                <a:path w="80575" h="49738" extrusionOk="0">
                  <a:moveTo>
                    <a:pt x="58177" y="614"/>
                  </a:moveTo>
                  <a:cubicBezTo>
                    <a:pt x="59007" y="614"/>
                    <a:pt x="60413" y="830"/>
                    <a:pt x="62145" y="1335"/>
                  </a:cubicBezTo>
                  <a:cubicBezTo>
                    <a:pt x="64705" y="2057"/>
                    <a:pt x="67915" y="3391"/>
                    <a:pt x="70873" y="5339"/>
                  </a:cubicBezTo>
                  <a:cubicBezTo>
                    <a:pt x="73794" y="7322"/>
                    <a:pt x="76427" y="9919"/>
                    <a:pt x="77870" y="13201"/>
                  </a:cubicBezTo>
                  <a:cubicBezTo>
                    <a:pt x="79493" y="16952"/>
                    <a:pt x="79962" y="19838"/>
                    <a:pt x="79962" y="21894"/>
                  </a:cubicBezTo>
                  <a:cubicBezTo>
                    <a:pt x="79962" y="22323"/>
                    <a:pt x="79962" y="22692"/>
                    <a:pt x="79934" y="23029"/>
                  </a:cubicBezTo>
                  <a:lnTo>
                    <a:pt x="79934" y="23029"/>
                  </a:lnTo>
                  <a:lnTo>
                    <a:pt x="70079" y="31812"/>
                  </a:lnTo>
                  <a:cubicBezTo>
                    <a:pt x="70043" y="31884"/>
                    <a:pt x="70007" y="31956"/>
                    <a:pt x="70007" y="32028"/>
                  </a:cubicBezTo>
                  <a:cubicBezTo>
                    <a:pt x="70007" y="32028"/>
                    <a:pt x="70007" y="32028"/>
                    <a:pt x="69971" y="32642"/>
                  </a:cubicBezTo>
                  <a:cubicBezTo>
                    <a:pt x="69899" y="33219"/>
                    <a:pt x="69827" y="34445"/>
                    <a:pt x="69647" y="36825"/>
                  </a:cubicBezTo>
                  <a:cubicBezTo>
                    <a:pt x="69502" y="39206"/>
                    <a:pt x="68853" y="40865"/>
                    <a:pt x="68276" y="42055"/>
                  </a:cubicBezTo>
                  <a:cubicBezTo>
                    <a:pt x="67951" y="42632"/>
                    <a:pt x="67663" y="43101"/>
                    <a:pt x="67446" y="43498"/>
                  </a:cubicBezTo>
                  <a:cubicBezTo>
                    <a:pt x="67302" y="43678"/>
                    <a:pt x="67230" y="43858"/>
                    <a:pt x="67122" y="44003"/>
                  </a:cubicBezTo>
                  <a:cubicBezTo>
                    <a:pt x="67050" y="44147"/>
                    <a:pt x="66978" y="44291"/>
                    <a:pt x="66978" y="44435"/>
                  </a:cubicBezTo>
                  <a:cubicBezTo>
                    <a:pt x="66978" y="44508"/>
                    <a:pt x="66905" y="44688"/>
                    <a:pt x="66833" y="44976"/>
                  </a:cubicBezTo>
                  <a:cubicBezTo>
                    <a:pt x="66648" y="45688"/>
                    <a:pt x="66250" y="46984"/>
                    <a:pt x="65707" y="48545"/>
                  </a:cubicBezTo>
                  <a:lnTo>
                    <a:pt x="65707" y="48545"/>
                  </a:lnTo>
                  <a:cubicBezTo>
                    <a:pt x="64932" y="46727"/>
                    <a:pt x="63512" y="45088"/>
                    <a:pt x="60990" y="44111"/>
                  </a:cubicBezTo>
                  <a:cubicBezTo>
                    <a:pt x="59295" y="43426"/>
                    <a:pt x="57780" y="43173"/>
                    <a:pt x="56446" y="43173"/>
                  </a:cubicBezTo>
                  <a:cubicBezTo>
                    <a:pt x="54166" y="43173"/>
                    <a:pt x="52431" y="43907"/>
                    <a:pt x="51241" y="44627"/>
                  </a:cubicBezTo>
                  <a:lnTo>
                    <a:pt x="51241" y="44627"/>
                  </a:lnTo>
                  <a:lnTo>
                    <a:pt x="51397" y="44147"/>
                  </a:lnTo>
                  <a:cubicBezTo>
                    <a:pt x="51433" y="44039"/>
                    <a:pt x="51433" y="43931"/>
                    <a:pt x="51361" y="43858"/>
                  </a:cubicBezTo>
                  <a:cubicBezTo>
                    <a:pt x="51306" y="43777"/>
                    <a:pt x="51232" y="43737"/>
                    <a:pt x="51153" y="43737"/>
                  </a:cubicBezTo>
                  <a:cubicBezTo>
                    <a:pt x="51126" y="43737"/>
                    <a:pt x="51099" y="43741"/>
                    <a:pt x="51072" y="43750"/>
                  </a:cubicBezTo>
                  <a:cubicBezTo>
                    <a:pt x="51072" y="43750"/>
                    <a:pt x="50783" y="43786"/>
                    <a:pt x="50315" y="43858"/>
                  </a:cubicBezTo>
                  <a:cubicBezTo>
                    <a:pt x="48800" y="44075"/>
                    <a:pt x="45265" y="44472"/>
                    <a:pt x="41117" y="44472"/>
                  </a:cubicBezTo>
                  <a:cubicBezTo>
                    <a:pt x="38521" y="44472"/>
                    <a:pt x="35707" y="44327"/>
                    <a:pt x="33002" y="43858"/>
                  </a:cubicBezTo>
                  <a:cubicBezTo>
                    <a:pt x="28746" y="43137"/>
                    <a:pt x="24707" y="41478"/>
                    <a:pt x="21713" y="39963"/>
                  </a:cubicBezTo>
                  <a:cubicBezTo>
                    <a:pt x="20235" y="39242"/>
                    <a:pt x="19008" y="38520"/>
                    <a:pt x="18179" y="38016"/>
                  </a:cubicBezTo>
                  <a:cubicBezTo>
                    <a:pt x="17746" y="37763"/>
                    <a:pt x="17421" y="37547"/>
                    <a:pt x="17205" y="37402"/>
                  </a:cubicBezTo>
                  <a:cubicBezTo>
                    <a:pt x="17097" y="37330"/>
                    <a:pt x="17025" y="37258"/>
                    <a:pt x="16952" y="37222"/>
                  </a:cubicBezTo>
                  <a:cubicBezTo>
                    <a:pt x="16880" y="37186"/>
                    <a:pt x="16880" y="37186"/>
                    <a:pt x="16880" y="37186"/>
                  </a:cubicBezTo>
                  <a:cubicBezTo>
                    <a:pt x="16826" y="37150"/>
                    <a:pt x="16763" y="37132"/>
                    <a:pt x="16700" y="37132"/>
                  </a:cubicBezTo>
                  <a:cubicBezTo>
                    <a:pt x="16637" y="37132"/>
                    <a:pt x="16574" y="37150"/>
                    <a:pt x="16520" y="37186"/>
                  </a:cubicBezTo>
                  <a:cubicBezTo>
                    <a:pt x="16520" y="37186"/>
                    <a:pt x="16231" y="37366"/>
                    <a:pt x="15690" y="37727"/>
                  </a:cubicBezTo>
                  <a:cubicBezTo>
                    <a:pt x="14291" y="38660"/>
                    <a:pt x="11291" y="40639"/>
                    <a:pt x="9050" y="42102"/>
                  </a:cubicBezTo>
                  <a:lnTo>
                    <a:pt x="9050" y="42102"/>
                  </a:lnTo>
                  <a:cubicBezTo>
                    <a:pt x="9093" y="41645"/>
                    <a:pt x="9126" y="41145"/>
                    <a:pt x="9126" y="40612"/>
                  </a:cubicBezTo>
                  <a:cubicBezTo>
                    <a:pt x="9126" y="38917"/>
                    <a:pt x="8801" y="36897"/>
                    <a:pt x="7503" y="35527"/>
                  </a:cubicBezTo>
                  <a:cubicBezTo>
                    <a:pt x="6745" y="34733"/>
                    <a:pt x="5736" y="34265"/>
                    <a:pt x="4690" y="34012"/>
                  </a:cubicBezTo>
                  <a:cubicBezTo>
                    <a:pt x="3644" y="33724"/>
                    <a:pt x="2526" y="33651"/>
                    <a:pt x="1588" y="33651"/>
                  </a:cubicBezTo>
                  <a:cubicBezTo>
                    <a:pt x="1486" y="33651"/>
                    <a:pt x="1385" y="33651"/>
                    <a:pt x="1287" y="33652"/>
                  </a:cubicBezTo>
                  <a:lnTo>
                    <a:pt x="1287" y="33652"/>
                  </a:lnTo>
                  <a:cubicBezTo>
                    <a:pt x="3541" y="31957"/>
                    <a:pt x="5775" y="30045"/>
                    <a:pt x="5808" y="30045"/>
                  </a:cubicBezTo>
                  <a:cubicBezTo>
                    <a:pt x="5844" y="29973"/>
                    <a:pt x="5880" y="29937"/>
                    <a:pt x="5880" y="29864"/>
                  </a:cubicBezTo>
                  <a:cubicBezTo>
                    <a:pt x="5880" y="29864"/>
                    <a:pt x="5916" y="29756"/>
                    <a:pt x="5988" y="29576"/>
                  </a:cubicBezTo>
                  <a:cubicBezTo>
                    <a:pt x="6349" y="28241"/>
                    <a:pt x="8152" y="22615"/>
                    <a:pt x="11506" y="19477"/>
                  </a:cubicBezTo>
                  <a:cubicBezTo>
                    <a:pt x="13418" y="17674"/>
                    <a:pt x="16700" y="16123"/>
                    <a:pt x="19513" y="15077"/>
                  </a:cubicBezTo>
                  <a:cubicBezTo>
                    <a:pt x="20920" y="14536"/>
                    <a:pt x="22182" y="14103"/>
                    <a:pt x="23120" y="13814"/>
                  </a:cubicBezTo>
                  <a:cubicBezTo>
                    <a:pt x="23589" y="13670"/>
                    <a:pt x="23950" y="13562"/>
                    <a:pt x="24238" y="13490"/>
                  </a:cubicBezTo>
                  <a:cubicBezTo>
                    <a:pt x="24491" y="13418"/>
                    <a:pt x="24635" y="13382"/>
                    <a:pt x="24635" y="13382"/>
                  </a:cubicBezTo>
                  <a:lnTo>
                    <a:pt x="24743" y="13310"/>
                  </a:lnTo>
                  <a:cubicBezTo>
                    <a:pt x="26258" y="12011"/>
                    <a:pt x="28674" y="10785"/>
                    <a:pt x="31451" y="9703"/>
                  </a:cubicBezTo>
                  <a:cubicBezTo>
                    <a:pt x="35599" y="8116"/>
                    <a:pt x="40540" y="6817"/>
                    <a:pt x="44436" y="5916"/>
                  </a:cubicBezTo>
                  <a:cubicBezTo>
                    <a:pt x="46383" y="5447"/>
                    <a:pt x="48078" y="5122"/>
                    <a:pt x="49269" y="4870"/>
                  </a:cubicBezTo>
                  <a:cubicBezTo>
                    <a:pt x="49882" y="4762"/>
                    <a:pt x="50351" y="4690"/>
                    <a:pt x="50675" y="4617"/>
                  </a:cubicBezTo>
                  <a:cubicBezTo>
                    <a:pt x="51000" y="4545"/>
                    <a:pt x="51180" y="4545"/>
                    <a:pt x="51180" y="4545"/>
                  </a:cubicBezTo>
                  <a:cubicBezTo>
                    <a:pt x="51252" y="4509"/>
                    <a:pt x="51361" y="4437"/>
                    <a:pt x="51397" y="4365"/>
                  </a:cubicBezTo>
                  <a:lnTo>
                    <a:pt x="51433" y="4293"/>
                  </a:lnTo>
                  <a:cubicBezTo>
                    <a:pt x="51575" y="4009"/>
                    <a:pt x="52205" y="2747"/>
                    <a:pt x="53565" y="886"/>
                  </a:cubicBezTo>
                  <a:lnTo>
                    <a:pt x="53565" y="886"/>
                  </a:lnTo>
                  <a:cubicBezTo>
                    <a:pt x="55147" y="716"/>
                    <a:pt x="56848" y="614"/>
                    <a:pt x="58177" y="614"/>
                  </a:cubicBezTo>
                  <a:close/>
                  <a:moveTo>
                    <a:pt x="58177" y="1"/>
                  </a:moveTo>
                  <a:cubicBezTo>
                    <a:pt x="56771" y="1"/>
                    <a:pt x="55003" y="145"/>
                    <a:pt x="53344" y="325"/>
                  </a:cubicBezTo>
                  <a:cubicBezTo>
                    <a:pt x="53272" y="325"/>
                    <a:pt x="53164" y="361"/>
                    <a:pt x="53128" y="434"/>
                  </a:cubicBezTo>
                  <a:cubicBezTo>
                    <a:pt x="51832" y="2259"/>
                    <a:pt x="51137" y="3532"/>
                    <a:pt x="50926" y="3957"/>
                  </a:cubicBezTo>
                  <a:lnTo>
                    <a:pt x="50926" y="3957"/>
                  </a:lnTo>
                  <a:cubicBezTo>
                    <a:pt x="50056" y="4111"/>
                    <a:pt x="45404" y="4952"/>
                    <a:pt x="40108" y="6349"/>
                  </a:cubicBezTo>
                  <a:cubicBezTo>
                    <a:pt x="37186" y="7142"/>
                    <a:pt x="34048" y="8080"/>
                    <a:pt x="31235" y="9162"/>
                  </a:cubicBezTo>
                  <a:cubicBezTo>
                    <a:pt x="28464" y="10228"/>
                    <a:pt x="26042" y="11434"/>
                    <a:pt x="24419" y="12814"/>
                  </a:cubicBezTo>
                  <a:lnTo>
                    <a:pt x="24419" y="12814"/>
                  </a:lnTo>
                  <a:cubicBezTo>
                    <a:pt x="24119" y="12895"/>
                    <a:pt x="21941" y="13496"/>
                    <a:pt x="19297" y="14500"/>
                  </a:cubicBezTo>
                  <a:cubicBezTo>
                    <a:pt x="16448" y="15582"/>
                    <a:pt x="13129" y="17133"/>
                    <a:pt x="11110" y="19044"/>
                  </a:cubicBezTo>
                  <a:cubicBezTo>
                    <a:pt x="9090" y="20956"/>
                    <a:pt x="7647" y="23589"/>
                    <a:pt x="6709" y="25789"/>
                  </a:cubicBezTo>
                  <a:cubicBezTo>
                    <a:pt x="5884" y="27725"/>
                    <a:pt x="5422" y="29299"/>
                    <a:pt x="5323" y="29648"/>
                  </a:cubicBezTo>
                  <a:lnTo>
                    <a:pt x="5323" y="29648"/>
                  </a:lnTo>
                  <a:cubicBezTo>
                    <a:pt x="5243" y="29714"/>
                    <a:pt x="5111" y="29825"/>
                    <a:pt x="4942" y="29973"/>
                  </a:cubicBezTo>
                  <a:cubicBezTo>
                    <a:pt x="4040" y="30730"/>
                    <a:pt x="1985" y="32389"/>
                    <a:pt x="145" y="33760"/>
                  </a:cubicBezTo>
                  <a:cubicBezTo>
                    <a:pt x="37" y="33832"/>
                    <a:pt x="1" y="33976"/>
                    <a:pt x="37" y="34084"/>
                  </a:cubicBezTo>
                  <a:cubicBezTo>
                    <a:pt x="109" y="34228"/>
                    <a:pt x="217" y="34301"/>
                    <a:pt x="362" y="34301"/>
                  </a:cubicBezTo>
                  <a:cubicBezTo>
                    <a:pt x="722" y="34265"/>
                    <a:pt x="1119" y="34228"/>
                    <a:pt x="1588" y="34228"/>
                  </a:cubicBezTo>
                  <a:cubicBezTo>
                    <a:pt x="2490" y="34228"/>
                    <a:pt x="3572" y="34337"/>
                    <a:pt x="4545" y="34589"/>
                  </a:cubicBezTo>
                  <a:cubicBezTo>
                    <a:pt x="5519" y="34842"/>
                    <a:pt x="6421" y="35274"/>
                    <a:pt x="7070" y="35960"/>
                  </a:cubicBezTo>
                  <a:cubicBezTo>
                    <a:pt x="8188" y="37114"/>
                    <a:pt x="8513" y="38953"/>
                    <a:pt x="8513" y="40612"/>
                  </a:cubicBezTo>
                  <a:cubicBezTo>
                    <a:pt x="8513" y="41370"/>
                    <a:pt x="8441" y="42091"/>
                    <a:pt x="8369" y="42668"/>
                  </a:cubicBezTo>
                  <a:cubicBezTo>
                    <a:pt x="8369" y="42776"/>
                    <a:pt x="8405" y="42885"/>
                    <a:pt x="8513" y="42957"/>
                  </a:cubicBezTo>
                  <a:cubicBezTo>
                    <a:pt x="8567" y="42975"/>
                    <a:pt x="8621" y="42984"/>
                    <a:pt x="8675" y="42984"/>
                  </a:cubicBezTo>
                  <a:cubicBezTo>
                    <a:pt x="8729" y="42984"/>
                    <a:pt x="8783" y="42975"/>
                    <a:pt x="8837" y="42957"/>
                  </a:cubicBezTo>
                  <a:cubicBezTo>
                    <a:pt x="11549" y="41181"/>
                    <a:pt x="15850" y="38365"/>
                    <a:pt x="16723" y="37794"/>
                  </a:cubicBezTo>
                  <a:lnTo>
                    <a:pt x="16723" y="37794"/>
                  </a:lnTo>
                  <a:cubicBezTo>
                    <a:pt x="17991" y="38640"/>
                    <a:pt x="25012" y="43095"/>
                    <a:pt x="32894" y="44435"/>
                  </a:cubicBezTo>
                  <a:cubicBezTo>
                    <a:pt x="35671" y="44904"/>
                    <a:pt x="38521" y="45085"/>
                    <a:pt x="41117" y="45085"/>
                  </a:cubicBezTo>
                  <a:cubicBezTo>
                    <a:pt x="45600" y="45085"/>
                    <a:pt x="49341" y="44598"/>
                    <a:pt x="50666" y="44405"/>
                  </a:cubicBezTo>
                  <a:lnTo>
                    <a:pt x="50666" y="44405"/>
                  </a:lnTo>
                  <a:lnTo>
                    <a:pt x="50387" y="45265"/>
                  </a:lnTo>
                  <a:cubicBezTo>
                    <a:pt x="50351" y="45409"/>
                    <a:pt x="50423" y="45554"/>
                    <a:pt x="50531" y="45626"/>
                  </a:cubicBezTo>
                  <a:cubicBezTo>
                    <a:pt x="50567" y="45662"/>
                    <a:pt x="50621" y="45680"/>
                    <a:pt x="50680" y="45680"/>
                  </a:cubicBezTo>
                  <a:cubicBezTo>
                    <a:pt x="50738" y="45680"/>
                    <a:pt x="50801" y="45662"/>
                    <a:pt x="50856" y="45626"/>
                  </a:cubicBezTo>
                  <a:cubicBezTo>
                    <a:pt x="51938" y="44832"/>
                    <a:pt x="53813" y="43786"/>
                    <a:pt x="56446" y="43786"/>
                  </a:cubicBezTo>
                  <a:cubicBezTo>
                    <a:pt x="57708" y="43786"/>
                    <a:pt x="59151" y="44039"/>
                    <a:pt x="60774" y="44652"/>
                  </a:cubicBezTo>
                  <a:cubicBezTo>
                    <a:pt x="63479" y="45734"/>
                    <a:pt x="64814" y="47537"/>
                    <a:pt x="65427" y="49521"/>
                  </a:cubicBezTo>
                  <a:cubicBezTo>
                    <a:pt x="65499" y="49629"/>
                    <a:pt x="65607" y="49737"/>
                    <a:pt x="65715" y="49737"/>
                  </a:cubicBezTo>
                  <a:cubicBezTo>
                    <a:pt x="65859" y="49737"/>
                    <a:pt x="65968" y="49665"/>
                    <a:pt x="66004" y="49521"/>
                  </a:cubicBezTo>
                  <a:cubicBezTo>
                    <a:pt x="66437" y="48259"/>
                    <a:pt x="66833" y="47104"/>
                    <a:pt x="67086" y="46239"/>
                  </a:cubicBezTo>
                  <a:cubicBezTo>
                    <a:pt x="67230" y="45806"/>
                    <a:pt x="67338" y="45409"/>
                    <a:pt x="67410" y="45121"/>
                  </a:cubicBezTo>
                  <a:cubicBezTo>
                    <a:pt x="67482" y="44832"/>
                    <a:pt x="67555" y="44652"/>
                    <a:pt x="67555" y="44544"/>
                  </a:cubicBezTo>
                  <a:cubicBezTo>
                    <a:pt x="67555" y="44508"/>
                    <a:pt x="67591" y="44399"/>
                    <a:pt x="67663" y="44255"/>
                  </a:cubicBezTo>
                  <a:cubicBezTo>
                    <a:pt x="67915" y="43822"/>
                    <a:pt x="68492" y="43029"/>
                    <a:pt x="69033" y="41839"/>
                  </a:cubicBezTo>
                  <a:cubicBezTo>
                    <a:pt x="69574" y="40648"/>
                    <a:pt x="70115" y="39025"/>
                    <a:pt x="70260" y="36897"/>
                  </a:cubicBezTo>
                  <a:lnTo>
                    <a:pt x="70573" y="32226"/>
                  </a:lnTo>
                  <a:lnTo>
                    <a:pt x="80431" y="23372"/>
                  </a:lnTo>
                  <a:cubicBezTo>
                    <a:pt x="80467" y="23336"/>
                    <a:pt x="80503" y="23264"/>
                    <a:pt x="80503" y="23192"/>
                  </a:cubicBezTo>
                  <a:cubicBezTo>
                    <a:pt x="80539" y="22795"/>
                    <a:pt x="80575" y="22362"/>
                    <a:pt x="80575" y="21894"/>
                  </a:cubicBezTo>
                  <a:cubicBezTo>
                    <a:pt x="80575" y="19730"/>
                    <a:pt x="80106" y="16772"/>
                    <a:pt x="78411" y="12985"/>
                  </a:cubicBezTo>
                  <a:cubicBezTo>
                    <a:pt x="76427" y="8404"/>
                    <a:pt x="72243" y="5158"/>
                    <a:pt x="68132" y="3066"/>
                  </a:cubicBezTo>
                  <a:cubicBezTo>
                    <a:pt x="66076" y="2021"/>
                    <a:pt x="64056" y="1263"/>
                    <a:pt x="62289" y="758"/>
                  </a:cubicBezTo>
                  <a:cubicBezTo>
                    <a:pt x="60558" y="253"/>
                    <a:pt x="59115" y="1"/>
                    <a:pt x="581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4783;p64">
              <a:extLst>
                <a:ext uri="{FF2B5EF4-FFF2-40B4-BE49-F238E27FC236}">
                  <a16:creationId xmlns:a16="http://schemas.microsoft.com/office/drawing/2014/main" id="{64B8A52D-3F15-FADA-E145-B33AEE4CC7AB}"/>
                </a:ext>
              </a:extLst>
            </p:cNvPr>
            <p:cNvSpPr/>
            <p:nvPr/>
          </p:nvSpPr>
          <p:spPr>
            <a:xfrm>
              <a:off x="3962375" y="3422450"/>
              <a:ext cx="140675" cy="348425"/>
            </a:xfrm>
            <a:custGeom>
              <a:avLst/>
              <a:gdLst/>
              <a:ahLst/>
              <a:cxnLst/>
              <a:rect l="l" t="t" r="r" b="b"/>
              <a:pathLst>
                <a:path w="5627" h="13937" extrusionOk="0">
                  <a:moveTo>
                    <a:pt x="5273" y="0"/>
                  </a:moveTo>
                  <a:cubicBezTo>
                    <a:pt x="5222" y="0"/>
                    <a:pt x="5170" y="16"/>
                    <a:pt x="5122" y="52"/>
                  </a:cubicBezTo>
                  <a:cubicBezTo>
                    <a:pt x="5086" y="52"/>
                    <a:pt x="1659" y="2108"/>
                    <a:pt x="505" y="6616"/>
                  </a:cubicBezTo>
                  <a:cubicBezTo>
                    <a:pt x="145" y="8023"/>
                    <a:pt x="0" y="9213"/>
                    <a:pt x="0" y="10259"/>
                  </a:cubicBezTo>
                  <a:cubicBezTo>
                    <a:pt x="0" y="12495"/>
                    <a:pt x="613" y="13758"/>
                    <a:pt x="613" y="13758"/>
                  </a:cubicBezTo>
                  <a:cubicBezTo>
                    <a:pt x="663" y="13881"/>
                    <a:pt x="763" y="13937"/>
                    <a:pt x="867" y="13937"/>
                  </a:cubicBezTo>
                  <a:cubicBezTo>
                    <a:pt x="915" y="13937"/>
                    <a:pt x="965" y="13925"/>
                    <a:pt x="1010" y="13902"/>
                  </a:cubicBezTo>
                  <a:cubicBezTo>
                    <a:pt x="1191" y="13830"/>
                    <a:pt x="1227" y="13649"/>
                    <a:pt x="1154" y="13505"/>
                  </a:cubicBezTo>
                  <a:cubicBezTo>
                    <a:pt x="1118" y="13397"/>
                    <a:pt x="613" y="12243"/>
                    <a:pt x="613" y="10259"/>
                  </a:cubicBezTo>
                  <a:cubicBezTo>
                    <a:pt x="613" y="9285"/>
                    <a:pt x="722" y="8095"/>
                    <a:pt x="1082" y="6761"/>
                  </a:cubicBezTo>
                  <a:cubicBezTo>
                    <a:pt x="1623" y="4633"/>
                    <a:pt x="2705" y="3082"/>
                    <a:pt x="3679" y="2072"/>
                  </a:cubicBezTo>
                  <a:cubicBezTo>
                    <a:pt x="4148" y="1567"/>
                    <a:pt x="4581" y="1170"/>
                    <a:pt x="4905" y="918"/>
                  </a:cubicBezTo>
                  <a:cubicBezTo>
                    <a:pt x="5086" y="810"/>
                    <a:pt x="5194" y="701"/>
                    <a:pt x="5302" y="629"/>
                  </a:cubicBezTo>
                  <a:lnTo>
                    <a:pt x="5410" y="593"/>
                  </a:lnTo>
                  <a:lnTo>
                    <a:pt x="5410" y="557"/>
                  </a:lnTo>
                  <a:cubicBezTo>
                    <a:pt x="5555" y="485"/>
                    <a:pt x="5627" y="305"/>
                    <a:pt x="5519" y="160"/>
                  </a:cubicBezTo>
                  <a:cubicBezTo>
                    <a:pt x="5471" y="64"/>
                    <a:pt x="5374" y="0"/>
                    <a:pt x="52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4784;p64">
              <a:extLst>
                <a:ext uri="{FF2B5EF4-FFF2-40B4-BE49-F238E27FC236}">
                  <a16:creationId xmlns:a16="http://schemas.microsoft.com/office/drawing/2014/main" id="{92058ABB-0371-8A67-69F7-9A1F29DB33CF}"/>
                </a:ext>
              </a:extLst>
            </p:cNvPr>
            <p:cNvSpPr/>
            <p:nvPr/>
          </p:nvSpPr>
          <p:spPr>
            <a:xfrm>
              <a:off x="3011100" y="2579750"/>
              <a:ext cx="993675" cy="569675"/>
            </a:xfrm>
            <a:custGeom>
              <a:avLst/>
              <a:gdLst/>
              <a:ahLst/>
              <a:cxnLst/>
              <a:rect l="l" t="t" r="r" b="b"/>
              <a:pathLst>
                <a:path w="39747" h="22787" extrusionOk="0">
                  <a:moveTo>
                    <a:pt x="18201" y="0"/>
                  </a:moveTo>
                  <a:cubicBezTo>
                    <a:pt x="13076" y="0"/>
                    <a:pt x="8219" y="1488"/>
                    <a:pt x="6168" y="3103"/>
                  </a:cubicBezTo>
                  <a:cubicBezTo>
                    <a:pt x="3283" y="5375"/>
                    <a:pt x="5916" y="6097"/>
                    <a:pt x="7286" y="6493"/>
                  </a:cubicBezTo>
                  <a:cubicBezTo>
                    <a:pt x="8693" y="6854"/>
                    <a:pt x="4545" y="7107"/>
                    <a:pt x="2381" y="9523"/>
                  </a:cubicBezTo>
                  <a:cubicBezTo>
                    <a:pt x="253" y="11903"/>
                    <a:pt x="1" y="16195"/>
                    <a:pt x="1768" y="17169"/>
                  </a:cubicBezTo>
                  <a:cubicBezTo>
                    <a:pt x="2093" y="17355"/>
                    <a:pt x="2529" y="17431"/>
                    <a:pt x="3023" y="17431"/>
                  </a:cubicBezTo>
                  <a:cubicBezTo>
                    <a:pt x="5212" y="17431"/>
                    <a:pt x="8548" y="15943"/>
                    <a:pt x="8548" y="15943"/>
                  </a:cubicBezTo>
                  <a:lnTo>
                    <a:pt x="9811" y="16809"/>
                  </a:lnTo>
                  <a:lnTo>
                    <a:pt x="22651" y="13527"/>
                  </a:lnTo>
                  <a:lnTo>
                    <a:pt x="22759" y="14428"/>
                  </a:lnTo>
                  <a:cubicBezTo>
                    <a:pt x="22850" y="14975"/>
                    <a:pt x="24797" y="15076"/>
                    <a:pt x="26501" y="15076"/>
                  </a:cubicBezTo>
                  <a:cubicBezTo>
                    <a:pt x="27495" y="15076"/>
                    <a:pt x="28406" y="15041"/>
                    <a:pt x="28818" y="15041"/>
                  </a:cubicBezTo>
                  <a:cubicBezTo>
                    <a:pt x="29936" y="15041"/>
                    <a:pt x="30946" y="20199"/>
                    <a:pt x="32713" y="21714"/>
                  </a:cubicBezTo>
                  <a:cubicBezTo>
                    <a:pt x="33597" y="22471"/>
                    <a:pt x="34418" y="22787"/>
                    <a:pt x="35143" y="22787"/>
                  </a:cubicBezTo>
                  <a:cubicBezTo>
                    <a:pt x="35869" y="22787"/>
                    <a:pt x="36500" y="22471"/>
                    <a:pt x="37005" y="21966"/>
                  </a:cubicBezTo>
                  <a:cubicBezTo>
                    <a:pt x="38015" y="20956"/>
                    <a:pt x="39747" y="18576"/>
                    <a:pt x="39494" y="15943"/>
                  </a:cubicBezTo>
                  <a:cubicBezTo>
                    <a:pt x="39278" y="13274"/>
                    <a:pt x="38123" y="12156"/>
                    <a:pt x="38123" y="12156"/>
                  </a:cubicBezTo>
                  <a:cubicBezTo>
                    <a:pt x="38123" y="12156"/>
                    <a:pt x="38881" y="11507"/>
                    <a:pt x="38376" y="10533"/>
                  </a:cubicBezTo>
                  <a:cubicBezTo>
                    <a:pt x="38232" y="10244"/>
                    <a:pt x="37881" y="10141"/>
                    <a:pt x="37454" y="10141"/>
                  </a:cubicBezTo>
                  <a:cubicBezTo>
                    <a:pt x="36387" y="10141"/>
                    <a:pt x="34841" y="10785"/>
                    <a:pt x="34841" y="10785"/>
                  </a:cubicBezTo>
                  <a:cubicBezTo>
                    <a:pt x="34841" y="10785"/>
                    <a:pt x="34841" y="10136"/>
                    <a:pt x="34336" y="8369"/>
                  </a:cubicBezTo>
                  <a:cubicBezTo>
                    <a:pt x="33831" y="6602"/>
                    <a:pt x="31343" y="2851"/>
                    <a:pt x="24418" y="831"/>
                  </a:cubicBezTo>
                  <a:cubicBezTo>
                    <a:pt x="22415" y="247"/>
                    <a:pt x="20286" y="0"/>
                    <a:pt x="182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4785;p64">
              <a:extLst>
                <a:ext uri="{FF2B5EF4-FFF2-40B4-BE49-F238E27FC236}">
                  <a16:creationId xmlns:a16="http://schemas.microsoft.com/office/drawing/2014/main" id="{B55E29E4-1C1B-62E0-6285-40A08D748D77}"/>
                </a:ext>
              </a:extLst>
            </p:cNvPr>
            <p:cNvSpPr/>
            <p:nvPr/>
          </p:nvSpPr>
          <p:spPr>
            <a:xfrm>
              <a:off x="3018325" y="2572550"/>
              <a:ext cx="988250" cy="584325"/>
            </a:xfrm>
            <a:custGeom>
              <a:avLst/>
              <a:gdLst/>
              <a:ahLst/>
              <a:cxnLst/>
              <a:rect l="l" t="t" r="r" b="b"/>
              <a:pathLst>
                <a:path w="39530" h="23373" extrusionOk="0">
                  <a:moveTo>
                    <a:pt x="17925" y="578"/>
                  </a:moveTo>
                  <a:cubicBezTo>
                    <a:pt x="19981" y="578"/>
                    <a:pt x="22073" y="830"/>
                    <a:pt x="24057" y="1407"/>
                  </a:cubicBezTo>
                  <a:cubicBezTo>
                    <a:pt x="27447" y="2417"/>
                    <a:pt x="29792" y="3824"/>
                    <a:pt x="31306" y="5194"/>
                  </a:cubicBezTo>
                  <a:cubicBezTo>
                    <a:pt x="32821" y="6601"/>
                    <a:pt x="33542" y="7936"/>
                    <a:pt x="33759" y="8765"/>
                  </a:cubicBezTo>
                  <a:cubicBezTo>
                    <a:pt x="34011" y="9631"/>
                    <a:pt x="34156" y="10208"/>
                    <a:pt x="34192" y="10568"/>
                  </a:cubicBezTo>
                  <a:cubicBezTo>
                    <a:pt x="34228" y="10749"/>
                    <a:pt x="34264" y="10893"/>
                    <a:pt x="34264" y="10965"/>
                  </a:cubicBezTo>
                  <a:lnTo>
                    <a:pt x="34264" y="11037"/>
                  </a:lnTo>
                  <a:lnTo>
                    <a:pt x="34264" y="11073"/>
                  </a:lnTo>
                  <a:cubicBezTo>
                    <a:pt x="34264" y="11146"/>
                    <a:pt x="34300" y="11254"/>
                    <a:pt x="34408" y="11290"/>
                  </a:cubicBezTo>
                  <a:cubicBezTo>
                    <a:pt x="34450" y="11332"/>
                    <a:pt x="34505" y="11350"/>
                    <a:pt x="34565" y="11350"/>
                  </a:cubicBezTo>
                  <a:cubicBezTo>
                    <a:pt x="34607" y="11350"/>
                    <a:pt x="34652" y="11341"/>
                    <a:pt x="34697" y="11326"/>
                  </a:cubicBezTo>
                  <a:lnTo>
                    <a:pt x="34733" y="11326"/>
                  </a:lnTo>
                  <a:cubicBezTo>
                    <a:pt x="34877" y="11254"/>
                    <a:pt x="35274" y="11109"/>
                    <a:pt x="35743" y="10965"/>
                  </a:cubicBezTo>
                  <a:cubicBezTo>
                    <a:pt x="36211" y="10821"/>
                    <a:pt x="36752" y="10713"/>
                    <a:pt x="37185" y="10713"/>
                  </a:cubicBezTo>
                  <a:cubicBezTo>
                    <a:pt x="37366" y="10713"/>
                    <a:pt x="37510" y="10749"/>
                    <a:pt x="37618" y="10785"/>
                  </a:cubicBezTo>
                  <a:cubicBezTo>
                    <a:pt x="37726" y="10821"/>
                    <a:pt x="37798" y="10857"/>
                    <a:pt x="37834" y="10929"/>
                  </a:cubicBezTo>
                  <a:cubicBezTo>
                    <a:pt x="37943" y="11146"/>
                    <a:pt x="37979" y="11326"/>
                    <a:pt x="37979" y="11470"/>
                  </a:cubicBezTo>
                  <a:cubicBezTo>
                    <a:pt x="37979" y="11723"/>
                    <a:pt x="37871" y="11903"/>
                    <a:pt x="37798" y="12011"/>
                  </a:cubicBezTo>
                  <a:cubicBezTo>
                    <a:pt x="37762" y="12083"/>
                    <a:pt x="37726" y="12155"/>
                    <a:pt x="37690" y="12155"/>
                  </a:cubicBezTo>
                  <a:lnTo>
                    <a:pt x="37654" y="12191"/>
                  </a:lnTo>
                  <a:lnTo>
                    <a:pt x="37654" y="12228"/>
                  </a:lnTo>
                  <a:cubicBezTo>
                    <a:pt x="37582" y="12264"/>
                    <a:pt x="37546" y="12336"/>
                    <a:pt x="37546" y="12444"/>
                  </a:cubicBezTo>
                  <a:cubicBezTo>
                    <a:pt x="37546" y="12516"/>
                    <a:pt x="37582" y="12588"/>
                    <a:pt x="37618" y="12660"/>
                  </a:cubicBezTo>
                  <a:cubicBezTo>
                    <a:pt x="37654" y="12696"/>
                    <a:pt x="38700" y="13778"/>
                    <a:pt x="38916" y="16231"/>
                  </a:cubicBezTo>
                  <a:cubicBezTo>
                    <a:pt x="38953" y="16411"/>
                    <a:pt x="38953" y="16556"/>
                    <a:pt x="38953" y="16736"/>
                  </a:cubicBezTo>
                  <a:cubicBezTo>
                    <a:pt x="38953" y="17890"/>
                    <a:pt x="38556" y="18972"/>
                    <a:pt x="38051" y="19910"/>
                  </a:cubicBezTo>
                  <a:cubicBezTo>
                    <a:pt x="37582" y="20848"/>
                    <a:pt x="36933" y="21605"/>
                    <a:pt x="36500" y="22038"/>
                  </a:cubicBezTo>
                  <a:cubicBezTo>
                    <a:pt x="36031" y="22507"/>
                    <a:pt x="35490" y="22759"/>
                    <a:pt x="34841" y="22759"/>
                  </a:cubicBezTo>
                  <a:cubicBezTo>
                    <a:pt x="34228" y="22759"/>
                    <a:pt x="33470" y="22507"/>
                    <a:pt x="32641" y="21785"/>
                  </a:cubicBezTo>
                  <a:cubicBezTo>
                    <a:pt x="32244" y="21461"/>
                    <a:pt x="31847" y="20884"/>
                    <a:pt x="31487" y="20198"/>
                  </a:cubicBezTo>
                  <a:cubicBezTo>
                    <a:pt x="30982" y="19152"/>
                    <a:pt x="30513" y="17926"/>
                    <a:pt x="30080" y="16916"/>
                  </a:cubicBezTo>
                  <a:cubicBezTo>
                    <a:pt x="29864" y="16411"/>
                    <a:pt x="29647" y="15979"/>
                    <a:pt x="29395" y="15654"/>
                  </a:cubicBezTo>
                  <a:cubicBezTo>
                    <a:pt x="29287" y="15474"/>
                    <a:pt x="29178" y="15329"/>
                    <a:pt x="29034" y="15221"/>
                  </a:cubicBezTo>
                  <a:cubicBezTo>
                    <a:pt x="28890" y="15113"/>
                    <a:pt x="28710" y="15041"/>
                    <a:pt x="28529" y="15041"/>
                  </a:cubicBezTo>
                  <a:cubicBezTo>
                    <a:pt x="28096" y="15041"/>
                    <a:pt x="27231" y="15077"/>
                    <a:pt x="26257" y="15077"/>
                  </a:cubicBezTo>
                  <a:cubicBezTo>
                    <a:pt x="25391" y="15077"/>
                    <a:pt x="24490" y="15041"/>
                    <a:pt x="23804" y="14933"/>
                  </a:cubicBezTo>
                  <a:cubicBezTo>
                    <a:pt x="23444" y="14897"/>
                    <a:pt x="23155" y="14824"/>
                    <a:pt x="22975" y="14752"/>
                  </a:cubicBezTo>
                  <a:cubicBezTo>
                    <a:pt x="22903" y="14716"/>
                    <a:pt x="22831" y="14680"/>
                    <a:pt x="22795" y="14680"/>
                  </a:cubicBezTo>
                  <a:lnTo>
                    <a:pt x="22795" y="14644"/>
                  </a:lnTo>
                  <a:lnTo>
                    <a:pt x="22790" y="14649"/>
                  </a:lnTo>
                  <a:lnTo>
                    <a:pt x="22790" y="14649"/>
                  </a:lnTo>
                  <a:lnTo>
                    <a:pt x="22650" y="13778"/>
                  </a:lnTo>
                  <a:cubicBezTo>
                    <a:pt x="22650" y="13706"/>
                    <a:pt x="22614" y="13634"/>
                    <a:pt x="22542" y="13562"/>
                  </a:cubicBezTo>
                  <a:cubicBezTo>
                    <a:pt x="22470" y="13526"/>
                    <a:pt x="22362" y="13526"/>
                    <a:pt x="22290" y="13526"/>
                  </a:cubicBezTo>
                  <a:lnTo>
                    <a:pt x="9594" y="16772"/>
                  </a:lnTo>
                  <a:lnTo>
                    <a:pt x="8440" y="15979"/>
                  </a:lnTo>
                  <a:cubicBezTo>
                    <a:pt x="8398" y="15936"/>
                    <a:pt x="8343" y="15919"/>
                    <a:pt x="8283" y="15919"/>
                  </a:cubicBezTo>
                  <a:cubicBezTo>
                    <a:pt x="8241" y="15919"/>
                    <a:pt x="8196" y="15928"/>
                    <a:pt x="8151" y="15942"/>
                  </a:cubicBezTo>
                  <a:cubicBezTo>
                    <a:pt x="8151" y="15942"/>
                    <a:pt x="8079" y="15979"/>
                    <a:pt x="8007" y="16015"/>
                  </a:cubicBezTo>
                  <a:cubicBezTo>
                    <a:pt x="7682" y="16159"/>
                    <a:pt x="6817" y="16520"/>
                    <a:pt x="5807" y="16844"/>
                  </a:cubicBezTo>
                  <a:cubicBezTo>
                    <a:pt x="4761" y="17169"/>
                    <a:pt x="3607" y="17421"/>
                    <a:pt x="2705" y="17421"/>
                  </a:cubicBezTo>
                  <a:cubicBezTo>
                    <a:pt x="2236" y="17421"/>
                    <a:pt x="1876" y="17349"/>
                    <a:pt x="1623" y="17205"/>
                  </a:cubicBezTo>
                  <a:cubicBezTo>
                    <a:pt x="1299" y="17024"/>
                    <a:pt x="1046" y="16700"/>
                    <a:pt x="866" y="16267"/>
                  </a:cubicBezTo>
                  <a:cubicBezTo>
                    <a:pt x="685" y="15834"/>
                    <a:pt x="613" y="15257"/>
                    <a:pt x="613" y="14644"/>
                  </a:cubicBezTo>
                  <a:cubicBezTo>
                    <a:pt x="613" y="13129"/>
                    <a:pt x="1190" y="11254"/>
                    <a:pt x="2344" y="9991"/>
                  </a:cubicBezTo>
                  <a:cubicBezTo>
                    <a:pt x="3210" y="9018"/>
                    <a:pt x="4436" y="8404"/>
                    <a:pt x="5482" y="8008"/>
                  </a:cubicBezTo>
                  <a:cubicBezTo>
                    <a:pt x="6023" y="7791"/>
                    <a:pt x="6492" y="7647"/>
                    <a:pt x="6853" y="7503"/>
                  </a:cubicBezTo>
                  <a:cubicBezTo>
                    <a:pt x="6997" y="7467"/>
                    <a:pt x="7141" y="7395"/>
                    <a:pt x="7286" y="7322"/>
                  </a:cubicBezTo>
                  <a:cubicBezTo>
                    <a:pt x="7322" y="7286"/>
                    <a:pt x="7394" y="7286"/>
                    <a:pt x="7466" y="7214"/>
                  </a:cubicBezTo>
                  <a:lnTo>
                    <a:pt x="7538" y="7106"/>
                  </a:lnTo>
                  <a:cubicBezTo>
                    <a:pt x="7574" y="7070"/>
                    <a:pt x="7574" y="6998"/>
                    <a:pt x="7574" y="6926"/>
                  </a:cubicBezTo>
                  <a:cubicBezTo>
                    <a:pt x="7574" y="6854"/>
                    <a:pt x="7538" y="6745"/>
                    <a:pt x="7502" y="6709"/>
                  </a:cubicBezTo>
                  <a:cubicBezTo>
                    <a:pt x="7430" y="6637"/>
                    <a:pt x="7358" y="6601"/>
                    <a:pt x="7322" y="6565"/>
                  </a:cubicBezTo>
                  <a:cubicBezTo>
                    <a:pt x="7250" y="6529"/>
                    <a:pt x="7177" y="6529"/>
                    <a:pt x="7105" y="6493"/>
                  </a:cubicBezTo>
                  <a:cubicBezTo>
                    <a:pt x="6636" y="6349"/>
                    <a:pt x="6023" y="6204"/>
                    <a:pt x="5590" y="5952"/>
                  </a:cubicBezTo>
                  <a:cubicBezTo>
                    <a:pt x="5374" y="5844"/>
                    <a:pt x="5158" y="5699"/>
                    <a:pt x="5049" y="5591"/>
                  </a:cubicBezTo>
                  <a:cubicBezTo>
                    <a:pt x="4941" y="5447"/>
                    <a:pt x="4869" y="5303"/>
                    <a:pt x="4869" y="5158"/>
                  </a:cubicBezTo>
                  <a:cubicBezTo>
                    <a:pt x="4869" y="5014"/>
                    <a:pt x="4941" y="4798"/>
                    <a:pt x="5122" y="4545"/>
                  </a:cubicBezTo>
                  <a:cubicBezTo>
                    <a:pt x="5302" y="4293"/>
                    <a:pt x="5590" y="3968"/>
                    <a:pt x="6059" y="3608"/>
                  </a:cubicBezTo>
                  <a:cubicBezTo>
                    <a:pt x="7033" y="2850"/>
                    <a:pt x="8728" y="2093"/>
                    <a:pt x="10820" y="1516"/>
                  </a:cubicBezTo>
                  <a:cubicBezTo>
                    <a:pt x="12912" y="975"/>
                    <a:pt x="15365" y="578"/>
                    <a:pt x="17925" y="578"/>
                  </a:cubicBezTo>
                  <a:close/>
                  <a:moveTo>
                    <a:pt x="17925" y="1"/>
                  </a:moveTo>
                  <a:cubicBezTo>
                    <a:pt x="15329" y="1"/>
                    <a:pt x="12804" y="361"/>
                    <a:pt x="10676" y="939"/>
                  </a:cubicBezTo>
                  <a:cubicBezTo>
                    <a:pt x="8512" y="1516"/>
                    <a:pt x="6781" y="2309"/>
                    <a:pt x="5699" y="3139"/>
                  </a:cubicBezTo>
                  <a:cubicBezTo>
                    <a:pt x="5194" y="3535"/>
                    <a:pt x="4869" y="3860"/>
                    <a:pt x="4617" y="4221"/>
                  </a:cubicBezTo>
                  <a:cubicBezTo>
                    <a:pt x="4400" y="4545"/>
                    <a:pt x="4292" y="4834"/>
                    <a:pt x="4292" y="5158"/>
                  </a:cubicBezTo>
                  <a:cubicBezTo>
                    <a:pt x="4292" y="5483"/>
                    <a:pt x="4400" y="5772"/>
                    <a:pt x="4617" y="5988"/>
                  </a:cubicBezTo>
                  <a:cubicBezTo>
                    <a:pt x="4905" y="6313"/>
                    <a:pt x="5302" y="6493"/>
                    <a:pt x="5735" y="6673"/>
                  </a:cubicBezTo>
                  <a:cubicBezTo>
                    <a:pt x="6016" y="6801"/>
                    <a:pt x="6315" y="6893"/>
                    <a:pt x="6594" y="6974"/>
                  </a:cubicBezTo>
                  <a:lnTo>
                    <a:pt x="6594" y="6974"/>
                  </a:lnTo>
                  <a:cubicBezTo>
                    <a:pt x="6121" y="7126"/>
                    <a:pt x="5394" y="7360"/>
                    <a:pt x="4617" y="7719"/>
                  </a:cubicBezTo>
                  <a:cubicBezTo>
                    <a:pt x="3679" y="8116"/>
                    <a:pt x="2669" y="8729"/>
                    <a:pt x="1876" y="9595"/>
                  </a:cubicBezTo>
                  <a:cubicBezTo>
                    <a:pt x="613" y="11001"/>
                    <a:pt x="0" y="12985"/>
                    <a:pt x="0" y="14644"/>
                  </a:cubicBezTo>
                  <a:cubicBezTo>
                    <a:pt x="0" y="15329"/>
                    <a:pt x="108" y="15942"/>
                    <a:pt x="325" y="16483"/>
                  </a:cubicBezTo>
                  <a:cubicBezTo>
                    <a:pt x="541" y="17024"/>
                    <a:pt x="866" y="17457"/>
                    <a:pt x="1335" y="17746"/>
                  </a:cubicBezTo>
                  <a:cubicBezTo>
                    <a:pt x="1731" y="17962"/>
                    <a:pt x="2200" y="18034"/>
                    <a:pt x="2705" y="18034"/>
                  </a:cubicBezTo>
                  <a:cubicBezTo>
                    <a:pt x="3859" y="18034"/>
                    <a:pt x="5266" y="17638"/>
                    <a:pt x="6420" y="17277"/>
                  </a:cubicBezTo>
                  <a:cubicBezTo>
                    <a:pt x="7244" y="16985"/>
                    <a:pt x="7930" y="16692"/>
                    <a:pt x="8235" y="16559"/>
                  </a:cubicBezTo>
                  <a:lnTo>
                    <a:pt x="8235" y="16559"/>
                  </a:lnTo>
                  <a:lnTo>
                    <a:pt x="9341" y="17349"/>
                  </a:lnTo>
                  <a:cubicBezTo>
                    <a:pt x="9392" y="17375"/>
                    <a:pt x="9462" y="17400"/>
                    <a:pt x="9523" y="17400"/>
                  </a:cubicBezTo>
                  <a:cubicBezTo>
                    <a:pt x="9549" y="17400"/>
                    <a:pt x="9573" y="17396"/>
                    <a:pt x="9594" y="17385"/>
                  </a:cubicBezTo>
                  <a:lnTo>
                    <a:pt x="22106" y="14187"/>
                  </a:lnTo>
                  <a:lnTo>
                    <a:pt x="22106" y="14187"/>
                  </a:lnTo>
                  <a:cubicBezTo>
                    <a:pt x="22121" y="14314"/>
                    <a:pt x="22138" y="14495"/>
                    <a:pt x="22181" y="14752"/>
                  </a:cubicBezTo>
                  <a:cubicBezTo>
                    <a:pt x="22217" y="14897"/>
                    <a:pt x="22290" y="15041"/>
                    <a:pt x="22398" y="15113"/>
                  </a:cubicBezTo>
                  <a:cubicBezTo>
                    <a:pt x="22578" y="15293"/>
                    <a:pt x="22795" y="15365"/>
                    <a:pt x="23083" y="15438"/>
                  </a:cubicBezTo>
                  <a:cubicBezTo>
                    <a:pt x="23877" y="15618"/>
                    <a:pt x="25103" y="15654"/>
                    <a:pt x="26257" y="15654"/>
                  </a:cubicBezTo>
                  <a:lnTo>
                    <a:pt x="28529" y="15654"/>
                  </a:lnTo>
                  <a:cubicBezTo>
                    <a:pt x="28538" y="15645"/>
                    <a:pt x="28549" y="15640"/>
                    <a:pt x="28563" y="15640"/>
                  </a:cubicBezTo>
                  <a:cubicBezTo>
                    <a:pt x="28604" y="15640"/>
                    <a:pt x="28664" y="15681"/>
                    <a:pt x="28746" y="15762"/>
                  </a:cubicBezTo>
                  <a:cubicBezTo>
                    <a:pt x="28926" y="15979"/>
                    <a:pt x="29178" y="16411"/>
                    <a:pt x="29431" y="16916"/>
                  </a:cubicBezTo>
                  <a:cubicBezTo>
                    <a:pt x="29792" y="17746"/>
                    <a:pt x="30188" y="18792"/>
                    <a:pt x="30621" y="19766"/>
                  </a:cubicBezTo>
                  <a:cubicBezTo>
                    <a:pt x="31090" y="20775"/>
                    <a:pt x="31595" y="21677"/>
                    <a:pt x="32244" y="22218"/>
                  </a:cubicBezTo>
                  <a:cubicBezTo>
                    <a:pt x="33146" y="23012"/>
                    <a:pt x="34047" y="23372"/>
                    <a:pt x="34841" y="23372"/>
                  </a:cubicBezTo>
                  <a:cubicBezTo>
                    <a:pt x="35670" y="23372"/>
                    <a:pt x="36356" y="23012"/>
                    <a:pt x="36933" y="22471"/>
                  </a:cubicBezTo>
                  <a:cubicBezTo>
                    <a:pt x="37402" y="21966"/>
                    <a:pt x="38051" y="21172"/>
                    <a:pt x="38592" y="20198"/>
                  </a:cubicBezTo>
                  <a:cubicBezTo>
                    <a:pt x="39133" y="19225"/>
                    <a:pt x="39530" y="17998"/>
                    <a:pt x="39530" y="16736"/>
                  </a:cubicBezTo>
                  <a:cubicBezTo>
                    <a:pt x="39530" y="16556"/>
                    <a:pt x="39530" y="16375"/>
                    <a:pt x="39530" y="16195"/>
                  </a:cubicBezTo>
                  <a:cubicBezTo>
                    <a:pt x="39335" y="14081"/>
                    <a:pt x="38583" y="12890"/>
                    <a:pt x="38232" y="12438"/>
                  </a:cubicBezTo>
                  <a:lnTo>
                    <a:pt x="38232" y="12438"/>
                  </a:lnTo>
                  <a:cubicBezTo>
                    <a:pt x="38255" y="12407"/>
                    <a:pt x="38278" y="12373"/>
                    <a:pt x="38303" y="12336"/>
                  </a:cubicBezTo>
                  <a:cubicBezTo>
                    <a:pt x="38448" y="12155"/>
                    <a:pt x="38556" y="11867"/>
                    <a:pt x="38556" y="11470"/>
                  </a:cubicBezTo>
                  <a:cubicBezTo>
                    <a:pt x="38556" y="11254"/>
                    <a:pt x="38520" y="10965"/>
                    <a:pt x="38375" y="10677"/>
                  </a:cubicBezTo>
                  <a:cubicBezTo>
                    <a:pt x="38267" y="10460"/>
                    <a:pt x="38051" y="10316"/>
                    <a:pt x="37834" y="10208"/>
                  </a:cubicBezTo>
                  <a:cubicBezTo>
                    <a:pt x="37618" y="10136"/>
                    <a:pt x="37402" y="10100"/>
                    <a:pt x="37185" y="10100"/>
                  </a:cubicBezTo>
                  <a:cubicBezTo>
                    <a:pt x="36572" y="10100"/>
                    <a:pt x="35923" y="10280"/>
                    <a:pt x="35382" y="10460"/>
                  </a:cubicBezTo>
                  <a:cubicBezTo>
                    <a:pt x="35174" y="10516"/>
                    <a:pt x="34987" y="10577"/>
                    <a:pt x="34836" y="10630"/>
                  </a:cubicBezTo>
                  <a:lnTo>
                    <a:pt x="34836" y="10630"/>
                  </a:lnTo>
                  <a:cubicBezTo>
                    <a:pt x="34780" y="10251"/>
                    <a:pt x="34648" y="9604"/>
                    <a:pt x="34336" y="8585"/>
                  </a:cubicBezTo>
                  <a:cubicBezTo>
                    <a:pt x="34084" y="7647"/>
                    <a:pt x="33290" y="6204"/>
                    <a:pt x="31703" y="4762"/>
                  </a:cubicBezTo>
                  <a:cubicBezTo>
                    <a:pt x="30116" y="3319"/>
                    <a:pt x="27700" y="1840"/>
                    <a:pt x="24201" y="830"/>
                  </a:cubicBezTo>
                  <a:cubicBezTo>
                    <a:pt x="22181" y="253"/>
                    <a:pt x="20017" y="1"/>
                    <a:pt x="179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4786;p64">
              <a:extLst>
                <a:ext uri="{FF2B5EF4-FFF2-40B4-BE49-F238E27FC236}">
                  <a16:creationId xmlns:a16="http://schemas.microsoft.com/office/drawing/2014/main" id="{A0730413-0685-3B86-BB61-8D22FE6298D9}"/>
                </a:ext>
              </a:extLst>
            </p:cNvPr>
            <p:cNvSpPr/>
            <p:nvPr/>
          </p:nvSpPr>
          <p:spPr>
            <a:xfrm>
              <a:off x="3553000" y="3237875"/>
              <a:ext cx="350775" cy="489200"/>
            </a:xfrm>
            <a:custGeom>
              <a:avLst/>
              <a:gdLst/>
              <a:ahLst/>
              <a:cxnLst/>
              <a:rect l="l" t="t" r="r" b="b"/>
              <a:pathLst>
                <a:path w="14031" h="19568" extrusionOk="0">
                  <a:moveTo>
                    <a:pt x="12612" y="1"/>
                  </a:moveTo>
                  <a:cubicBezTo>
                    <a:pt x="11647" y="1"/>
                    <a:pt x="9796" y="3410"/>
                    <a:pt x="8513" y="6678"/>
                  </a:cubicBezTo>
                  <a:cubicBezTo>
                    <a:pt x="6962" y="10717"/>
                    <a:pt x="1" y="15875"/>
                    <a:pt x="1227" y="17101"/>
                  </a:cubicBezTo>
                  <a:cubicBezTo>
                    <a:pt x="1976" y="17850"/>
                    <a:pt x="4325" y="19567"/>
                    <a:pt x="6731" y="19567"/>
                  </a:cubicBezTo>
                  <a:cubicBezTo>
                    <a:pt x="8265" y="19567"/>
                    <a:pt x="9822" y="18869"/>
                    <a:pt x="11001" y="16777"/>
                  </a:cubicBezTo>
                  <a:cubicBezTo>
                    <a:pt x="14031" y="11366"/>
                    <a:pt x="13129" y="618"/>
                    <a:pt x="13129" y="618"/>
                  </a:cubicBezTo>
                  <a:cubicBezTo>
                    <a:pt x="13019" y="191"/>
                    <a:pt x="12840" y="1"/>
                    <a:pt x="126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4787;p64">
              <a:extLst>
                <a:ext uri="{FF2B5EF4-FFF2-40B4-BE49-F238E27FC236}">
                  <a16:creationId xmlns:a16="http://schemas.microsoft.com/office/drawing/2014/main" id="{A94694D4-F45D-E658-4431-717C63BC0217}"/>
                </a:ext>
              </a:extLst>
            </p:cNvPr>
            <p:cNvSpPr/>
            <p:nvPr/>
          </p:nvSpPr>
          <p:spPr>
            <a:xfrm>
              <a:off x="3580050" y="3238000"/>
              <a:ext cx="303900" cy="488725"/>
            </a:xfrm>
            <a:custGeom>
              <a:avLst/>
              <a:gdLst/>
              <a:ahLst/>
              <a:cxnLst/>
              <a:rect l="l" t="t" r="r" b="b"/>
              <a:pathLst>
                <a:path w="12156" h="19549" extrusionOk="0">
                  <a:moveTo>
                    <a:pt x="11542" y="0"/>
                  </a:moveTo>
                  <a:cubicBezTo>
                    <a:pt x="10569" y="0"/>
                    <a:pt x="8729" y="3391"/>
                    <a:pt x="7431" y="6673"/>
                  </a:cubicBezTo>
                  <a:cubicBezTo>
                    <a:pt x="5988" y="10388"/>
                    <a:pt x="1" y="15040"/>
                    <a:pt x="1" y="16735"/>
                  </a:cubicBezTo>
                  <a:cubicBezTo>
                    <a:pt x="1" y="16880"/>
                    <a:pt x="73" y="16988"/>
                    <a:pt x="145" y="17096"/>
                  </a:cubicBezTo>
                  <a:cubicBezTo>
                    <a:pt x="903" y="17854"/>
                    <a:pt x="3247" y="19549"/>
                    <a:pt x="5627" y="19549"/>
                  </a:cubicBezTo>
                  <a:cubicBezTo>
                    <a:pt x="7178" y="19549"/>
                    <a:pt x="8729" y="18863"/>
                    <a:pt x="9919" y="16772"/>
                  </a:cubicBezTo>
                  <a:cubicBezTo>
                    <a:pt x="11795" y="13381"/>
                    <a:pt x="12156" y="7863"/>
                    <a:pt x="12156" y="4256"/>
                  </a:cubicBezTo>
                  <a:cubicBezTo>
                    <a:pt x="12156" y="2092"/>
                    <a:pt x="12047" y="613"/>
                    <a:pt x="12047" y="613"/>
                  </a:cubicBezTo>
                  <a:cubicBezTo>
                    <a:pt x="11939" y="181"/>
                    <a:pt x="11759" y="0"/>
                    <a:pt x="11542" y="0"/>
                  </a:cubicBezTo>
                  <a:close/>
                </a:path>
              </a:pathLst>
            </a:custGeom>
            <a:solidFill>
              <a:srgbClr val="4747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4788;p64">
              <a:extLst>
                <a:ext uri="{FF2B5EF4-FFF2-40B4-BE49-F238E27FC236}">
                  <a16:creationId xmlns:a16="http://schemas.microsoft.com/office/drawing/2014/main" id="{A4E23D1F-657F-F52A-DED6-34F730AF41AD}"/>
                </a:ext>
              </a:extLst>
            </p:cNvPr>
            <p:cNvSpPr/>
            <p:nvPr/>
          </p:nvSpPr>
          <p:spPr>
            <a:xfrm>
              <a:off x="3572850" y="3229875"/>
              <a:ext cx="319225" cy="504975"/>
            </a:xfrm>
            <a:custGeom>
              <a:avLst/>
              <a:gdLst/>
              <a:ahLst/>
              <a:cxnLst/>
              <a:rect l="l" t="t" r="r" b="b"/>
              <a:pathLst>
                <a:path w="12769" h="20199" extrusionOk="0">
                  <a:moveTo>
                    <a:pt x="11830" y="614"/>
                  </a:moveTo>
                  <a:lnTo>
                    <a:pt x="11903" y="650"/>
                  </a:lnTo>
                  <a:cubicBezTo>
                    <a:pt x="11939" y="722"/>
                    <a:pt x="11975" y="830"/>
                    <a:pt x="12047" y="1011"/>
                  </a:cubicBezTo>
                  <a:cubicBezTo>
                    <a:pt x="12047" y="1049"/>
                    <a:pt x="12047" y="1118"/>
                    <a:pt x="12047" y="1227"/>
                  </a:cubicBezTo>
                  <a:cubicBezTo>
                    <a:pt x="12083" y="1732"/>
                    <a:pt x="12155" y="2958"/>
                    <a:pt x="12155" y="4581"/>
                  </a:cubicBezTo>
                  <a:cubicBezTo>
                    <a:pt x="12155" y="6385"/>
                    <a:pt x="12047" y="8657"/>
                    <a:pt x="11758" y="10893"/>
                  </a:cubicBezTo>
                  <a:cubicBezTo>
                    <a:pt x="11434" y="13129"/>
                    <a:pt x="10857" y="15293"/>
                    <a:pt x="9919" y="16952"/>
                  </a:cubicBezTo>
                  <a:cubicBezTo>
                    <a:pt x="9378" y="17962"/>
                    <a:pt x="8729" y="18611"/>
                    <a:pt x="8043" y="19008"/>
                  </a:cubicBezTo>
                  <a:cubicBezTo>
                    <a:pt x="7358" y="19405"/>
                    <a:pt x="6637" y="19585"/>
                    <a:pt x="5915" y="19585"/>
                  </a:cubicBezTo>
                  <a:cubicBezTo>
                    <a:pt x="4797" y="19585"/>
                    <a:pt x="3643" y="19188"/>
                    <a:pt x="2705" y="18684"/>
                  </a:cubicBezTo>
                  <a:cubicBezTo>
                    <a:pt x="1768" y="18179"/>
                    <a:pt x="1010" y="17565"/>
                    <a:pt x="650" y="17205"/>
                  </a:cubicBezTo>
                  <a:cubicBezTo>
                    <a:pt x="614" y="17169"/>
                    <a:pt x="614" y="17133"/>
                    <a:pt x="614" y="17060"/>
                  </a:cubicBezTo>
                  <a:cubicBezTo>
                    <a:pt x="577" y="16916"/>
                    <a:pt x="650" y="16700"/>
                    <a:pt x="830" y="16447"/>
                  </a:cubicBezTo>
                  <a:cubicBezTo>
                    <a:pt x="1082" y="15942"/>
                    <a:pt x="1587" y="15329"/>
                    <a:pt x="2200" y="14608"/>
                  </a:cubicBezTo>
                  <a:cubicBezTo>
                    <a:pt x="3138" y="13562"/>
                    <a:pt x="4364" y="12300"/>
                    <a:pt x="5446" y="11001"/>
                  </a:cubicBezTo>
                  <a:cubicBezTo>
                    <a:pt x="6529" y="9703"/>
                    <a:pt x="7502" y="8368"/>
                    <a:pt x="8007" y="7106"/>
                  </a:cubicBezTo>
                  <a:cubicBezTo>
                    <a:pt x="8656" y="5483"/>
                    <a:pt x="9414" y="3824"/>
                    <a:pt x="10135" y="2598"/>
                  </a:cubicBezTo>
                  <a:cubicBezTo>
                    <a:pt x="10532" y="1948"/>
                    <a:pt x="10857" y="1443"/>
                    <a:pt x="11181" y="1119"/>
                  </a:cubicBezTo>
                  <a:cubicBezTo>
                    <a:pt x="11325" y="938"/>
                    <a:pt x="11470" y="794"/>
                    <a:pt x="11578" y="722"/>
                  </a:cubicBezTo>
                  <a:cubicBezTo>
                    <a:pt x="11686" y="650"/>
                    <a:pt x="11794" y="614"/>
                    <a:pt x="11830" y="614"/>
                  </a:cubicBezTo>
                  <a:close/>
                  <a:moveTo>
                    <a:pt x="11830" y="1"/>
                  </a:moveTo>
                  <a:cubicBezTo>
                    <a:pt x="11614" y="37"/>
                    <a:pt x="11434" y="109"/>
                    <a:pt x="11253" y="217"/>
                  </a:cubicBezTo>
                  <a:cubicBezTo>
                    <a:pt x="10929" y="434"/>
                    <a:pt x="10640" y="758"/>
                    <a:pt x="10316" y="1191"/>
                  </a:cubicBezTo>
                  <a:cubicBezTo>
                    <a:pt x="9378" y="2525"/>
                    <a:pt x="8296" y="4726"/>
                    <a:pt x="7466" y="6890"/>
                  </a:cubicBezTo>
                  <a:cubicBezTo>
                    <a:pt x="6781" y="8657"/>
                    <a:pt x="4942" y="10749"/>
                    <a:pt x="3246" y="12588"/>
                  </a:cubicBezTo>
                  <a:cubicBezTo>
                    <a:pt x="2417" y="13490"/>
                    <a:pt x="1623" y="14355"/>
                    <a:pt x="1010" y="15113"/>
                  </a:cubicBezTo>
                  <a:cubicBezTo>
                    <a:pt x="722" y="15474"/>
                    <a:pt x="469" y="15834"/>
                    <a:pt x="289" y="16123"/>
                  </a:cubicBezTo>
                  <a:cubicBezTo>
                    <a:pt x="109" y="16447"/>
                    <a:pt x="0" y="16736"/>
                    <a:pt x="0" y="17060"/>
                  </a:cubicBezTo>
                  <a:cubicBezTo>
                    <a:pt x="0" y="17241"/>
                    <a:pt x="72" y="17493"/>
                    <a:pt x="217" y="17638"/>
                  </a:cubicBezTo>
                  <a:cubicBezTo>
                    <a:pt x="650" y="18034"/>
                    <a:pt x="1407" y="18647"/>
                    <a:pt x="2417" y="19188"/>
                  </a:cubicBezTo>
                  <a:cubicBezTo>
                    <a:pt x="3427" y="19729"/>
                    <a:pt x="4653" y="20198"/>
                    <a:pt x="5915" y="20198"/>
                  </a:cubicBezTo>
                  <a:cubicBezTo>
                    <a:pt x="6745" y="20198"/>
                    <a:pt x="7574" y="19982"/>
                    <a:pt x="8332" y="19513"/>
                  </a:cubicBezTo>
                  <a:cubicBezTo>
                    <a:pt x="9125" y="19080"/>
                    <a:pt x="9847" y="18323"/>
                    <a:pt x="10460" y="17241"/>
                  </a:cubicBezTo>
                  <a:cubicBezTo>
                    <a:pt x="11434" y="15474"/>
                    <a:pt x="12011" y="13237"/>
                    <a:pt x="12335" y="10965"/>
                  </a:cubicBezTo>
                  <a:cubicBezTo>
                    <a:pt x="12660" y="8693"/>
                    <a:pt x="12768" y="6385"/>
                    <a:pt x="12768" y="4581"/>
                  </a:cubicBezTo>
                  <a:cubicBezTo>
                    <a:pt x="12768" y="2417"/>
                    <a:pt x="12624" y="902"/>
                    <a:pt x="12624" y="902"/>
                  </a:cubicBezTo>
                  <a:lnTo>
                    <a:pt x="12624" y="866"/>
                  </a:lnTo>
                  <a:cubicBezTo>
                    <a:pt x="12552" y="614"/>
                    <a:pt x="12480" y="434"/>
                    <a:pt x="12335" y="289"/>
                  </a:cubicBezTo>
                  <a:cubicBezTo>
                    <a:pt x="12227" y="109"/>
                    <a:pt x="12011" y="1"/>
                    <a:pt x="118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4789;p64">
              <a:extLst>
                <a:ext uri="{FF2B5EF4-FFF2-40B4-BE49-F238E27FC236}">
                  <a16:creationId xmlns:a16="http://schemas.microsoft.com/office/drawing/2014/main" id="{0E41D6E2-FF97-E256-56EA-0381D01B211D}"/>
                </a:ext>
              </a:extLst>
            </p:cNvPr>
            <p:cNvSpPr/>
            <p:nvPr/>
          </p:nvSpPr>
          <p:spPr>
            <a:xfrm>
              <a:off x="3224800" y="2836750"/>
              <a:ext cx="786275" cy="880150"/>
            </a:xfrm>
            <a:custGeom>
              <a:avLst/>
              <a:gdLst/>
              <a:ahLst/>
              <a:cxnLst/>
              <a:rect l="l" t="t" r="r" b="b"/>
              <a:pathLst>
                <a:path w="31451" h="35206" extrusionOk="0">
                  <a:moveTo>
                    <a:pt x="19513" y="0"/>
                  </a:moveTo>
                  <a:cubicBezTo>
                    <a:pt x="19512" y="1"/>
                    <a:pt x="3138" y="4256"/>
                    <a:pt x="0" y="5663"/>
                  </a:cubicBezTo>
                  <a:cubicBezTo>
                    <a:pt x="0" y="5663"/>
                    <a:pt x="253" y="14211"/>
                    <a:pt x="3535" y="23156"/>
                  </a:cubicBezTo>
                  <a:cubicBezTo>
                    <a:pt x="6817" y="32064"/>
                    <a:pt x="12335" y="35094"/>
                    <a:pt x="14716" y="35202"/>
                  </a:cubicBezTo>
                  <a:cubicBezTo>
                    <a:pt x="14753" y="35204"/>
                    <a:pt x="14791" y="35205"/>
                    <a:pt x="14830" y="35205"/>
                  </a:cubicBezTo>
                  <a:cubicBezTo>
                    <a:pt x="17272" y="35205"/>
                    <a:pt x="21672" y="30736"/>
                    <a:pt x="23660" y="26546"/>
                  </a:cubicBezTo>
                  <a:cubicBezTo>
                    <a:pt x="25680" y="22254"/>
                    <a:pt x="27051" y="17349"/>
                    <a:pt x="27051" y="17349"/>
                  </a:cubicBezTo>
                  <a:cubicBezTo>
                    <a:pt x="27051" y="17349"/>
                    <a:pt x="29972" y="16339"/>
                    <a:pt x="30730" y="13706"/>
                  </a:cubicBezTo>
                  <a:cubicBezTo>
                    <a:pt x="31451" y="11073"/>
                    <a:pt x="31343" y="8657"/>
                    <a:pt x="29323" y="8404"/>
                  </a:cubicBezTo>
                  <a:cubicBezTo>
                    <a:pt x="29239" y="8394"/>
                    <a:pt x="29158" y="8389"/>
                    <a:pt x="29078" y="8389"/>
                  </a:cubicBezTo>
                  <a:cubicBezTo>
                    <a:pt x="27233" y="8389"/>
                    <a:pt x="26438" y="11073"/>
                    <a:pt x="26438" y="11073"/>
                  </a:cubicBezTo>
                  <a:cubicBezTo>
                    <a:pt x="26438" y="11073"/>
                    <a:pt x="23913" y="9414"/>
                    <a:pt x="22903" y="6168"/>
                  </a:cubicBezTo>
                  <a:cubicBezTo>
                    <a:pt x="22001" y="3236"/>
                    <a:pt x="23517" y="908"/>
                    <a:pt x="23130" y="908"/>
                  </a:cubicBezTo>
                  <a:cubicBezTo>
                    <a:pt x="23084" y="908"/>
                    <a:pt x="23011" y="941"/>
                    <a:pt x="22903" y="1010"/>
                  </a:cubicBezTo>
                  <a:cubicBezTo>
                    <a:pt x="21982" y="1569"/>
                    <a:pt x="20222" y="3298"/>
                    <a:pt x="19180" y="3298"/>
                  </a:cubicBezTo>
                  <a:cubicBezTo>
                    <a:pt x="19080" y="3298"/>
                    <a:pt x="18986" y="3282"/>
                    <a:pt x="18900" y="3247"/>
                  </a:cubicBezTo>
                  <a:cubicBezTo>
                    <a:pt x="17890" y="2886"/>
                    <a:pt x="19513" y="1"/>
                    <a:pt x="19513" y="0"/>
                  </a:cubicBezTo>
                  <a:close/>
                </a:path>
              </a:pathLst>
            </a:custGeom>
            <a:solidFill>
              <a:srgbClr val="7070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4790;p64">
              <a:extLst>
                <a:ext uri="{FF2B5EF4-FFF2-40B4-BE49-F238E27FC236}">
                  <a16:creationId xmlns:a16="http://schemas.microsoft.com/office/drawing/2014/main" id="{8CFA75DB-CEDC-32F3-3423-631A3BDECCF0}"/>
                </a:ext>
              </a:extLst>
            </p:cNvPr>
            <p:cNvSpPr/>
            <p:nvPr/>
          </p:nvSpPr>
          <p:spPr>
            <a:xfrm>
              <a:off x="3217575" y="2829200"/>
              <a:ext cx="793500" cy="895725"/>
            </a:xfrm>
            <a:custGeom>
              <a:avLst/>
              <a:gdLst/>
              <a:ahLst/>
              <a:cxnLst/>
              <a:rect l="l" t="t" r="r" b="b"/>
              <a:pathLst>
                <a:path w="31740" h="35829" extrusionOk="0">
                  <a:moveTo>
                    <a:pt x="19227" y="757"/>
                  </a:moveTo>
                  <a:cubicBezTo>
                    <a:pt x="19168" y="873"/>
                    <a:pt x="19106" y="999"/>
                    <a:pt x="19044" y="1132"/>
                  </a:cubicBezTo>
                  <a:cubicBezTo>
                    <a:pt x="18792" y="1709"/>
                    <a:pt x="18539" y="2358"/>
                    <a:pt x="18539" y="2935"/>
                  </a:cubicBezTo>
                  <a:cubicBezTo>
                    <a:pt x="18539" y="3116"/>
                    <a:pt x="18575" y="3296"/>
                    <a:pt x="18648" y="3476"/>
                  </a:cubicBezTo>
                  <a:cubicBezTo>
                    <a:pt x="18720" y="3621"/>
                    <a:pt x="18864" y="3765"/>
                    <a:pt x="19080" y="3837"/>
                  </a:cubicBezTo>
                  <a:cubicBezTo>
                    <a:pt x="19189" y="3873"/>
                    <a:pt x="19333" y="3909"/>
                    <a:pt x="19441" y="3909"/>
                  </a:cubicBezTo>
                  <a:cubicBezTo>
                    <a:pt x="19802" y="3909"/>
                    <a:pt x="20126" y="3765"/>
                    <a:pt x="20487" y="3585"/>
                  </a:cubicBezTo>
                  <a:cubicBezTo>
                    <a:pt x="21028" y="3332"/>
                    <a:pt x="21569" y="2899"/>
                    <a:pt x="22074" y="2503"/>
                  </a:cubicBezTo>
                  <a:cubicBezTo>
                    <a:pt x="22443" y="2239"/>
                    <a:pt x="22794" y="1955"/>
                    <a:pt x="23082" y="1752"/>
                  </a:cubicBezTo>
                  <a:lnTo>
                    <a:pt x="23082" y="1752"/>
                  </a:lnTo>
                  <a:cubicBezTo>
                    <a:pt x="22898" y="2318"/>
                    <a:pt x="22615" y="3308"/>
                    <a:pt x="22615" y="4486"/>
                  </a:cubicBezTo>
                  <a:cubicBezTo>
                    <a:pt x="22615" y="5135"/>
                    <a:pt x="22687" y="5821"/>
                    <a:pt x="22904" y="6542"/>
                  </a:cubicBezTo>
                  <a:cubicBezTo>
                    <a:pt x="23949" y="9932"/>
                    <a:pt x="26546" y="11591"/>
                    <a:pt x="26546" y="11628"/>
                  </a:cubicBezTo>
                  <a:cubicBezTo>
                    <a:pt x="26600" y="11646"/>
                    <a:pt x="26645" y="11655"/>
                    <a:pt x="26691" y="11655"/>
                  </a:cubicBezTo>
                  <a:cubicBezTo>
                    <a:pt x="26736" y="11655"/>
                    <a:pt x="26781" y="11646"/>
                    <a:pt x="26835" y="11628"/>
                  </a:cubicBezTo>
                  <a:cubicBezTo>
                    <a:pt x="26907" y="11628"/>
                    <a:pt x="26979" y="11555"/>
                    <a:pt x="27015" y="11447"/>
                  </a:cubicBezTo>
                  <a:lnTo>
                    <a:pt x="27015" y="11411"/>
                  </a:lnTo>
                  <a:cubicBezTo>
                    <a:pt x="27051" y="11303"/>
                    <a:pt x="27268" y="10654"/>
                    <a:pt x="27700" y="10077"/>
                  </a:cubicBezTo>
                  <a:cubicBezTo>
                    <a:pt x="27881" y="9788"/>
                    <a:pt x="28133" y="9500"/>
                    <a:pt x="28422" y="9319"/>
                  </a:cubicBezTo>
                  <a:cubicBezTo>
                    <a:pt x="28710" y="9139"/>
                    <a:pt x="28999" y="8995"/>
                    <a:pt x="29360" y="8995"/>
                  </a:cubicBezTo>
                  <a:cubicBezTo>
                    <a:pt x="29432" y="8995"/>
                    <a:pt x="29504" y="8995"/>
                    <a:pt x="29576" y="9031"/>
                  </a:cubicBezTo>
                  <a:cubicBezTo>
                    <a:pt x="30153" y="9103"/>
                    <a:pt x="30514" y="9319"/>
                    <a:pt x="30766" y="9716"/>
                  </a:cubicBezTo>
                  <a:cubicBezTo>
                    <a:pt x="31019" y="10113"/>
                    <a:pt x="31127" y="10690"/>
                    <a:pt x="31127" y="11375"/>
                  </a:cubicBezTo>
                  <a:cubicBezTo>
                    <a:pt x="31127" y="12096"/>
                    <a:pt x="30983" y="12998"/>
                    <a:pt x="30694" y="13936"/>
                  </a:cubicBezTo>
                  <a:cubicBezTo>
                    <a:pt x="30369" y="15162"/>
                    <a:pt x="29504" y="16028"/>
                    <a:pt x="28710" y="16569"/>
                  </a:cubicBezTo>
                  <a:cubicBezTo>
                    <a:pt x="28314" y="16857"/>
                    <a:pt x="27953" y="17038"/>
                    <a:pt x="27700" y="17182"/>
                  </a:cubicBezTo>
                  <a:cubicBezTo>
                    <a:pt x="27556" y="17254"/>
                    <a:pt x="27448" y="17290"/>
                    <a:pt x="27376" y="17326"/>
                  </a:cubicBezTo>
                  <a:lnTo>
                    <a:pt x="27268" y="17362"/>
                  </a:lnTo>
                  <a:cubicBezTo>
                    <a:pt x="27159" y="17398"/>
                    <a:pt x="27087" y="17470"/>
                    <a:pt x="27051" y="17579"/>
                  </a:cubicBezTo>
                  <a:cubicBezTo>
                    <a:pt x="27051" y="17579"/>
                    <a:pt x="26979" y="17867"/>
                    <a:pt x="26835" y="18408"/>
                  </a:cubicBezTo>
                  <a:cubicBezTo>
                    <a:pt x="26330" y="19959"/>
                    <a:pt x="25176" y="23530"/>
                    <a:pt x="23697" y="26704"/>
                  </a:cubicBezTo>
                  <a:cubicBezTo>
                    <a:pt x="22723" y="28795"/>
                    <a:pt x="21136" y="30923"/>
                    <a:pt x="19477" y="32546"/>
                  </a:cubicBezTo>
                  <a:cubicBezTo>
                    <a:pt x="18684" y="33376"/>
                    <a:pt x="17854" y="34025"/>
                    <a:pt x="17097" y="34494"/>
                  </a:cubicBezTo>
                  <a:cubicBezTo>
                    <a:pt x="16339" y="34963"/>
                    <a:pt x="15618" y="35215"/>
                    <a:pt x="15113" y="35215"/>
                  </a:cubicBezTo>
                  <a:lnTo>
                    <a:pt x="15041" y="35215"/>
                  </a:lnTo>
                  <a:cubicBezTo>
                    <a:pt x="13959" y="35179"/>
                    <a:pt x="12011" y="34422"/>
                    <a:pt x="9955" y="32546"/>
                  </a:cubicBezTo>
                  <a:cubicBezTo>
                    <a:pt x="7900" y="30707"/>
                    <a:pt x="5736" y="27750"/>
                    <a:pt x="4113" y="23349"/>
                  </a:cubicBezTo>
                  <a:cubicBezTo>
                    <a:pt x="2490" y="18913"/>
                    <a:pt x="1588" y="14549"/>
                    <a:pt x="1119" y="11303"/>
                  </a:cubicBezTo>
                  <a:cubicBezTo>
                    <a:pt x="903" y="9680"/>
                    <a:pt x="758" y="8345"/>
                    <a:pt x="686" y="7408"/>
                  </a:cubicBezTo>
                  <a:cubicBezTo>
                    <a:pt x="650" y="6939"/>
                    <a:pt x="614" y="6578"/>
                    <a:pt x="614" y="6326"/>
                  </a:cubicBezTo>
                  <a:cubicBezTo>
                    <a:pt x="614" y="6256"/>
                    <a:pt x="614" y="6195"/>
                    <a:pt x="614" y="6142"/>
                  </a:cubicBezTo>
                  <a:lnTo>
                    <a:pt x="614" y="6142"/>
                  </a:lnTo>
                  <a:cubicBezTo>
                    <a:pt x="1427" y="5813"/>
                    <a:pt x="2924" y="5309"/>
                    <a:pt x="4762" y="4775"/>
                  </a:cubicBezTo>
                  <a:cubicBezTo>
                    <a:pt x="7719" y="3873"/>
                    <a:pt x="11506" y="2827"/>
                    <a:pt x="14536" y="1998"/>
                  </a:cubicBezTo>
                  <a:cubicBezTo>
                    <a:pt x="16051" y="1601"/>
                    <a:pt x="17385" y="1240"/>
                    <a:pt x="18359" y="988"/>
                  </a:cubicBezTo>
                  <a:cubicBezTo>
                    <a:pt x="18699" y="896"/>
                    <a:pt x="18992" y="819"/>
                    <a:pt x="19227" y="757"/>
                  </a:cubicBezTo>
                  <a:close/>
                  <a:moveTo>
                    <a:pt x="19816" y="0"/>
                  </a:moveTo>
                  <a:cubicBezTo>
                    <a:pt x="19786" y="0"/>
                    <a:pt x="19757" y="5"/>
                    <a:pt x="19730" y="14"/>
                  </a:cubicBezTo>
                  <a:cubicBezTo>
                    <a:pt x="19730" y="14"/>
                    <a:pt x="15618" y="1060"/>
                    <a:pt x="11146" y="2322"/>
                  </a:cubicBezTo>
                  <a:cubicBezTo>
                    <a:pt x="8909" y="2935"/>
                    <a:pt x="6565" y="3585"/>
                    <a:pt x="4581" y="4198"/>
                  </a:cubicBezTo>
                  <a:cubicBezTo>
                    <a:pt x="2598" y="4775"/>
                    <a:pt x="1011" y="5316"/>
                    <a:pt x="181" y="5676"/>
                  </a:cubicBezTo>
                  <a:cubicBezTo>
                    <a:pt x="73" y="5713"/>
                    <a:pt x="1" y="5821"/>
                    <a:pt x="1" y="5965"/>
                  </a:cubicBezTo>
                  <a:cubicBezTo>
                    <a:pt x="1" y="5965"/>
                    <a:pt x="253" y="14549"/>
                    <a:pt x="3536" y="23530"/>
                  </a:cubicBezTo>
                  <a:cubicBezTo>
                    <a:pt x="5195" y="28038"/>
                    <a:pt x="7431" y="31068"/>
                    <a:pt x="9559" y="33015"/>
                  </a:cubicBezTo>
                  <a:cubicBezTo>
                    <a:pt x="11687" y="34927"/>
                    <a:pt x="13706" y="35756"/>
                    <a:pt x="15005" y="35829"/>
                  </a:cubicBezTo>
                  <a:lnTo>
                    <a:pt x="15113" y="35829"/>
                  </a:lnTo>
                  <a:cubicBezTo>
                    <a:pt x="15798" y="35829"/>
                    <a:pt x="16592" y="35504"/>
                    <a:pt x="17385" y="34999"/>
                  </a:cubicBezTo>
                  <a:cubicBezTo>
                    <a:pt x="19838" y="33520"/>
                    <a:pt x="22687" y="30202"/>
                    <a:pt x="24238" y="26956"/>
                  </a:cubicBezTo>
                  <a:cubicBezTo>
                    <a:pt x="26041" y="23124"/>
                    <a:pt x="27327" y="18802"/>
                    <a:pt x="27582" y="17895"/>
                  </a:cubicBezTo>
                  <a:lnTo>
                    <a:pt x="27582" y="17895"/>
                  </a:lnTo>
                  <a:cubicBezTo>
                    <a:pt x="27834" y="17799"/>
                    <a:pt x="28411" y="17541"/>
                    <a:pt x="29071" y="17074"/>
                  </a:cubicBezTo>
                  <a:cubicBezTo>
                    <a:pt x="29901" y="16461"/>
                    <a:pt x="30874" y="15487"/>
                    <a:pt x="31307" y="14080"/>
                  </a:cubicBezTo>
                  <a:cubicBezTo>
                    <a:pt x="31560" y="13142"/>
                    <a:pt x="31740" y="12205"/>
                    <a:pt x="31740" y="11375"/>
                  </a:cubicBezTo>
                  <a:cubicBezTo>
                    <a:pt x="31740" y="10618"/>
                    <a:pt x="31596" y="9932"/>
                    <a:pt x="31271" y="9391"/>
                  </a:cubicBezTo>
                  <a:cubicBezTo>
                    <a:pt x="30946" y="8886"/>
                    <a:pt x="30369" y="8490"/>
                    <a:pt x="29648" y="8418"/>
                  </a:cubicBezTo>
                  <a:lnTo>
                    <a:pt x="29360" y="8418"/>
                  </a:lnTo>
                  <a:cubicBezTo>
                    <a:pt x="28855" y="8418"/>
                    <a:pt x="28386" y="8598"/>
                    <a:pt x="27989" y="8886"/>
                  </a:cubicBezTo>
                  <a:cubicBezTo>
                    <a:pt x="27448" y="9283"/>
                    <a:pt x="27051" y="9896"/>
                    <a:pt x="26799" y="10365"/>
                  </a:cubicBezTo>
                  <a:cubicBezTo>
                    <a:pt x="26706" y="10551"/>
                    <a:pt x="26632" y="10723"/>
                    <a:pt x="26577" y="10865"/>
                  </a:cubicBezTo>
                  <a:lnTo>
                    <a:pt x="26577" y="10865"/>
                  </a:lnTo>
                  <a:cubicBezTo>
                    <a:pt x="25881" y="10313"/>
                    <a:pt x="24225" y="8805"/>
                    <a:pt x="23481" y="6362"/>
                  </a:cubicBezTo>
                  <a:cubicBezTo>
                    <a:pt x="23300" y="5713"/>
                    <a:pt x="23192" y="5063"/>
                    <a:pt x="23192" y="4486"/>
                  </a:cubicBezTo>
                  <a:cubicBezTo>
                    <a:pt x="23192" y="3729"/>
                    <a:pt x="23336" y="3044"/>
                    <a:pt x="23481" y="2503"/>
                  </a:cubicBezTo>
                  <a:cubicBezTo>
                    <a:pt x="23553" y="2214"/>
                    <a:pt x="23625" y="1998"/>
                    <a:pt x="23697" y="1781"/>
                  </a:cubicBezTo>
                  <a:cubicBezTo>
                    <a:pt x="23733" y="1601"/>
                    <a:pt x="23769" y="1457"/>
                    <a:pt x="23805" y="1312"/>
                  </a:cubicBezTo>
                  <a:cubicBezTo>
                    <a:pt x="23805" y="1240"/>
                    <a:pt x="23769" y="1168"/>
                    <a:pt x="23733" y="1060"/>
                  </a:cubicBezTo>
                  <a:cubicBezTo>
                    <a:pt x="23697" y="1024"/>
                    <a:pt x="23625" y="952"/>
                    <a:pt x="23589" y="916"/>
                  </a:cubicBezTo>
                  <a:cubicBezTo>
                    <a:pt x="23517" y="916"/>
                    <a:pt x="23481" y="880"/>
                    <a:pt x="23408" y="880"/>
                  </a:cubicBezTo>
                  <a:cubicBezTo>
                    <a:pt x="23336" y="916"/>
                    <a:pt x="23264" y="916"/>
                    <a:pt x="23228" y="952"/>
                  </a:cubicBezTo>
                  <a:cubicBezTo>
                    <a:pt x="23156" y="988"/>
                    <a:pt x="23084" y="988"/>
                    <a:pt x="23048" y="1024"/>
                  </a:cubicBezTo>
                  <a:cubicBezTo>
                    <a:pt x="22543" y="1348"/>
                    <a:pt x="21894" y="1925"/>
                    <a:pt x="21208" y="2430"/>
                  </a:cubicBezTo>
                  <a:cubicBezTo>
                    <a:pt x="20848" y="2683"/>
                    <a:pt x="20523" y="2899"/>
                    <a:pt x="20198" y="3044"/>
                  </a:cubicBezTo>
                  <a:cubicBezTo>
                    <a:pt x="19910" y="3224"/>
                    <a:pt x="19621" y="3296"/>
                    <a:pt x="19441" y="3296"/>
                  </a:cubicBezTo>
                  <a:lnTo>
                    <a:pt x="19297" y="3296"/>
                  </a:lnTo>
                  <a:lnTo>
                    <a:pt x="19189" y="3188"/>
                  </a:lnTo>
                  <a:cubicBezTo>
                    <a:pt x="19153" y="3152"/>
                    <a:pt x="19153" y="3080"/>
                    <a:pt x="19153" y="2935"/>
                  </a:cubicBezTo>
                  <a:cubicBezTo>
                    <a:pt x="19153" y="2539"/>
                    <a:pt x="19369" y="1889"/>
                    <a:pt x="19585" y="1384"/>
                  </a:cubicBezTo>
                  <a:cubicBezTo>
                    <a:pt x="19730" y="1096"/>
                    <a:pt x="19838" y="880"/>
                    <a:pt x="19910" y="699"/>
                  </a:cubicBezTo>
                  <a:cubicBezTo>
                    <a:pt x="19946" y="627"/>
                    <a:pt x="19982" y="555"/>
                    <a:pt x="20018" y="519"/>
                  </a:cubicBezTo>
                  <a:lnTo>
                    <a:pt x="20054" y="447"/>
                  </a:lnTo>
                  <a:cubicBezTo>
                    <a:pt x="20126" y="339"/>
                    <a:pt x="20126" y="194"/>
                    <a:pt x="20054" y="122"/>
                  </a:cubicBezTo>
                  <a:cubicBezTo>
                    <a:pt x="20000" y="41"/>
                    <a:pt x="19905" y="0"/>
                    <a:pt x="198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4791;p64">
              <a:extLst>
                <a:ext uri="{FF2B5EF4-FFF2-40B4-BE49-F238E27FC236}">
                  <a16:creationId xmlns:a16="http://schemas.microsoft.com/office/drawing/2014/main" id="{AE8899B7-BDBC-A1EB-6D7F-DA2845F9D67F}"/>
                </a:ext>
              </a:extLst>
            </p:cNvPr>
            <p:cNvSpPr/>
            <p:nvPr/>
          </p:nvSpPr>
          <p:spPr>
            <a:xfrm>
              <a:off x="3751375" y="3083575"/>
              <a:ext cx="155125" cy="68600"/>
            </a:xfrm>
            <a:custGeom>
              <a:avLst/>
              <a:gdLst/>
              <a:ahLst/>
              <a:cxnLst/>
              <a:rect l="l" t="t" r="r" b="b"/>
              <a:pathLst>
                <a:path w="6205" h="2744" extrusionOk="0">
                  <a:moveTo>
                    <a:pt x="5848" y="1"/>
                  </a:moveTo>
                  <a:cubicBezTo>
                    <a:pt x="5822" y="1"/>
                    <a:pt x="5796" y="4"/>
                    <a:pt x="5771" y="10"/>
                  </a:cubicBezTo>
                  <a:lnTo>
                    <a:pt x="217" y="2174"/>
                  </a:lnTo>
                  <a:cubicBezTo>
                    <a:pt x="73" y="2210"/>
                    <a:pt x="1" y="2390"/>
                    <a:pt x="73" y="2571"/>
                  </a:cubicBezTo>
                  <a:cubicBezTo>
                    <a:pt x="99" y="2676"/>
                    <a:pt x="203" y="2743"/>
                    <a:pt x="313" y="2743"/>
                  </a:cubicBezTo>
                  <a:cubicBezTo>
                    <a:pt x="354" y="2743"/>
                    <a:pt x="395" y="2734"/>
                    <a:pt x="433" y="2715"/>
                  </a:cubicBezTo>
                  <a:lnTo>
                    <a:pt x="5988" y="587"/>
                  </a:lnTo>
                  <a:cubicBezTo>
                    <a:pt x="6132" y="515"/>
                    <a:pt x="6204" y="334"/>
                    <a:pt x="6168" y="190"/>
                  </a:cubicBezTo>
                  <a:cubicBezTo>
                    <a:pt x="6108" y="71"/>
                    <a:pt x="5974" y="1"/>
                    <a:pt x="58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4792;p64">
              <a:extLst>
                <a:ext uri="{FF2B5EF4-FFF2-40B4-BE49-F238E27FC236}">
                  <a16:creationId xmlns:a16="http://schemas.microsoft.com/office/drawing/2014/main" id="{A5751C30-5CE8-1C76-D117-5365DD4B816B}"/>
                </a:ext>
              </a:extLst>
            </p:cNvPr>
            <p:cNvSpPr/>
            <p:nvPr/>
          </p:nvSpPr>
          <p:spPr>
            <a:xfrm>
              <a:off x="3156275" y="3109950"/>
              <a:ext cx="628500" cy="217975"/>
            </a:xfrm>
            <a:custGeom>
              <a:avLst/>
              <a:gdLst/>
              <a:ahLst/>
              <a:cxnLst/>
              <a:rect l="l" t="t" r="r" b="b"/>
              <a:pathLst>
                <a:path w="25140" h="8719" extrusionOk="0">
                  <a:moveTo>
                    <a:pt x="0" y="1"/>
                  </a:moveTo>
                  <a:cubicBezTo>
                    <a:pt x="0" y="1"/>
                    <a:pt x="109" y="3535"/>
                    <a:pt x="1876" y="5555"/>
                  </a:cubicBezTo>
                  <a:cubicBezTo>
                    <a:pt x="3144" y="6979"/>
                    <a:pt x="5380" y="7511"/>
                    <a:pt x="7047" y="7511"/>
                  </a:cubicBezTo>
                  <a:cubicBezTo>
                    <a:pt x="7702" y="7511"/>
                    <a:pt x="8270" y="7429"/>
                    <a:pt x="8656" y="7286"/>
                  </a:cubicBezTo>
                  <a:cubicBezTo>
                    <a:pt x="9996" y="6840"/>
                    <a:pt x="9831" y="3255"/>
                    <a:pt x="11120" y="3255"/>
                  </a:cubicBezTo>
                  <a:cubicBezTo>
                    <a:pt x="11184" y="3255"/>
                    <a:pt x="11253" y="3264"/>
                    <a:pt x="11325" y="3283"/>
                  </a:cubicBezTo>
                  <a:cubicBezTo>
                    <a:pt x="12804" y="3644"/>
                    <a:pt x="12552" y="5303"/>
                    <a:pt x="13201" y="6817"/>
                  </a:cubicBezTo>
                  <a:cubicBezTo>
                    <a:pt x="13814" y="8296"/>
                    <a:pt x="14463" y="8188"/>
                    <a:pt x="17204" y="8549"/>
                  </a:cubicBezTo>
                  <a:cubicBezTo>
                    <a:pt x="17971" y="8658"/>
                    <a:pt x="18726" y="8718"/>
                    <a:pt x="19439" y="8718"/>
                  </a:cubicBezTo>
                  <a:cubicBezTo>
                    <a:pt x="21311" y="8718"/>
                    <a:pt x="22893" y="8305"/>
                    <a:pt x="23624" y="7286"/>
                  </a:cubicBezTo>
                  <a:cubicBezTo>
                    <a:pt x="24634" y="5916"/>
                    <a:pt x="25139" y="1624"/>
                    <a:pt x="24129" y="1407"/>
                  </a:cubicBezTo>
                  <a:cubicBezTo>
                    <a:pt x="23922" y="1355"/>
                    <a:pt x="23613" y="1334"/>
                    <a:pt x="23223" y="1334"/>
                  </a:cubicBezTo>
                  <a:cubicBezTo>
                    <a:pt x="21714" y="1334"/>
                    <a:pt x="18980" y="1653"/>
                    <a:pt x="16086" y="1768"/>
                  </a:cubicBezTo>
                  <a:cubicBezTo>
                    <a:pt x="12444" y="1876"/>
                    <a:pt x="11073" y="2021"/>
                    <a:pt x="11073" y="2021"/>
                  </a:cubicBez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4793;p64">
              <a:extLst>
                <a:ext uri="{FF2B5EF4-FFF2-40B4-BE49-F238E27FC236}">
                  <a16:creationId xmlns:a16="http://schemas.microsoft.com/office/drawing/2014/main" id="{79572346-C0D5-9973-27FA-1113F309D80B}"/>
                </a:ext>
              </a:extLst>
            </p:cNvPr>
            <p:cNvSpPr/>
            <p:nvPr/>
          </p:nvSpPr>
          <p:spPr>
            <a:xfrm>
              <a:off x="3501625" y="3169475"/>
              <a:ext cx="275025" cy="158450"/>
            </a:xfrm>
            <a:custGeom>
              <a:avLst/>
              <a:gdLst/>
              <a:ahLst/>
              <a:cxnLst/>
              <a:rect l="l" t="t" r="r" b="b"/>
              <a:pathLst>
                <a:path w="11001" h="6338" extrusionOk="0">
                  <a:moveTo>
                    <a:pt x="10820" y="0"/>
                  </a:moveTo>
                  <a:lnTo>
                    <a:pt x="0" y="5374"/>
                  </a:lnTo>
                  <a:cubicBezTo>
                    <a:pt x="577" y="5879"/>
                    <a:pt x="1443" y="5915"/>
                    <a:pt x="3390" y="6168"/>
                  </a:cubicBezTo>
                  <a:cubicBezTo>
                    <a:pt x="4157" y="6277"/>
                    <a:pt x="4912" y="6337"/>
                    <a:pt x="5625" y="6337"/>
                  </a:cubicBezTo>
                  <a:cubicBezTo>
                    <a:pt x="7497" y="6337"/>
                    <a:pt x="9079" y="5924"/>
                    <a:pt x="9810" y="4905"/>
                  </a:cubicBezTo>
                  <a:cubicBezTo>
                    <a:pt x="10568" y="3932"/>
                    <a:pt x="11001" y="1407"/>
                    <a:pt x="108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4794;p64">
              <a:extLst>
                <a:ext uri="{FF2B5EF4-FFF2-40B4-BE49-F238E27FC236}">
                  <a16:creationId xmlns:a16="http://schemas.microsoft.com/office/drawing/2014/main" id="{91392AAB-A9D7-1304-9A7D-DE29351FAD2B}"/>
                </a:ext>
              </a:extLst>
            </p:cNvPr>
            <p:cNvSpPr/>
            <p:nvPr/>
          </p:nvSpPr>
          <p:spPr>
            <a:xfrm>
              <a:off x="3217575" y="3153250"/>
              <a:ext cx="351700" cy="144800"/>
            </a:xfrm>
            <a:custGeom>
              <a:avLst/>
              <a:gdLst/>
              <a:ahLst/>
              <a:cxnLst/>
              <a:rect l="l" t="t" r="r" b="b"/>
              <a:pathLst>
                <a:path w="14068" h="5792" extrusionOk="0">
                  <a:moveTo>
                    <a:pt x="14067" y="0"/>
                  </a:moveTo>
                  <a:lnTo>
                    <a:pt x="14067" y="0"/>
                  </a:lnTo>
                  <a:cubicBezTo>
                    <a:pt x="13923" y="36"/>
                    <a:pt x="13779" y="36"/>
                    <a:pt x="13634" y="36"/>
                  </a:cubicBezTo>
                  <a:cubicBezTo>
                    <a:pt x="12552" y="72"/>
                    <a:pt x="11687" y="108"/>
                    <a:pt x="10965" y="144"/>
                  </a:cubicBezTo>
                  <a:lnTo>
                    <a:pt x="1" y="4364"/>
                  </a:lnTo>
                  <a:cubicBezTo>
                    <a:pt x="1302" y="5395"/>
                    <a:pt x="3138" y="5791"/>
                    <a:pt x="4564" y="5791"/>
                  </a:cubicBezTo>
                  <a:cubicBezTo>
                    <a:pt x="5234" y="5791"/>
                    <a:pt x="5813" y="5704"/>
                    <a:pt x="6204" y="5554"/>
                  </a:cubicBezTo>
                  <a:cubicBezTo>
                    <a:pt x="7544" y="5108"/>
                    <a:pt x="7379" y="1523"/>
                    <a:pt x="8668" y="1523"/>
                  </a:cubicBezTo>
                  <a:cubicBezTo>
                    <a:pt x="8732" y="1523"/>
                    <a:pt x="8801" y="1532"/>
                    <a:pt x="8873" y="1551"/>
                  </a:cubicBezTo>
                  <a:cubicBezTo>
                    <a:pt x="9739" y="1767"/>
                    <a:pt x="10028" y="2453"/>
                    <a:pt x="10244" y="3282"/>
                  </a:cubicBezTo>
                  <a:lnTo>
                    <a:pt x="1406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4795;p64">
              <a:extLst>
                <a:ext uri="{FF2B5EF4-FFF2-40B4-BE49-F238E27FC236}">
                  <a16:creationId xmlns:a16="http://schemas.microsoft.com/office/drawing/2014/main" id="{54493C4E-CE63-147D-395A-03294CFDA227}"/>
                </a:ext>
              </a:extLst>
            </p:cNvPr>
            <p:cNvSpPr/>
            <p:nvPr/>
          </p:nvSpPr>
          <p:spPr>
            <a:xfrm>
              <a:off x="3148150" y="3102400"/>
              <a:ext cx="633000" cy="233000"/>
            </a:xfrm>
            <a:custGeom>
              <a:avLst/>
              <a:gdLst/>
              <a:ahLst/>
              <a:cxnLst/>
              <a:rect l="l" t="t" r="r" b="b"/>
              <a:pathLst>
                <a:path w="25320" h="9320" extrusionOk="0">
                  <a:moveTo>
                    <a:pt x="638" y="661"/>
                  </a:moveTo>
                  <a:lnTo>
                    <a:pt x="11326" y="2611"/>
                  </a:lnTo>
                  <a:lnTo>
                    <a:pt x="11686" y="2611"/>
                  </a:lnTo>
                  <a:cubicBezTo>
                    <a:pt x="12228" y="2575"/>
                    <a:pt x="13706" y="2467"/>
                    <a:pt x="16411" y="2359"/>
                  </a:cubicBezTo>
                  <a:cubicBezTo>
                    <a:pt x="19369" y="2250"/>
                    <a:pt x="22146" y="1926"/>
                    <a:pt x="23625" y="1926"/>
                  </a:cubicBezTo>
                  <a:cubicBezTo>
                    <a:pt x="23985" y="1926"/>
                    <a:pt x="24238" y="1962"/>
                    <a:pt x="24382" y="1998"/>
                  </a:cubicBezTo>
                  <a:lnTo>
                    <a:pt x="24490" y="2034"/>
                  </a:lnTo>
                  <a:cubicBezTo>
                    <a:pt x="24526" y="2142"/>
                    <a:pt x="24599" y="2286"/>
                    <a:pt x="24635" y="2539"/>
                  </a:cubicBezTo>
                  <a:cubicBezTo>
                    <a:pt x="24707" y="2755"/>
                    <a:pt x="24707" y="3044"/>
                    <a:pt x="24707" y="3369"/>
                  </a:cubicBezTo>
                  <a:cubicBezTo>
                    <a:pt x="24707" y="4054"/>
                    <a:pt x="24599" y="4883"/>
                    <a:pt x="24418" y="5641"/>
                  </a:cubicBezTo>
                  <a:cubicBezTo>
                    <a:pt x="24238" y="6398"/>
                    <a:pt x="23985" y="7047"/>
                    <a:pt x="23733" y="7444"/>
                  </a:cubicBezTo>
                  <a:cubicBezTo>
                    <a:pt x="23408" y="7877"/>
                    <a:pt x="22867" y="8202"/>
                    <a:pt x="22182" y="8418"/>
                  </a:cubicBezTo>
                  <a:cubicBezTo>
                    <a:pt x="21497" y="8634"/>
                    <a:pt x="20667" y="8706"/>
                    <a:pt x="19729" y="8706"/>
                  </a:cubicBezTo>
                  <a:cubicBezTo>
                    <a:pt x="19044" y="8706"/>
                    <a:pt x="18323" y="8670"/>
                    <a:pt x="17602" y="8562"/>
                  </a:cubicBezTo>
                  <a:cubicBezTo>
                    <a:pt x="16195" y="8382"/>
                    <a:pt x="15329" y="8310"/>
                    <a:pt x="14824" y="8129"/>
                  </a:cubicBezTo>
                  <a:cubicBezTo>
                    <a:pt x="14572" y="8021"/>
                    <a:pt x="14392" y="7913"/>
                    <a:pt x="14247" y="7769"/>
                  </a:cubicBezTo>
                  <a:cubicBezTo>
                    <a:pt x="14103" y="7588"/>
                    <a:pt x="13959" y="7336"/>
                    <a:pt x="13814" y="6975"/>
                  </a:cubicBezTo>
                  <a:cubicBezTo>
                    <a:pt x="13490" y="6290"/>
                    <a:pt x="13418" y="5496"/>
                    <a:pt x="13201" y="4811"/>
                  </a:cubicBezTo>
                  <a:cubicBezTo>
                    <a:pt x="13093" y="4487"/>
                    <a:pt x="12949" y="4162"/>
                    <a:pt x="12696" y="3873"/>
                  </a:cubicBezTo>
                  <a:cubicBezTo>
                    <a:pt x="12480" y="3621"/>
                    <a:pt x="12119" y="3405"/>
                    <a:pt x="11723" y="3296"/>
                  </a:cubicBezTo>
                  <a:cubicBezTo>
                    <a:pt x="11614" y="3260"/>
                    <a:pt x="11506" y="3260"/>
                    <a:pt x="11434" y="3260"/>
                  </a:cubicBezTo>
                  <a:cubicBezTo>
                    <a:pt x="11218" y="3260"/>
                    <a:pt x="11001" y="3332"/>
                    <a:pt x="10821" y="3477"/>
                  </a:cubicBezTo>
                  <a:cubicBezTo>
                    <a:pt x="10532" y="3729"/>
                    <a:pt x="10352" y="4054"/>
                    <a:pt x="10208" y="4451"/>
                  </a:cubicBezTo>
                  <a:cubicBezTo>
                    <a:pt x="9991" y="5028"/>
                    <a:pt x="9847" y="5713"/>
                    <a:pt x="9631" y="6254"/>
                  </a:cubicBezTo>
                  <a:cubicBezTo>
                    <a:pt x="9522" y="6542"/>
                    <a:pt x="9414" y="6795"/>
                    <a:pt x="9270" y="6975"/>
                  </a:cubicBezTo>
                  <a:cubicBezTo>
                    <a:pt x="9162" y="7156"/>
                    <a:pt x="9018" y="7264"/>
                    <a:pt x="8873" y="7336"/>
                  </a:cubicBezTo>
                  <a:cubicBezTo>
                    <a:pt x="8549" y="7444"/>
                    <a:pt x="8008" y="7516"/>
                    <a:pt x="7395" y="7516"/>
                  </a:cubicBezTo>
                  <a:cubicBezTo>
                    <a:pt x="6565" y="7516"/>
                    <a:pt x="5627" y="7408"/>
                    <a:pt x="4726" y="7083"/>
                  </a:cubicBezTo>
                  <a:cubicBezTo>
                    <a:pt x="3824" y="6795"/>
                    <a:pt x="2994" y="6326"/>
                    <a:pt x="2417" y="5641"/>
                  </a:cubicBezTo>
                  <a:cubicBezTo>
                    <a:pt x="1588" y="4703"/>
                    <a:pt x="1119" y="3369"/>
                    <a:pt x="866" y="2250"/>
                  </a:cubicBezTo>
                  <a:cubicBezTo>
                    <a:pt x="758" y="1709"/>
                    <a:pt x="686" y="1204"/>
                    <a:pt x="650" y="844"/>
                  </a:cubicBezTo>
                  <a:cubicBezTo>
                    <a:pt x="650" y="773"/>
                    <a:pt x="644" y="714"/>
                    <a:pt x="638" y="661"/>
                  </a:cubicBezTo>
                  <a:close/>
                  <a:moveTo>
                    <a:pt x="297" y="0"/>
                  </a:moveTo>
                  <a:cubicBezTo>
                    <a:pt x="234" y="0"/>
                    <a:pt x="162" y="34"/>
                    <a:pt x="109" y="86"/>
                  </a:cubicBezTo>
                  <a:cubicBezTo>
                    <a:pt x="37" y="122"/>
                    <a:pt x="1" y="231"/>
                    <a:pt x="1" y="303"/>
                  </a:cubicBezTo>
                  <a:cubicBezTo>
                    <a:pt x="1" y="339"/>
                    <a:pt x="37" y="1241"/>
                    <a:pt x="289" y="2395"/>
                  </a:cubicBezTo>
                  <a:cubicBezTo>
                    <a:pt x="542" y="3549"/>
                    <a:pt x="1047" y="4955"/>
                    <a:pt x="1984" y="6037"/>
                  </a:cubicBezTo>
                  <a:cubicBezTo>
                    <a:pt x="2634" y="6831"/>
                    <a:pt x="3571" y="7336"/>
                    <a:pt x="4545" y="7660"/>
                  </a:cubicBezTo>
                  <a:cubicBezTo>
                    <a:pt x="5519" y="7985"/>
                    <a:pt x="6529" y="8129"/>
                    <a:pt x="7395" y="8129"/>
                  </a:cubicBezTo>
                  <a:cubicBezTo>
                    <a:pt x="8044" y="8129"/>
                    <a:pt x="8657" y="8057"/>
                    <a:pt x="9090" y="7877"/>
                  </a:cubicBezTo>
                  <a:cubicBezTo>
                    <a:pt x="9306" y="7805"/>
                    <a:pt x="9486" y="7660"/>
                    <a:pt x="9631" y="7480"/>
                  </a:cubicBezTo>
                  <a:cubicBezTo>
                    <a:pt x="9919" y="7192"/>
                    <a:pt x="10063" y="6795"/>
                    <a:pt x="10244" y="6398"/>
                  </a:cubicBezTo>
                  <a:cubicBezTo>
                    <a:pt x="10460" y="5785"/>
                    <a:pt x="10604" y="5100"/>
                    <a:pt x="10821" y="4595"/>
                  </a:cubicBezTo>
                  <a:cubicBezTo>
                    <a:pt x="10893" y="4342"/>
                    <a:pt x="11001" y="4126"/>
                    <a:pt x="11109" y="4018"/>
                  </a:cubicBezTo>
                  <a:cubicBezTo>
                    <a:pt x="11254" y="3910"/>
                    <a:pt x="11326" y="3873"/>
                    <a:pt x="11434" y="3837"/>
                  </a:cubicBezTo>
                  <a:lnTo>
                    <a:pt x="11542" y="3873"/>
                  </a:lnTo>
                  <a:cubicBezTo>
                    <a:pt x="11903" y="3946"/>
                    <a:pt x="12083" y="4090"/>
                    <a:pt x="12264" y="4270"/>
                  </a:cubicBezTo>
                  <a:cubicBezTo>
                    <a:pt x="12480" y="4559"/>
                    <a:pt x="12624" y="4955"/>
                    <a:pt x="12769" y="5496"/>
                  </a:cubicBezTo>
                  <a:cubicBezTo>
                    <a:pt x="12877" y="6001"/>
                    <a:pt x="12985" y="6615"/>
                    <a:pt x="13237" y="7228"/>
                  </a:cubicBezTo>
                  <a:cubicBezTo>
                    <a:pt x="13418" y="7624"/>
                    <a:pt x="13562" y="7913"/>
                    <a:pt x="13814" y="8165"/>
                  </a:cubicBezTo>
                  <a:cubicBezTo>
                    <a:pt x="14139" y="8526"/>
                    <a:pt x="14572" y="8706"/>
                    <a:pt x="15149" y="8851"/>
                  </a:cubicBezTo>
                  <a:cubicBezTo>
                    <a:pt x="15726" y="8959"/>
                    <a:pt x="16483" y="9031"/>
                    <a:pt x="17493" y="9175"/>
                  </a:cubicBezTo>
                  <a:cubicBezTo>
                    <a:pt x="18251" y="9247"/>
                    <a:pt x="19008" y="9320"/>
                    <a:pt x="19729" y="9320"/>
                  </a:cubicBezTo>
                  <a:cubicBezTo>
                    <a:pt x="20703" y="9320"/>
                    <a:pt x="21605" y="9211"/>
                    <a:pt x="22362" y="8995"/>
                  </a:cubicBezTo>
                  <a:cubicBezTo>
                    <a:pt x="23156" y="8743"/>
                    <a:pt x="23805" y="8346"/>
                    <a:pt x="24202" y="7769"/>
                  </a:cubicBezTo>
                  <a:cubicBezTo>
                    <a:pt x="24562" y="7300"/>
                    <a:pt x="24815" y="6578"/>
                    <a:pt x="25031" y="5785"/>
                  </a:cubicBezTo>
                  <a:cubicBezTo>
                    <a:pt x="25212" y="4955"/>
                    <a:pt x="25320" y="4090"/>
                    <a:pt x="25320" y="3369"/>
                  </a:cubicBezTo>
                  <a:cubicBezTo>
                    <a:pt x="25320" y="2900"/>
                    <a:pt x="25284" y="2467"/>
                    <a:pt x="25176" y="2142"/>
                  </a:cubicBezTo>
                  <a:cubicBezTo>
                    <a:pt x="25103" y="1962"/>
                    <a:pt x="25067" y="1818"/>
                    <a:pt x="24959" y="1673"/>
                  </a:cubicBezTo>
                  <a:cubicBezTo>
                    <a:pt x="24851" y="1565"/>
                    <a:pt x="24707" y="1457"/>
                    <a:pt x="24526" y="1385"/>
                  </a:cubicBezTo>
                  <a:cubicBezTo>
                    <a:pt x="24310" y="1349"/>
                    <a:pt x="23985" y="1313"/>
                    <a:pt x="23625" y="1313"/>
                  </a:cubicBezTo>
                  <a:cubicBezTo>
                    <a:pt x="22074" y="1313"/>
                    <a:pt x="19333" y="1673"/>
                    <a:pt x="16411" y="1782"/>
                  </a:cubicBezTo>
                  <a:cubicBezTo>
                    <a:pt x="13121" y="1878"/>
                    <a:pt x="11677" y="2004"/>
                    <a:pt x="11409" y="2029"/>
                  </a:cubicBezTo>
                  <a:lnTo>
                    <a:pt x="11409" y="2029"/>
                  </a:lnTo>
                  <a:lnTo>
                    <a:pt x="361" y="14"/>
                  </a:lnTo>
                  <a:cubicBezTo>
                    <a:pt x="342" y="5"/>
                    <a:pt x="320" y="0"/>
                    <a:pt x="2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4796;p64">
              <a:extLst>
                <a:ext uri="{FF2B5EF4-FFF2-40B4-BE49-F238E27FC236}">
                  <a16:creationId xmlns:a16="http://schemas.microsoft.com/office/drawing/2014/main" id="{0D1798B1-DA5D-EACB-31FB-7016654C2026}"/>
                </a:ext>
              </a:extLst>
            </p:cNvPr>
            <p:cNvSpPr/>
            <p:nvPr/>
          </p:nvSpPr>
          <p:spPr>
            <a:xfrm>
              <a:off x="3403325" y="3253325"/>
              <a:ext cx="122650" cy="195700"/>
            </a:xfrm>
            <a:custGeom>
              <a:avLst/>
              <a:gdLst/>
              <a:ahLst/>
              <a:cxnLst/>
              <a:rect l="l" t="t" r="r" b="b"/>
              <a:pathLst>
                <a:path w="4906" h="7828" extrusionOk="0">
                  <a:moveTo>
                    <a:pt x="434" y="0"/>
                  </a:moveTo>
                  <a:cubicBezTo>
                    <a:pt x="253" y="0"/>
                    <a:pt x="109" y="145"/>
                    <a:pt x="109" y="289"/>
                  </a:cubicBezTo>
                  <a:cubicBezTo>
                    <a:pt x="109" y="289"/>
                    <a:pt x="1" y="3571"/>
                    <a:pt x="1" y="5591"/>
                  </a:cubicBezTo>
                  <a:cubicBezTo>
                    <a:pt x="1" y="6420"/>
                    <a:pt x="109" y="6961"/>
                    <a:pt x="434" y="7358"/>
                  </a:cubicBezTo>
                  <a:cubicBezTo>
                    <a:pt x="578" y="7539"/>
                    <a:pt x="758" y="7683"/>
                    <a:pt x="975" y="7755"/>
                  </a:cubicBezTo>
                  <a:cubicBezTo>
                    <a:pt x="1191" y="7791"/>
                    <a:pt x="1443" y="7827"/>
                    <a:pt x="1660" y="7827"/>
                  </a:cubicBezTo>
                  <a:cubicBezTo>
                    <a:pt x="1912" y="7827"/>
                    <a:pt x="2165" y="7791"/>
                    <a:pt x="2453" y="7791"/>
                  </a:cubicBezTo>
                  <a:cubicBezTo>
                    <a:pt x="3932" y="7647"/>
                    <a:pt x="4726" y="6997"/>
                    <a:pt x="4762" y="6961"/>
                  </a:cubicBezTo>
                  <a:cubicBezTo>
                    <a:pt x="4906" y="6853"/>
                    <a:pt x="4906" y="6673"/>
                    <a:pt x="4798" y="6529"/>
                  </a:cubicBezTo>
                  <a:cubicBezTo>
                    <a:pt x="4735" y="6466"/>
                    <a:pt x="4648" y="6427"/>
                    <a:pt x="4557" y="6427"/>
                  </a:cubicBezTo>
                  <a:cubicBezTo>
                    <a:pt x="4492" y="6427"/>
                    <a:pt x="4425" y="6447"/>
                    <a:pt x="4365" y="6493"/>
                  </a:cubicBezTo>
                  <a:cubicBezTo>
                    <a:pt x="4365" y="6493"/>
                    <a:pt x="3680" y="7070"/>
                    <a:pt x="2417" y="7178"/>
                  </a:cubicBezTo>
                  <a:cubicBezTo>
                    <a:pt x="2129" y="7214"/>
                    <a:pt x="1876" y="7214"/>
                    <a:pt x="1660" y="7214"/>
                  </a:cubicBezTo>
                  <a:cubicBezTo>
                    <a:pt x="1479" y="7214"/>
                    <a:pt x="1299" y="7214"/>
                    <a:pt x="1155" y="7178"/>
                  </a:cubicBezTo>
                  <a:cubicBezTo>
                    <a:pt x="975" y="7106"/>
                    <a:pt x="866" y="7034"/>
                    <a:pt x="758" y="6781"/>
                  </a:cubicBezTo>
                  <a:cubicBezTo>
                    <a:pt x="650" y="6565"/>
                    <a:pt x="578" y="6168"/>
                    <a:pt x="578" y="5591"/>
                  </a:cubicBezTo>
                  <a:cubicBezTo>
                    <a:pt x="578" y="4581"/>
                    <a:pt x="614" y="3283"/>
                    <a:pt x="650" y="2201"/>
                  </a:cubicBezTo>
                  <a:cubicBezTo>
                    <a:pt x="686" y="1155"/>
                    <a:pt x="722" y="325"/>
                    <a:pt x="722" y="325"/>
                  </a:cubicBezTo>
                  <a:cubicBezTo>
                    <a:pt x="722" y="145"/>
                    <a:pt x="614" y="0"/>
                    <a:pt x="4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797;p64">
              <a:extLst>
                <a:ext uri="{FF2B5EF4-FFF2-40B4-BE49-F238E27FC236}">
                  <a16:creationId xmlns:a16="http://schemas.microsoft.com/office/drawing/2014/main" id="{934A9942-0E37-E4CE-8ECC-9181A8F4FB44}"/>
                </a:ext>
              </a:extLst>
            </p:cNvPr>
            <p:cNvSpPr/>
            <p:nvPr/>
          </p:nvSpPr>
          <p:spPr>
            <a:xfrm>
              <a:off x="3510625" y="3441775"/>
              <a:ext cx="207425" cy="137075"/>
            </a:xfrm>
            <a:custGeom>
              <a:avLst/>
              <a:gdLst/>
              <a:ahLst/>
              <a:cxnLst/>
              <a:rect l="l" t="t" r="r" b="b"/>
              <a:pathLst>
                <a:path w="8297" h="5483" extrusionOk="0">
                  <a:moveTo>
                    <a:pt x="5411" y="578"/>
                  </a:moveTo>
                  <a:cubicBezTo>
                    <a:pt x="5519" y="578"/>
                    <a:pt x="5663" y="614"/>
                    <a:pt x="5771" y="614"/>
                  </a:cubicBezTo>
                  <a:cubicBezTo>
                    <a:pt x="6493" y="722"/>
                    <a:pt x="6962" y="974"/>
                    <a:pt x="7250" y="1299"/>
                  </a:cubicBezTo>
                  <a:cubicBezTo>
                    <a:pt x="7575" y="1587"/>
                    <a:pt x="7683" y="1948"/>
                    <a:pt x="7683" y="2309"/>
                  </a:cubicBezTo>
                  <a:cubicBezTo>
                    <a:pt x="7683" y="2850"/>
                    <a:pt x="7394" y="3391"/>
                    <a:pt x="6926" y="3715"/>
                  </a:cubicBezTo>
                  <a:cubicBezTo>
                    <a:pt x="6385" y="4040"/>
                    <a:pt x="5483" y="4329"/>
                    <a:pt x="4545" y="4545"/>
                  </a:cubicBezTo>
                  <a:cubicBezTo>
                    <a:pt x="3607" y="4761"/>
                    <a:pt x="2598" y="4870"/>
                    <a:pt x="1948" y="4870"/>
                  </a:cubicBezTo>
                  <a:cubicBezTo>
                    <a:pt x="1696" y="4870"/>
                    <a:pt x="1479" y="4834"/>
                    <a:pt x="1371" y="4797"/>
                  </a:cubicBezTo>
                  <a:cubicBezTo>
                    <a:pt x="866" y="4689"/>
                    <a:pt x="614" y="4292"/>
                    <a:pt x="614" y="4004"/>
                  </a:cubicBezTo>
                  <a:cubicBezTo>
                    <a:pt x="614" y="3896"/>
                    <a:pt x="650" y="3788"/>
                    <a:pt x="758" y="3679"/>
                  </a:cubicBezTo>
                  <a:lnTo>
                    <a:pt x="758" y="3643"/>
                  </a:lnTo>
                  <a:lnTo>
                    <a:pt x="794" y="3607"/>
                  </a:lnTo>
                  <a:cubicBezTo>
                    <a:pt x="938" y="3463"/>
                    <a:pt x="1552" y="2669"/>
                    <a:pt x="2417" y="1948"/>
                  </a:cubicBezTo>
                  <a:cubicBezTo>
                    <a:pt x="3247" y="1227"/>
                    <a:pt x="4365" y="578"/>
                    <a:pt x="5411" y="578"/>
                  </a:cubicBezTo>
                  <a:close/>
                  <a:moveTo>
                    <a:pt x="5411" y="1"/>
                  </a:moveTo>
                  <a:cubicBezTo>
                    <a:pt x="4040" y="1"/>
                    <a:pt x="2778" y="830"/>
                    <a:pt x="1840" y="1660"/>
                  </a:cubicBezTo>
                  <a:cubicBezTo>
                    <a:pt x="902" y="2453"/>
                    <a:pt x="289" y="3283"/>
                    <a:pt x="289" y="3283"/>
                  </a:cubicBezTo>
                  <a:lnTo>
                    <a:pt x="290" y="3283"/>
                  </a:lnTo>
                  <a:lnTo>
                    <a:pt x="290" y="3283"/>
                  </a:lnTo>
                  <a:cubicBezTo>
                    <a:pt x="97" y="3495"/>
                    <a:pt x="1" y="3766"/>
                    <a:pt x="1" y="4004"/>
                  </a:cubicBezTo>
                  <a:cubicBezTo>
                    <a:pt x="1" y="4617"/>
                    <a:pt x="470" y="5194"/>
                    <a:pt x="1191" y="5375"/>
                  </a:cubicBezTo>
                  <a:cubicBezTo>
                    <a:pt x="1407" y="5447"/>
                    <a:pt x="1660" y="5483"/>
                    <a:pt x="1948" y="5483"/>
                  </a:cubicBezTo>
                  <a:cubicBezTo>
                    <a:pt x="2670" y="5483"/>
                    <a:pt x="3680" y="5338"/>
                    <a:pt x="4653" y="5122"/>
                  </a:cubicBezTo>
                  <a:cubicBezTo>
                    <a:pt x="5663" y="4906"/>
                    <a:pt x="6601" y="4617"/>
                    <a:pt x="7250" y="4220"/>
                  </a:cubicBezTo>
                  <a:cubicBezTo>
                    <a:pt x="7899" y="3788"/>
                    <a:pt x="8296" y="3066"/>
                    <a:pt x="8296" y="2309"/>
                  </a:cubicBezTo>
                  <a:cubicBezTo>
                    <a:pt x="8296" y="1804"/>
                    <a:pt x="8116" y="1263"/>
                    <a:pt x="7683" y="866"/>
                  </a:cubicBezTo>
                  <a:cubicBezTo>
                    <a:pt x="7286" y="433"/>
                    <a:pt x="6673" y="145"/>
                    <a:pt x="5844" y="37"/>
                  </a:cubicBezTo>
                  <a:cubicBezTo>
                    <a:pt x="5699" y="1"/>
                    <a:pt x="5555" y="1"/>
                    <a:pt x="54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798;p64">
              <a:extLst>
                <a:ext uri="{FF2B5EF4-FFF2-40B4-BE49-F238E27FC236}">
                  <a16:creationId xmlns:a16="http://schemas.microsoft.com/office/drawing/2014/main" id="{2F63528A-87EB-A82B-5C84-5EF685C3BDC4}"/>
                </a:ext>
              </a:extLst>
            </p:cNvPr>
            <p:cNvSpPr/>
            <p:nvPr/>
          </p:nvSpPr>
          <p:spPr>
            <a:xfrm>
              <a:off x="3519650" y="3464200"/>
              <a:ext cx="179450" cy="87600"/>
            </a:xfrm>
            <a:custGeom>
              <a:avLst/>
              <a:gdLst/>
              <a:ahLst/>
              <a:cxnLst/>
              <a:rect l="l" t="t" r="r" b="b"/>
              <a:pathLst>
                <a:path w="7178" h="3504" extrusionOk="0">
                  <a:moveTo>
                    <a:pt x="6850" y="0"/>
                  </a:moveTo>
                  <a:cubicBezTo>
                    <a:pt x="6778" y="0"/>
                    <a:pt x="6704" y="27"/>
                    <a:pt x="6637" y="77"/>
                  </a:cubicBezTo>
                  <a:lnTo>
                    <a:pt x="6601" y="113"/>
                  </a:lnTo>
                  <a:cubicBezTo>
                    <a:pt x="6420" y="258"/>
                    <a:pt x="5591" y="943"/>
                    <a:pt x="4401" y="1592"/>
                  </a:cubicBezTo>
                  <a:cubicBezTo>
                    <a:pt x="3246" y="2241"/>
                    <a:pt x="1732" y="2854"/>
                    <a:pt x="289" y="2891"/>
                  </a:cubicBezTo>
                  <a:cubicBezTo>
                    <a:pt x="109" y="2891"/>
                    <a:pt x="0" y="3035"/>
                    <a:pt x="0" y="3215"/>
                  </a:cubicBezTo>
                  <a:cubicBezTo>
                    <a:pt x="0" y="3359"/>
                    <a:pt x="145" y="3504"/>
                    <a:pt x="289" y="3504"/>
                  </a:cubicBezTo>
                  <a:cubicBezTo>
                    <a:pt x="2020" y="3432"/>
                    <a:pt x="3679" y="2674"/>
                    <a:pt x="4942" y="1953"/>
                  </a:cubicBezTo>
                  <a:cubicBezTo>
                    <a:pt x="6204" y="1231"/>
                    <a:pt x="7033" y="546"/>
                    <a:pt x="7033" y="546"/>
                  </a:cubicBezTo>
                  <a:cubicBezTo>
                    <a:pt x="7142" y="438"/>
                    <a:pt x="7178" y="222"/>
                    <a:pt x="7070" y="113"/>
                  </a:cubicBezTo>
                  <a:cubicBezTo>
                    <a:pt x="7012" y="36"/>
                    <a:pt x="6933" y="0"/>
                    <a:pt x="68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799;p64">
              <a:extLst>
                <a:ext uri="{FF2B5EF4-FFF2-40B4-BE49-F238E27FC236}">
                  <a16:creationId xmlns:a16="http://schemas.microsoft.com/office/drawing/2014/main" id="{488A6C7E-2C62-807C-30C5-FA5B55432460}"/>
                </a:ext>
              </a:extLst>
            </p:cNvPr>
            <p:cNvSpPr/>
            <p:nvPr/>
          </p:nvSpPr>
          <p:spPr>
            <a:xfrm>
              <a:off x="3448425" y="3008125"/>
              <a:ext cx="265700" cy="114050"/>
            </a:xfrm>
            <a:custGeom>
              <a:avLst/>
              <a:gdLst/>
              <a:ahLst/>
              <a:cxnLst/>
              <a:rect l="l" t="t" r="r" b="b"/>
              <a:pathLst>
                <a:path w="10628" h="4562" extrusionOk="0">
                  <a:moveTo>
                    <a:pt x="6842" y="0"/>
                  </a:moveTo>
                  <a:cubicBezTo>
                    <a:pt x="6622" y="0"/>
                    <a:pt x="6397" y="11"/>
                    <a:pt x="6168" y="34"/>
                  </a:cubicBezTo>
                  <a:cubicBezTo>
                    <a:pt x="4040" y="287"/>
                    <a:pt x="2525" y="2451"/>
                    <a:pt x="1767" y="2811"/>
                  </a:cubicBezTo>
                  <a:cubicBezTo>
                    <a:pt x="1010" y="3208"/>
                    <a:pt x="0" y="3208"/>
                    <a:pt x="0" y="3208"/>
                  </a:cubicBezTo>
                  <a:cubicBezTo>
                    <a:pt x="0" y="3208"/>
                    <a:pt x="1243" y="4561"/>
                    <a:pt x="1988" y="4561"/>
                  </a:cubicBezTo>
                  <a:cubicBezTo>
                    <a:pt x="2095" y="4561"/>
                    <a:pt x="2191" y="4534"/>
                    <a:pt x="2272" y="4471"/>
                  </a:cubicBezTo>
                  <a:cubicBezTo>
                    <a:pt x="2885" y="3966"/>
                    <a:pt x="5158" y="1693"/>
                    <a:pt x="7791" y="1441"/>
                  </a:cubicBezTo>
                  <a:cubicBezTo>
                    <a:pt x="8395" y="1384"/>
                    <a:pt x="8881" y="1365"/>
                    <a:pt x="9268" y="1365"/>
                  </a:cubicBezTo>
                  <a:cubicBezTo>
                    <a:pt x="9956" y="1365"/>
                    <a:pt x="10327" y="1424"/>
                    <a:pt x="10484" y="1424"/>
                  </a:cubicBezTo>
                  <a:cubicBezTo>
                    <a:pt x="10628" y="1424"/>
                    <a:pt x="10593" y="1375"/>
                    <a:pt x="10460" y="1188"/>
                  </a:cubicBezTo>
                  <a:cubicBezTo>
                    <a:pt x="10106" y="738"/>
                    <a:pt x="8660" y="0"/>
                    <a:pt x="68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800;p64">
              <a:extLst>
                <a:ext uri="{FF2B5EF4-FFF2-40B4-BE49-F238E27FC236}">
                  <a16:creationId xmlns:a16="http://schemas.microsoft.com/office/drawing/2014/main" id="{C63D061D-F63D-51CA-2041-C613FF76F18B}"/>
                </a:ext>
              </a:extLst>
            </p:cNvPr>
            <p:cNvSpPr/>
            <p:nvPr/>
          </p:nvSpPr>
          <p:spPr>
            <a:xfrm>
              <a:off x="3440300" y="3000850"/>
              <a:ext cx="279550" cy="128075"/>
            </a:xfrm>
            <a:custGeom>
              <a:avLst/>
              <a:gdLst/>
              <a:ahLst/>
              <a:cxnLst/>
              <a:rect l="l" t="t" r="r" b="b"/>
              <a:pathLst>
                <a:path w="11182" h="5123" extrusionOk="0">
                  <a:moveTo>
                    <a:pt x="7250" y="614"/>
                  </a:moveTo>
                  <a:cubicBezTo>
                    <a:pt x="8116" y="614"/>
                    <a:pt x="8873" y="758"/>
                    <a:pt x="9450" y="1011"/>
                  </a:cubicBezTo>
                  <a:cubicBezTo>
                    <a:pt x="9731" y="1116"/>
                    <a:pt x="9977" y="1221"/>
                    <a:pt x="10156" y="1359"/>
                  </a:cubicBezTo>
                  <a:lnTo>
                    <a:pt x="10156" y="1359"/>
                  </a:lnTo>
                  <a:cubicBezTo>
                    <a:pt x="9999" y="1349"/>
                    <a:pt x="9817" y="1335"/>
                    <a:pt x="9594" y="1335"/>
                  </a:cubicBezTo>
                  <a:cubicBezTo>
                    <a:pt x="9198" y="1335"/>
                    <a:pt x="8693" y="1371"/>
                    <a:pt x="8080" y="1443"/>
                  </a:cubicBezTo>
                  <a:cubicBezTo>
                    <a:pt x="6709" y="1552"/>
                    <a:pt x="5447" y="2201"/>
                    <a:pt x="4437" y="2886"/>
                  </a:cubicBezTo>
                  <a:cubicBezTo>
                    <a:pt x="3932" y="3247"/>
                    <a:pt x="3499" y="3571"/>
                    <a:pt x="3138" y="3860"/>
                  </a:cubicBezTo>
                  <a:cubicBezTo>
                    <a:pt x="2814" y="4148"/>
                    <a:pt x="2561" y="4401"/>
                    <a:pt x="2417" y="4509"/>
                  </a:cubicBezTo>
                  <a:lnTo>
                    <a:pt x="2309" y="4545"/>
                  </a:lnTo>
                  <a:cubicBezTo>
                    <a:pt x="2237" y="4545"/>
                    <a:pt x="2020" y="4473"/>
                    <a:pt x="1840" y="4365"/>
                  </a:cubicBezTo>
                  <a:cubicBezTo>
                    <a:pt x="1571" y="4197"/>
                    <a:pt x="1270" y="3965"/>
                    <a:pt x="1026" y="3730"/>
                  </a:cubicBezTo>
                  <a:lnTo>
                    <a:pt x="1026" y="3730"/>
                  </a:lnTo>
                  <a:cubicBezTo>
                    <a:pt x="1382" y="3678"/>
                    <a:pt x="1826" y="3579"/>
                    <a:pt x="2237" y="3391"/>
                  </a:cubicBezTo>
                  <a:cubicBezTo>
                    <a:pt x="2453" y="3247"/>
                    <a:pt x="2706" y="3030"/>
                    <a:pt x="2994" y="2778"/>
                  </a:cubicBezTo>
                  <a:cubicBezTo>
                    <a:pt x="3860" y="1984"/>
                    <a:pt x="5050" y="794"/>
                    <a:pt x="6529" y="650"/>
                  </a:cubicBezTo>
                  <a:cubicBezTo>
                    <a:pt x="6781" y="614"/>
                    <a:pt x="6998" y="614"/>
                    <a:pt x="7250" y="614"/>
                  </a:cubicBezTo>
                  <a:close/>
                  <a:moveTo>
                    <a:pt x="7250" y="1"/>
                  </a:moveTo>
                  <a:cubicBezTo>
                    <a:pt x="6998" y="1"/>
                    <a:pt x="6709" y="1"/>
                    <a:pt x="6457" y="37"/>
                  </a:cubicBezTo>
                  <a:cubicBezTo>
                    <a:pt x="5302" y="181"/>
                    <a:pt x="4329" y="830"/>
                    <a:pt x="3571" y="1443"/>
                  </a:cubicBezTo>
                  <a:cubicBezTo>
                    <a:pt x="3210" y="1768"/>
                    <a:pt x="2850" y="2093"/>
                    <a:pt x="2597" y="2345"/>
                  </a:cubicBezTo>
                  <a:cubicBezTo>
                    <a:pt x="2309" y="2598"/>
                    <a:pt x="2092" y="2778"/>
                    <a:pt x="1948" y="2850"/>
                  </a:cubicBezTo>
                  <a:cubicBezTo>
                    <a:pt x="1624" y="2994"/>
                    <a:pt x="1191" y="3102"/>
                    <a:pt x="866" y="3139"/>
                  </a:cubicBezTo>
                  <a:cubicBezTo>
                    <a:pt x="722" y="3175"/>
                    <a:pt x="578" y="3175"/>
                    <a:pt x="469" y="3175"/>
                  </a:cubicBezTo>
                  <a:lnTo>
                    <a:pt x="325" y="3175"/>
                  </a:lnTo>
                  <a:cubicBezTo>
                    <a:pt x="217" y="3175"/>
                    <a:pt x="109" y="3247"/>
                    <a:pt x="37" y="3355"/>
                  </a:cubicBezTo>
                  <a:cubicBezTo>
                    <a:pt x="0" y="3463"/>
                    <a:pt x="37" y="3607"/>
                    <a:pt x="109" y="3680"/>
                  </a:cubicBezTo>
                  <a:cubicBezTo>
                    <a:pt x="109" y="3716"/>
                    <a:pt x="433" y="4040"/>
                    <a:pt x="866" y="4401"/>
                  </a:cubicBezTo>
                  <a:cubicBezTo>
                    <a:pt x="1046" y="4581"/>
                    <a:pt x="1299" y="4762"/>
                    <a:pt x="1551" y="4870"/>
                  </a:cubicBezTo>
                  <a:cubicBezTo>
                    <a:pt x="1768" y="5014"/>
                    <a:pt x="2020" y="5122"/>
                    <a:pt x="2309" y="5122"/>
                  </a:cubicBezTo>
                  <a:cubicBezTo>
                    <a:pt x="2453" y="5122"/>
                    <a:pt x="2633" y="5086"/>
                    <a:pt x="2778" y="4978"/>
                  </a:cubicBezTo>
                  <a:cubicBezTo>
                    <a:pt x="2958" y="4834"/>
                    <a:pt x="3210" y="4617"/>
                    <a:pt x="3535" y="4329"/>
                  </a:cubicBezTo>
                  <a:cubicBezTo>
                    <a:pt x="4545" y="3463"/>
                    <a:pt x="6276" y="2201"/>
                    <a:pt x="8152" y="2020"/>
                  </a:cubicBezTo>
                  <a:cubicBezTo>
                    <a:pt x="8729" y="1984"/>
                    <a:pt x="9234" y="1948"/>
                    <a:pt x="9594" y="1948"/>
                  </a:cubicBezTo>
                  <a:cubicBezTo>
                    <a:pt x="9919" y="1948"/>
                    <a:pt x="10171" y="1948"/>
                    <a:pt x="10388" y="1984"/>
                  </a:cubicBezTo>
                  <a:cubicBezTo>
                    <a:pt x="10568" y="1984"/>
                    <a:pt x="10676" y="2020"/>
                    <a:pt x="10785" y="2020"/>
                  </a:cubicBezTo>
                  <a:cubicBezTo>
                    <a:pt x="10857" y="2020"/>
                    <a:pt x="10893" y="2020"/>
                    <a:pt x="10965" y="1984"/>
                  </a:cubicBezTo>
                  <a:cubicBezTo>
                    <a:pt x="11001" y="1984"/>
                    <a:pt x="11073" y="1948"/>
                    <a:pt x="11109" y="1876"/>
                  </a:cubicBezTo>
                  <a:cubicBezTo>
                    <a:pt x="11181" y="1804"/>
                    <a:pt x="11181" y="1732"/>
                    <a:pt x="11181" y="1660"/>
                  </a:cubicBezTo>
                  <a:cubicBezTo>
                    <a:pt x="11181" y="1588"/>
                    <a:pt x="11181" y="1552"/>
                    <a:pt x="11145" y="1515"/>
                  </a:cubicBezTo>
                  <a:cubicBezTo>
                    <a:pt x="11109" y="1407"/>
                    <a:pt x="11073" y="1371"/>
                    <a:pt x="11001" y="1299"/>
                  </a:cubicBezTo>
                  <a:cubicBezTo>
                    <a:pt x="10893" y="1155"/>
                    <a:pt x="10712" y="1011"/>
                    <a:pt x="10496" y="866"/>
                  </a:cubicBezTo>
                  <a:cubicBezTo>
                    <a:pt x="9811" y="433"/>
                    <a:pt x="8657" y="1"/>
                    <a:pt x="72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801;p64">
              <a:extLst>
                <a:ext uri="{FF2B5EF4-FFF2-40B4-BE49-F238E27FC236}">
                  <a16:creationId xmlns:a16="http://schemas.microsoft.com/office/drawing/2014/main" id="{B06AE0E4-CCC2-73BB-C0E5-5E7D9B8BEF7A}"/>
                </a:ext>
              </a:extLst>
            </p:cNvPr>
            <p:cNvSpPr/>
            <p:nvPr/>
          </p:nvSpPr>
          <p:spPr>
            <a:xfrm>
              <a:off x="3222100" y="3043825"/>
              <a:ext cx="154200" cy="61775"/>
            </a:xfrm>
            <a:custGeom>
              <a:avLst/>
              <a:gdLst/>
              <a:ahLst/>
              <a:cxnLst/>
              <a:rect l="l" t="t" r="r" b="b"/>
              <a:pathLst>
                <a:path w="6168" h="2471" extrusionOk="0">
                  <a:moveTo>
                    <a:pt x="1786" y="0"/>
                  </a:moveTo>
                  <a:cubicBezTo>
                    <a:pt x="1695" y="0"/>
                    <a:pt x="1604" y="4"/>
                    <a:pt x="1515" y="13"/>
                  </a:cubicBezTo>
                  <a:cubicBezTo>
                    <a:pt x="0" y="121"/>
                    <a:pt x="108" y="1131"/>
                    <a:pt x="108" y="1131"/>
                  </a:cubicBezTo>
                  <a:cubicBezTo>
                    <a:pt x="108" y="1131"/>
                    <a:pt x="758" y="1275"/>
                    <a:pt x="2886" y="1888"/>
                  </a:cubicBezTo>
                  <a:cubicBezTo>
                    <a:pt x="4332" y="2330"/>
                    <a:pt x="4862" y="2471"/>
                    <a:pt x="5166" y="2471"/>
                  </a:cubicBezTo>
                  <a:cubicBezTo>
                    <a:pt x="5310" y="2471"/>
                    <a:pt x="5403" y="2440"/>
                    <a:pt x="5519" y="2393"/>
                  </a:cubicBezTo>
                  <a:cubicBezTo>
                    <a:pt x="5915" y="2285"/>
                    <a:pt x="6168" y="1275"/>
                    <a:pt x="6168" y="1275"/>
                  </a:cubicBezTo>
                  <a:lnTo>
                    <a:pt x="6168" y="1275"/>
                  </a:lnTo>
                  <a:cubicBezTo>
                    <a:pt x="6078" y="1357"/>
                    <a:pt x="5963" y="1389"/>
                    <a:pt x="5840" y="1389"/>
                  </a:cubicBezTo>
                  <a:cubicBezTo>
                    <a:pt x="5422" y="1389"/>
                    <a:pt x="4905" y="1023"/>
                    <a:pt x="4905" y="1023"/>
                  </a:cubicBezTo>
                  <a:cubicBezTo>
                    <a:pt x="4905" y="1023"/>
                    <a:pt x="3244" y="0"/>
                    <a:pt x="17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802;p64">
              <a:extLst>
                <a:ext uri="{FF2B5EF4-FFF2-40B4-BE49-F238E27FC236}">
                  <a16:creationId xmlns:a16="http://schemas.microsoft.com/office/drawing/2014/main" id="{B5CEF26F-8827-9A29-02FC-46343AB03D24}"/>
                </a:ext>
              </a:extLst>
            </p:cNvPr>
            <p:cNvSpPr/>
            <p:nvPr/>
          </p:nvSpPr>
          <p:spPr>
            <a:xfrm>
              <a:off x="3217575" y="3036025"/>
              <a:ext cx="166850" cy="76650"/>
            </a:xfrm>
            <a:custGeom>
              <a:avLst/>
              <a:gdLst/>
              <a:ahLst/>
              <a:cxnLst/>
              <a:rect l="l" t="t" r="r" b="b"/>
              <a:pathLst>
                <a:path w="6674" h="3066" extrusionOk="0">
                  <a:moveTo>
                    <a:pt x="1912" y="613"/>
                  </a:moveTo>
                  <a:cubicBezTo>
                    <a:pt x="2598" y="613"/>
                    <a:pt x="3355" y="866"/>
                    <a:pt x="3932" y="1082"/>
                  </a:cubicBezTo>
                  <a:cubicBezTo>
                    <a:pt x="4221" y="1227"/>
                    <a:pt x="4473" y="1335"/>
                    <a:pt x="4654" y="1443"/>
                  </a:cubicBezTo>
                  <a:cubicBezTo>
                    <a:pt x="4726" y="1479"/>
                    <a:pt x="4798" y="1515"/>
                    <a:pt x="4870" y="1551"/>
                  </a:cubicBezTo>
                  <a:lnTo>
                    <a:pt x="4916" y="1574"/>
                  </a:lnTo>
                  <a:lnTo>
                    <a:pt x="4916" y="1574"/>
                  </a:lnTo>
                  <a:lnTo>
                    <a:pt x="4906" y="1587"/>
                  </a:lnTo>
                  <a:cubicBezTo>
                    <a:pt x="4906" y="1587"/>
                    <a:pt x="5050" y="1659"/>
                    <a:pt x="5267" y="1768"/>
                  </a:cubicBezTo>
                  <a:cubicBezTo>
                    <a:pt x="5418" y="1859"/>
                    <a:pt x="5647" y="1950"/>
                    <a:pt x="5887" y="1976"/>
                  </a:cubicBezTo>
                  <a:lnTo>
                    <a:pt x="5887" y="1976"/>
                  </a:lnTo>
                  <a:cubicBezTo>
                    <a:pt x="5874" y="2004"/>
                    <a:pt x="5859" y="2031"/>
                    <a:pt x="5844" y="2056"/>
                  </a:cubicBezTo>
                  <a:cubicBezTo>
                    <a:pt x="5808" y="2164"/>
                    <a:pt x="5736" y="2273"/>
                    <a:pt x="5700" y="2345"/>
                  </a:cubicBezTo>
                  <a:lnTo>
                    <a:pt x="5627" y="2417"/>
                  </a:lnTo>
                  <a:cubicBezTo>
                    <a:pt x="5483" y="2453"/>
                    <a:pt x="5447" y="2489"/>
                    <a:pt x="5375" y="2489"/>
                  </a:cubicBezTo>
                  <a:cubicBezTo>
                    <a:pt x="5159" y="2489"/>
                    <a:pt x="4618" y="2345"/>
                    <a:pt x="3139" y="1912"/>
                  </a:cubicBezTo>
                  <a:cubicBezTo>
                    <a:pt x="1749" y="1511"/>
                    <a:pt x="990" y="1311"/>
                    <a:pt x="631" y="1220"/>
                  </a:cubicBezTo>
                  <a:lnTo>
                    <a:pt x="631" y="1220"/>
                  </a:lnTo>
                  <a:cubicBezTo>
                    <a:pt x="645" y="1152"/>
                    <a:pt x="672" y="1077"/>
                    <a:pt x="722" y="1010"/>
                  </a:cubicBezTo>
                  <a:cubicBezTo>
                    <a:pt x="867" y="866"/>
                    <a:pt x="1119" y="686"/>
                    <a:pt x="1696" y="613"/>
                  </a:cubicBezTo>
                  <a:close/>
                  <a:moveTo>
                    <a:pt x="1912" y="0"/>
                  </a:moveTo>
                  <a:cubicBezTo>
                    <a:pt x="1840" y="0"/>
                    <a:pt x="1732" y="0"/>
                    <a:pt x="1660" y="36"/>
                  </a:cubicBezTo>
                  <a:cubicBezTo>
                    <a:pt x="939" y="72"/>
                    <a:pt x="506" y="325"/>
                    <a:pt x="253" y="613"/>
                  </a:cubicBezTo>
                  <a:cubicBezTo>
                    <a:pt x="37" y="938"/>
                    <a:pt x="1" y="1263"/>
                    <a:pt x="1" y="1407"/>
                  </a:cubicBezTo>
                  <a:lnTo>
                    <a:pt x="1" y="1479"/>
                  </a:lnTo>
                  <a:cubicBezTo>
                    <a:pt x="1" y="1623"/>
                    <a:pt x="109" y="1732"/>
                    <a:pt x="253" y="1732"/>
                  </a:cubicBezTo>
                  <a:lnTo>
                    <a:pt x="253" y="1768"/>
                  </a:lnTo>
                  <a:cubicBezTo>
                    <a:pt x="398" y="1768"/>
                    <a:pt x="1119" y="1948"/>
                    <a:pt x="2994" y="2489"/>
                  </a:cubicBezTo>
                  <a:cubicBezTo>
                    <a:pt x="4473" y="2922"/>
                    <a:pt x="4978" y="3066"/>
                    <a:pt x="5375" y="3066"/>
                  </a:cubicBezTo>
                  <a:cubicBezTo>
                    <a:pt x="5555" y="3066"/>
                    <a:pt x="5700" y="3030"/>
                    <a:pt x="5808" y="2994"/>
                  </a:cubicBezTo>
                  <a:cubicBezTo>
                    <a:pt x="5988" y="2922"/>
                    <a:pt x="6132" y="2777"/>
                    <a:pt x="6204" y="2633"/>
                  </a:cubicBezTo>
                  <a:cubicBezTo>
                    <a:pt x="6349" y="2453"/>
                    <a:pt x="6457" y="2200"/>
                    <a:pt x="6529" y="2020"/>
                  </a:cubicBezTo>
                  <a:cubicBezTo>
                    <a:pt x="6601" y="1804"/>
                    <a:pt x="6637" y="1659"/>
                    <a:pt x="6637" y="1659"/>
                  </a:cubicBezTo>
                  <a:cubicBezTo>
                    <a:pt x="6673" y="1515"/>
                    <a:pt x="6601" y="1371"/>
                    <a:pt x="6493" y="1335"/>
                  </a:cubicBezTo>
                  <a:cubicBezTo>
                    <a:pt x="6444" y="1302"/>
                    <a:pt x="6381" y="1285"/>
                    <a:pt x="6320" y="1285"/>
                  </a:cubicBezTo>
                  <a:cubicBezTo>
                    <a:pt x="6245" y="1285"/>
                    <a:pt x="6172" y="1311"/>
                    <a:pt x="6132" y="1371"/>
                  </a:cubicBezTo>
                  <a:cubicBezTo>
                    <a:pt x="6096" y="1371"/>
                    <a:pt x="6096" y="1407"/>
                    <a:pt x="6024" y="1407"/>
                  </a:cubicBezTo>
                  <a:cubicBezTo>
                    <a:pt x="5880" y="1407"/>
                    <a:pt x="5700" y="1335"/>
                    <a:pt x="5519" y="1263"/>
                  </a:cubicBezTo>
                  <a:cubicBezTo>
                    <a:pt x="5447" y="1191"/>
                    <a:pt x="5375" y="1154"/>
                    <a:pt x="5339" y="1118"/>
                  </a:cubicBezTo>
                  <a:lnTo>
                    <a:pt x="5267" y="1082"/>
                  </a:lnTo>
                  <a:lnTo>
                    <a:pt x="5231" y="1082"/>
                  </a:lnTo>
                  <a:cubicBezTo>
                    <a:pt x="5231" y="1046"/>
                    <a:pt x="4798" y="794"/>
                    <a:pt x="4149" y="541"/>
                  </a:cubicBezTo>
                  <a:cubicBezTo>
                    <a:pt x="3536" y="289"/>
                    <a:pt x="2742" y="0"/>
                    <a:pt x="19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803;p64">
              <a:extLst>
                <a:ext uri="{FF2B5EF4-FFF2-40B4-BE49-F238E27FC236}">
                  <a16:creationId xmlns:a16="http://schemas.microsoft.com/office/drawing/2014/main" id="{97A20088-C8FE-F174-874C-08A072898AB3}"/>
                </a:ext>
              </a:extLst>
            </p:cNvPr>
            <p:cNvSpPr/>
            <p:nvPr/>
          </p:nvSpPr>
          <p:spPr>
            <a:xfrm>
              <a:off x="3744175" y="2649575"/>
              <a:ext cx="185750" cy="297200"/>
            </a:xfrm>
            <a:custGeom>
              <a:avLst/>
              <a:gdLst/>
              <a:ahLst/>
              <a:cxnLst/>
              <a:rect l="l" t="t" r="r" b="b"/>
              <a:pathLst>
                <a:path w="7430" h="11888" extrusionOk="0">
                  <a:moveTo>
                    <a:pt x="712" y="1"/>
                  </a:moveTo>
                  <a:cubicBezTo>
                    <a:pt x="275" y="1"/>
                    <a:pt x="0" y="58"/>
                    <a:pt x="0" y="58"/>
                  </a:cubicBezTo>
                  <a:cubicBezTo>
                    <a:pt x="0" y="58"/>
                    <a:pt x="5663" y="2438"/>
                    <a:pt x="6168" y="11888"/>
                  </a:cubicBezTo>
                  <a:lnTo>
                    <a:pt x="7286" y="11743"/>
                  </a:lnTo>
                  <a:cubicBezTo>
                    <a:pt x="7286" y="11743"/>
                    <a:pt x="7430" y="7343"/>
                    <a:pt x="5518" y="3304"/>
                  </a:cubicBezTo>
                  <a:cubicBezTo>
                    <a:pt x="4158" y="399"/>
                    <a:pt x="1867" y="1"/>
                    <a:pt x="7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804;p64">
              <a:extLst>
                <a:ext uri="{FF2B5EF4-FFF2-40B4-BE49-F238E27FC236}">
                  <a16:creationId xmlns:a16="http://schemas.microsoft.com/office/drawing/2014/main" id="{0FE5C273-932D-FBF7-674D-6A40C0AA31C1}"/>
                </a:ext>
              </a:extLst>
            </p:cNvPr>
            <p:cNvSpPr/>
            <p:nvPr/>
          </p:nvSpPr>
          <p:spPr>
            <a:xfrm>
              <a:off x="3736050" y="2641975"/>
              <a:ext cx="198400" cy="312025"/>
            </a:xfrm>
            <a:custGeom>
              <a:avLst/>
              <a:gdLst/>
              <a:ahLst/>
              <a:cxnLst/>
              <a:rect l="l" t="t" r="r" b="b"/>
              <a:pathLst>
                <a:path w="7936" h="12481" extrusionOk="0">
                  <a:moveTo>
                    <a:pt x="1384" y="626"/>
                  </a:moveTo>
                  <a:cubicBezTo>
                    <a:pt x="1898" y="660"/>
                    <a:pt x="2554" y="777"/>
                    <a:pt x="3210" y="1119"/>
                  </a:cubicBezTo>
                  <a:cubicBezTo>
                    <a:pt x="4040" y="1552"/>
                    <a:pt x="4906" y="2345"/>
                    <a:pt x="5591" y="3752"/>
                  </a:cubicBezTo>
                  <a:cubicBezTo>
                    <a:pt x="7165" y="7109"/>
                    <a:pt x="7314" y="10806"/>
                    <a:pt x="7322" y="11783"/>
                  </a:cubicBezTo>
                  <a:lnTo>
                    <a:pt x="7322" y="11783"/>
                  </a:lnTo>
                  <a:lnTo>
                    <a:pt x="6762" y="11837"/>
                  </a:lnTo>
                  <a:lnTo>
                    <a:pt x="6762" y="11837"/>
                  </a:lnTo>
                  <a:cubicBezTo>
                    <a:pt x="6459" y="7259"/>
                    <a:pt x="4944" y="4324"/>
                    <a:pt x="3463" y="2526"/>
                  </a:cubicBezTo>
                  <a:cubicBezTo>
                    <a:pt x="2690" y="1626"/>
                    <a:pt x="1943" y="1014"/>
                    <a:pt x="1384" y="626"/>
                  </a:cubicBezTo>
                  <a:close/>
                  <a:moveTo>
                    <a:pt x="1010" y="1"/>
                  </a:moveTo>
                  <a:cubicBezTo>
                    <a:pt x="578" y="1"/>
                    <a:pt x="289" y="73"/>
                    <a:pt x="253" y="73"/>
                  </a:cubicBezTo>
                  <a:cubicBezTo>
                    <a:pt x="145" y="73"/>
                    <a:pt x="37" y="181"/>
                    <a:pt x="37" y="326"/>
                  </a:cubicBezTo>
                  <a:cubicBezTo>
                    <a:pt x="1" y="470"/>
                    <a:pt x="73" y="578"/>
                    <a:pt x="217" y="614"/>
                  </a:cubicBezTo>
                  <a:lnTo>
                    <a:pt x="217" y="650"/>
                  </a:lnTo>
                  <a:cubicBezTo>
                    <a:pt x="361" y="686"/>
                    <a:pt x="1732" y="1335"/>
                    <a:pt x="3102" y="3103"/>
                  </a:cubicBezTo>
                  <a:cubicBezTo>
                    <a:pt x="4509" y="4834"/>
                    <a:pt x="5952" y="7683"/>
                    <a:pt x="6204" y="12192"/>
                  </a:cubicBezTo>
                  <a:cubicBezTo>
                    <a:pt x="6204" y="12264"/>
                    <a:pt x="6240" y="12372"/>
                    <a:pt x="6276" y="12408"/>
                  </a:cubicBezTo>
                  <a:cubicBezTo>
                    <a:pt x="6348" y="12480"/>
                    <a:pt x="6420" y="12480"/>
                    <a:pt x="6529" y="12480"/>
                  </a:cubicBezTo>
                  <a:lnTo>
                    <a:pt x="7647" y="12336"/>
                  </a:lnTo>
                  <a:cubicBezTo>
                    <a:pt x="7791" y="12336"/>
                    <a:pt x="7899" y="12228"/>
                    <a:pt x="7935" y="12047"/>
                  </a:cubicBezTo>
                  <a:cubicBezTo>
                    <a:pt x="7935" y="12047"/>
                    <a:pt x="7935" y="12011"/>
                    <a:pt x="7935" y="11867"/>
                  </a:cubicBezTo>
                  <a:cubicBezTo>
                    <a:pt x="7935" y="11001"/>
                    <a:pt x="7827" y="7106"/>
                    <a:pt x="6132" y="3499"/>
                  </a:cubicBezTo>
                  <a:cubicBezTo>
                    <a:pt x="5411" y="1985"/>
                    <a:pt x="4437" y="1083"/>
                    <a:pt x="3499" y="614"/>
                  </a:cubicBezTo>
                  <a:cubicBezTo>
                    <a:pt x="2561" y="109"/>
                    <a:pt x="1624" y="1"/>
                    <a:pt x="10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05;p64">
              <a:extLst>
                <a:ext uri="{FF2B5EF4-FFF2-40B4-BE49-F238E27FC236}">
                  <a16:creationId xmlns:a16="http://schemas.microsoft.com/office/drawing/2014/main" id="{316B26CB-A621-0B6C-3346-0A6A2454C10C}"/>
                </a:ext>
              </a:extLst>
            </p:cNvPr>
            <p:cNvSpPr/>
            <p:nvPr/>
          </p:nvSpPr>
          <p:spPr>
            <a:xfrm>
              <a:off x="3817200" y="2908125"/>
              <a:ext cx="233550" cy="136925"/>
            </a:xfrm>
            <a:custGeom>
              <a:avLst/>
              <a:gdLst/>
              <a:ahLst/>
              <a:cxnLst/>
              <a:rect l="l" t="t" r="r" b="b"/>
              <a:pathLst>
                <a:path w="9342" h="5477" extrusionOk="0">
                  <a:moveTo>
                    <a:pt x="7313" y="0"/>
                  </a:moveTo>
                  <a:cubicBezTo>
                    <a:pt x="7114" y="0"/>
                    <a:pt x="6910" y="34"/>
                    <a:pt x="6709" y="103"/>
                  </a:cubicBezTo>
                  <a:lnTo>
                    <a:pt x="1407" y="2015"/>
                  </a:lnTo>
                  <a:cubicBezTo>
                    <a:pt x="469" y="2339"/>
                    <a:pt x="1" y="3349"/>
                    <a:pt x="325" y="4287"/>
                  </a:cubicBezTo>
                  <a:cubicBezTo>
                    <a:pt x="578" y="5044"/>
                    <a:pt x="1263" y="5477"/>
                    <a:pt x="2020" y="5477"/>
                  </a:cubicBezTo>
                  <a:cubicBezTo>
                    <a:pt x="2201" y="5477"/>
                    <a:pt x="2417" y="5441"/>
                    <a:pt x="2633" y="5369"/>
                  </a:cubicBezTo>
                  <a:lnTo>
                    <a:pt x="7899" y="3493"/>
                  </a:lnTo>
                  <a:cubicBezTo>
                    <a:pt x="8837" y="3169"/>
                    <a:pt x="9342" y="2123"/>
                    <a:pt x="8981" y="1185"/>
                  </a:cubicBezTo>
                  <a:cubicBezTo>
                    <a:pt x="8726" y="448"/>
                    <a:pt x="8047" y="0"/>
                    <a:pt x="731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806;p64">
              <a:extLst>
                <a:ext uri="{FF2B5EF4-FFF2-40B4-BE49-F238E27FC236}">
                  <a16:creationId xmlns:a16="http://schemas.microsoft.com/office/drawing/2014/main" id="{5AB45BFF-C258-A4C5-7067-1A17B7568304}"/>
                </a:ext>
              </a:extLst>
            </p:cNvPr>
            <p:cNvSpPr/>
            <p:nvPr/>
          </p:nvSpPr>
          <p:spPr>
            <a:xfrm>
              <a:off x="3815400" y="2900775"/>
              <a:ext cx="237175" cy="152400"/>
            </a:xfrm>
            <a:custGeom>
              <a:avLst/>
              <a:gdLst/>
              <a:ahLst/>
              <a:cxnLst/>
              <a:rect l="l" t="t" r="r" b="b"/>
              <a:pathLst>
                <a:path w="9487" h="6096" extrusionOk="0">
                  <a:moveTo>
                    <a:pt x="7394" y="613"/>
                  </a:moveTo>
                  <a:cubicBezTo>
                    <a:pt x="8007" y="613"/>
                    <a:pt x="8584" y="974"/>
                    <a:pt x="8801" y="1587"/>
                  </a:cubicBezTo>
                  <a:cubicBezTo>
                    <a:pt x="8837" y="1768"/>
                    <a:pt x="8873" y="1912"/>
                    <a:pt x="8873" y="2092"/>
                  </a:cubicBezTo>
                  <a:cubicBezTo>
                    <a:pt x="8873" y="2705"/>
                    <a:pt x="8476" y="3282"/>
                    <a:pt x="7899" y="3499"/>
                  </a:cubicBezTo>
                  <a:lnTo>
                    <a:pt x="2597" y="5410"/>
                  </a:lnTo>
                  <a:cubicBezTo>
                    <a:pt x="2417" y="5446"/>
                    <a:pt x="2237" y="5482"/>
                    <a:pt x="2092" y="5482"/>
                  </a:cubicBezTo>
                  <a:cubicBezTo>
                    <a:pt x="1479" y="5482"/>
                    <a:pt x="902" y="5086"/>
                    <a:pt x="686" y="4473"/>
                  </a:cubicBezTo>
                  <a:cubicBezTo>
                    <a:pt x="614" y="4328"/>
                    <a:pt x="577" y="4148"/>
                    <a:pt x="577" y="4004"/>
                  </a:cubicBezTo>
                  <a:cubicBezTo>
                    <a:pt x="577" y="3391"/>
                    <a:pt x="974" y="2813"/>
                    <a:pt x="1587" y="2597"/>
                  </a:cubicBezTo>
                  <a:lnTo>
                    <a:pt x="6889" y="686"/>
                  </a:lnTo>
                  <a:cubicBezTo>
                    <a:pt x="7033" y="613"/>
                    <a:pt x="7214" y="613"/>
                    <a:pt x="7394" y="613"/>
                  </a:cubicBezTo>
                  <a:close/>
                  <a:moveTo>
                    <a:pt x="7394" y="0"/>
                  </a:moveTo>
                  <a:cubicBezTo>
                    <a:pt x="7142" y="0"/>
                    <a:pt x="6889" y="36"/>
                    <a:pt x="6673" y="108"/>
                  </a:cubicBezTo>
                  <a:lnTo>
                    <a:pt x="1371" y="2020"/>
                  </a:lnTo>
                  <a:cubicBezTo>
                    <a:pt x="541" y="2309"/>
                    <a:pt x="0" y="3138"/>
                    <a:pt x="0" y="4004"/>
                  </a:cubicBezTo>
                  <a:cubicBezTo>
                    <a:pt x="0" y="4220"/>
                    <a:pt x="36" y="4473"/>
                    <a:pt x="109" y="4689"/>
                  </a:cubicBezTo>
                  <a:cubicBezTo>
                    <a:pt x="433" y="5555"/>
                    <a:pt x="1227" y="6096"/>
                    <a:pt x="2092" y="6096"/>
                  </a:cubicBezTo>
                  <a:cubicBezTo>
                    <a:pt x="2309" y="6096"/>
                    <a:pt x="2561" y="6060"/>
                    <a:pt x="2778" y="5951"/>
                  </a:cubicBezTo>
                  <a:lnTo>
                    <a:pt x="8079" y="4076"/>
                  </a:lnTo>
                  <a:cubicBezTo>
                    <a:pt x="8945" y="3751"/>
                    <a:pt x="9486" y="2958"/>
                    <a:pt x="9486" y="2092"/>
                  </a:cubicBezTo>
                  <a:cubicBezTo>
                    <a:pt x="9486" y="1876"/>
                    <a:pt x="9450" y="1623"/>
                    <a:pt x="9342" y="1371"/>
                  </a:cubicBezTo>
                  <a:cubicBezTo>
                    <a:pt x="9053" y="541"/>
                    <a:pt x="8224" y="0"/>
                    <a:pt x="73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4807;p64">
              <a:extLst>
                <a:ext uri="{FF2B5EF4-FFF2-40B4-BE49-F238E27FC236}">
                  <a16:creationId xmlns:a16="http://schemas.microsoft.com/office/drawing/2014/main" id="{BA3349B3-0863-3BCC-F1BF-22C0AD459F7C}"/>
                </a:ext>
              </a:extLst>
            </p:cNvPr>
            <p:cNvSpPr/>
            <p:nvPr/>
          </p:nvSpPr>
          <p:spPr>
            <a:xfrm>
              <a:off x="3821700" y="2967975"/>
              <a:ext cx="66750" cy="73075"/>
            </a:xfrm>
            <a:custGeom>
              <a:avLst/>
              <a:gdLst/>
              <a:ahLst/>
              <a:cxnLst/>
              <a:rect l="l" t="t" r="r" b="b"/>
              <a:pathLst>
                <a:path w="2670" h="2923" extrusionOk="0">
                  <a:moveTo>
                    <a:pt x="1091" y="0"/>
                  </a:moveTo>
                  <a:cubicBezTo>
                    <a:pt x="990" y="0"/>
                    <a:pt x="890" y="17"/>
                    <a:pt x="794" y="53"/>
                  </a:cubicBezTo>
                  <a:cubicBezTo>
                    <a:pt x="217" y="270"/>
                    <a:pt x="1" y="1063"/>
                    <a:pt x="289" y="1857"/>
                  </a:cubicBezTo>
                  <a:cubicBezTo>
                    <a:pt x="528" y="2513"/>
                    <a:pt x="1062" y="2922"/>
                    <a:pt x="1566" y="2922"/>
                  </a:cubicBezTo>
                  <a:cubicBezTo>
                    <a:pt x="1672" y="2922"/>
                    <a:pt x="1776" y="2904"/>
                    <a:pt x="1876" y="2867"/>
                  </a:cubicBezTo>
                  <a:cubicBezTo>
                    <a:pt x="2453" y="2650"/>
                    <a:pt x="2670" y="1857"/>
                    <a:pt x="2381" y="1063"/>
                  </a:cubicBezTo>
                  <a:cubicBezTo>
                    <a:pt x="2141" y="431"/>
                    <a:pt x="1599" y="0"/>
                    <a:pt x="109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4808;p64">
              <a:extLst>
                <a:ext uri="{FF2B5EF4-FFF2-40B4-BE49-F238E27FC236}">
                  <a16:creationId xmlns:a16="http://schemas.microsoft.com/office/drawing/2014/main" id="{81C67B32-14C2-CC64-8BEB-19E3191C98EB}"/>
                </a:ext>
              </a:extLst>
            </p:cNvPr>
            <p:cNvSpPr/>
            <p:nvPr/>
          </p:nvSpPr>
          <p:spPr>
            <a:xfrm>
              <a:off x="3818100" y="2960275"/>
              <a:ext cx="73975" cy="88400"/>
            </a:xfrm>
            <a:custGeom>
              <a:avLst/>
              <a:gdLst/>
              <a:ahLst/>
              <a:cxnLst/>
              <a:rect l="l" t="t" r="r" b="b"/>
              <a:pathLst>
                <a:path w="2959" h="3536" extrusionOk="0">
                  <a:moveTo>
                    <a:pt x="1263" y="614"/>
                  </a:moveTo>
                  <a:cubicBezTo>
                    <a:pt x="1407" y="614"/>
                    <a:pt x="1624" y="686"/>
                    <a:pt x="1804" y="830"/>
                  </a:cubicBezTo>
                  <a:cubicBezTo>
                    <a:pt x="1984" y="974"/>
                    <a:pt x="2129" y="1227"/>
                    <a:pt x="2237" y="1479"/>
                  </a:cubicBezTo>
                  <a:cubicBezTo>
                    <a:pt x="2309" y="1696"/>
                    <a:pt x="2345" y="1876"/>
                    <a:pt x="2345" y="2056"/>
                  </a:cubicBezTo>
                  <a:cubicBezTo>
                    <a:pt x="2345" y="2273"/>
                    <a:pt x="2309" y="2453"/>
                    <a:pt x="2201" y="2597"/>
                  </a:cubicBezTo>
                  <a:cubicBezTo>
                    <a:pt x="2129" y="2742"/>
                    <a:pt x="2020" y="2850"/>
                    <a:pt x="1912" y="2886"/>
                  </a:cubicBezTo>
                  <a:cubicBezTo>
                    <a:pt x="1840" y="2922"/>
                    <a:pt x="1768" y="2922"/>
                    <a:pt x="1696" y="2922"/>
                  </a:cubicBezTo>
                  <a:cubicBezTo>
                    <a:pt x="1551" y="2922"/>
                    <a:pt x="1335" y="2850"/>
                    <a:pt x="1155" y="2706"/>
                  </a:cubicBezTo>
                  <a:cubicBezTo>
                    <a:pt x="974" y="2561"/>
                    <a:pt x="830" y="2345"/>
                    <a:pt x="722" y="2056"/>
                  </a:cubicBezTo>
                  <a:cubicBezTo>
                    <a:pt x="650" y="1876"/>
                    <a:pt x="614" y="1660"/>
                    <a:pt x="614" y="1479"/>
                  </a:cubicBezTo>
                  <a:cubicBezTo>
                    <a:pt x="614" y="1263"/>
                    <a:pt x="650" y="1083"/>
                    <a:pt x="722" y="938"/>
                  </a:cubicBezTo>
                  <a:cubicBezTo>
                    <a:pt x="830" y="794"/>
                    <a:pt x="938" y="686"/>
                    <a:pt x="1047" y="650"/>
                  </a:cubicBezTo>
                  <a:cubicBezTo>
                    <a:pt x="1119" y="614"/>
                    <a:pt x="1191" y="614"/>
                    <a:pt x="1263" y="614"/>
                  </a:cubicBezTo>
                  <a:close/>
                  <a:moveTo>
                    <a:pt x="1263" y="1"/>
                  </a:moveTo>
                  <a:cubicBezTo>
                    <a:pt x="1119" y="1"/>
                    <a:pt x="974" y="37"/>
                    <a:pt x="830" y="73"/>
                  </a:cubicBezTo>
                  <a:cubicBezTo>
                    <a:pt x="578" y="181"/>
                    <a:pt x="361" y="397"/>
                    <a:pt x="217" y="650"/>
                  </a:cubicBezTo>
                  <a:cubicBezTo>
                    <a:pt x="73" y="902"/>
                    <a:pt x="1" y="1191"/>
                    <a:pt x="1" y="1479"/>
                  </a:cubicBezTo>
                  <a:cubicBezTo>
                    <a:pt x="1" y="1732"/>
                    <a:pt x="37" y="2020"/>
                    <a:pt x="145" y="2273"/>
                  </a:cubicBezTo>
                  <a:cubicBezTo>
                    <a:pt x="289" y="2634"/>
                    <a:pt x="506" y="2958"/>
                    <a:pt x="794" y="3175"/>
                  </a:cubicBezTo>
                  <a:cubicBezTo>
                    <a:pt x="1047" y="3391"/>
                    <a:pt x="1371" y="3535"/>
                    <a:pt x="1696" y="3535"/>
                  </a:cubicBezTo>
                  <a:cubicBezTo>
                    <a:pt x="1840" y="3535"/>
                    <a:pt x="1984" y="3499"/>
                    <a:pt x="2093" y="3463"/>
                  </a:cubicBezTo>
                  <a:cubicBezTo>
                    <a:pt x="2381" y="3355"/>
                    <a:pt x="2597" y="3138"/>
                    <a:pt x="2742" y="2922"/>
                  </a:cubicBezTo>
                  <a:cubicBezTo>
                    <a:pt x="2886" y="2670"/>
                    <a:pt x="2958" y="2381"/>
                    <a:pt x="2958" y="2056"/>
                  </a:cubicBezTo>
                  <a:cubicBezTo>
                    <a:pt x="2958" y="1804"/>
                    <a:pt x="2886" y="1552"/>
                    <a:pt x="2814" y="1263"/>
                  </a:cubicBezTo>
                  <a:cubicBezTo>
                    <a:pt x="2670" y="902"/>
                    <a:pt x="2453" y="614"/>
                    <a:pt x="2165" y="361"/>
                  </a:cubicBezTo>
                  <a:cubicBezTo>
                    <a:pt x="1912" y="145"/>
                    <a:pt x="1588" y="1"/>
                    <a:pt x="12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4809;p64">
              <a:extLst>
                <a:ext uri="{FF2B5EF4-FFF2-40B4-BE49-F238E27FC236}">
                  <a16:creationId xmlns:a16="http://schemas.microsoft.com/office/drawing/2014/main" id="{BEA1F046-42ED-AAD5-FD10-D3596CCE9C28}"/>
                </a:ext>
              </a:extLst>
            </p:cNvPr>
            <p:cNvSpPr/>
            <p:nvPr/>
          </p:nvSpPr>
          <p:spPr>
            <a:xfrm>
              <a:off x="3797375" y="3155050"/>
              <a:ext cx="75750" cy="128050"/>
            </a:xfrm>
            <a:custGeom>
              <a:avLst/>
              <a:gdLst/>
              <a:ahLst/>
              <a:cxnLst/>
              <a:rect l="l" t="t" r="r" b="b"/>
              <a:pathLst>
                <a:path w="3030" h="5122" extrusionOk="0">
                  <a:moveTo>
                    <a:pt x="1516" y="1024"/>
                  </a:moveTo>
                  <a:cubicBezTo>
                    <a:pt x="1664" y="1404"/>
                    <a:pt x="1873" y="1892"/>
                    <a:pt x="2056" y="2381"/>
                  </a:cubicBezTo>
                  <a:cubicBezTo>
                    <a:pt x="2164" y="2633"/>
                    <a:pt x="2236" y="2922"/>
                    <a:pt x="2308" y="3138"/>
                  </a:cubicBezTo>
                  <a:cubicBezTo>
                    <a:pt x="2380" y="3354"/>
                    <a:pt x="2417" y="3535"/>
                    <a:pt x="2417" y="3607"/>
                  </a:cubicBezTo>
                  <a:cubicBezTo>
                    <a:pt x="2417" y="4112"/>
                    <a:pt x="2020" y="4509"/>
                    <a:pt x="1515" y="4509"/>
                  </a:cubicBezTo>
                  <a:cubicBezTo>
                    <a:pt x="1010" y="4509"/>
                    <a:pt x="613" y="4112"/>
                    <a:pt x="613" y="3607"/>
                  </a:cubicBezTo>
                  <a:cubicBezTo>
                    <a:pt x="613" y="3535"/>
                    <a:pt x="685" y="3210"/>
                    <a:pt x="794" y="2886"/>
                  </a:cubicBezTo>
                  <a:cubicBezTo>
                    <a:pt x="938" y="2417"/>
                    <a:pt x="1190" y="1767"/>
                    <a:pt x="1407" y="1263"/>
                  </a:cubicBezTo>
                  <a:cubicBezTo>
                    <a:pt x="1445" y="1180"/>
                    <a:pt x="1481" y="1100"/>
                    <a:pt x="1516" y="1024"/>
                  </a:cubicBezTo>
                  <a:close/>
                  <a:moveTo>
                    <a:pt x="1515" y="0"/>
                  </a:moveTo>
                  <a:cubicBezTo>
                    <a:pt x="1407" y="0"/>
                    <a:pt x="1298" y="36"/>
                    <a:pt x="1226" y="144"/>
                  </a:cubicBezTo>
                  <a:cubicBezTo>
                    <a:pt x="1226" y="144"/>
                    <a:pt x="938" y="830"/>
                    <a:pt x="649" y="1587"/>
                  </a:cubicBezTo>
                  <a:cubicBezTo>
                    <a:pt x="469" y="1948"/>
                    <a:pt x="325" y="2345"/>
                    <a:pt x="216" y="2705"/>
                  </a:cubicBezTo>
                  <a:cubicBezTo>
                    <a:pt x="108" y="3066"/>
                    <a:pt x="0" y="3354"/>
                    <a:pt x="0" y="3607"/>
                  </a:cubicBezTo>
                  <a:cubicBezTo>
                    <a:pt x="0" y="4436"/>
                    <a:pt x="685" y="5122"/>
                    <a:pt x="1515" y="5122"/>
                  </a:cubicBezTo>
                  <a:cubicBezTo>
                    <a:pt x="2344" y="5122"/>
                    <a:pt x="3030" y="4436"/>
                    <a:pt x="3030" y="3607"/>
                  </a:cubicBezTo>
                  <a:cubicBezTo>
                    <a:pt x="3030" y="3354"/>
                    <a:pt x="2922" y="3066"/>
                    <a:pt x="2813" y="2705"/>
                  </a:cubicBezTo>
                  <a:cubicBezTo>
                    <a:pt x="2453" y="1659"/>
                    <a:pt x="1803" y="180"/>
                    <a:pt x="1803" y="144"/>
                  </a:cubicBezTo>
                  <a:cubicBezTo>
                    <a:pt x="1731" y="36"/>
                    <a:pt x="1623" y="0"/>
                    <a:pt x="15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4810;p64">
              <a:extLst>
                <a:ext uri="{FF2B5EF4-FFF2-40B4-BE49-F238E27FC236}">
                  <a16:creationId xmlns:a16="http://schemas.microsoft.com/office/drawing/2014/main" id="{71827842-D200-147B-94CD-21153659215C}"/>
                </a:ext>
              </a:extLst>
            </p:cNvPr>
            <p:cNvSpPr/>
            <p:nvPr/>
          </p:nvSpPr>
          <p:spPr>
            <a:xfrm>
              <a:off x="4011050" y="1025400"/>
              <a:ext cx="1925125" cy="2285650"/>
            </a:xfrm>
            <a:custGeom>
              <a:avLst/>
              <a:gdLst/>
              <a:ahLst/>
              <a:cxnLst/>
              <a:rect l="l" t="t" r="r" b="b"/>
              <a:pathLst>
                <a:path w="77005" h="91426" extrusionOk="0">
                  <a:moveTo>
                    <a:pt x="23983" y="0"/>
                  </a:moveTo>
                  <a:cubicBezTo>
                    <a:pt x="22904" y="0"/>
                    <a:pt x="21562" y="517"/>
                    <a:pt x="20271" y="969"/>
                  </a:cubicBezTo>
                  <a:cubicBezTo>
                    <a:pt x="17349" y="1979"/>
                    <a:pt x="9487" y="9626"/>
                    <a:pt x="7683" y="14422"/>
                  </a:cubicBezTo>
                  <a:cubicBezTo>
                    <a:pt x="5916" y="19255"/>
                    <a:pt x="7467" y="20842"/>
                    <a:pt x="10605" y="23728"/>
                  </a:cubicBezTo>
                  <a:cubicBezTo>
                    <a:pt x="13743" y="26649"/>
                    <a:pt x="17566" y="32600"/>
                    <a:pt x="19585" y="38227"/>
                  </a:cubicBezTo>
                  <a:cubicBezTo>
                    <a:pt x="21605" y="43817"/>
                    <a:pt x="24166" y="49191"/>
                    <a:pt x="28314" y="50670"/>
                  </a:cubicBezTo>
                  <a:cubicBezTo>
                    <a:pt x="28314" y="50670"/>
                    <a:pt x="21713" y="53808"/>
                    <a:pt x="17349" y="56946"/>
                  </a:cubicBezTo>
                  <a:cubicBezTo>
                    <a:pt x="12949" y="60083"/>
                    <a:pt x="10821" y="61526"/>
                    <a:pt x="10821" y="61526"/>
                  </a:cubicBezTo>
                  <a:cubicBezTo>
                    <a:pt x="10821" y="61526"/>
                    <a:pt x="4906" y="63221"/>
                    <a:pt x="2634" y="66143"/>
                  </a:cubicBezTo>
                  <a:cubicBezTo>
                    <a:pt x="1299" y="67874"/>
                    <a:pt x="470" y="69244"/>
                    <a:pt x="1" y="70074"/>
                  </a:cubicBezTo>
                  <a:cubicBezTo>
                    <a:pt x="1227" y="69625"/>
                    <a:pt x="3287" y="69061"/>
                    <a:pt x="5893" y="69061"/>
                  </a:cubicBezTo>
                  <a:cubicBezTo>
                    <a:pt x="8731" y="69061"/>
                    <a:pt x="12218" y="69731"/>
                    <a:pt x="15979" y="71950"/>
                  </a:cubicBezTo>
                  <a:cubicBezTo>
                    <a:pt x="24995" y="77251"/>
                    <a:pt x="26871" y="86016"/>
                    <a:pt x="26871" y="91426"/>
                  </a:cubicBezTo>
                  <a:lnTo>
                    <a:pt x="30442" y="88216"/>
                  </a:lnTo>
                  <a:cubicBezTo>
                    <a:pt x="30442" y="88216"/>
                    <a:pt x="39783" y="84537"/>
                    <a:pt x="47501" y="75989"/>
                  </a:cubicBezTo>
                  <a:cubicBezTo>
                    <a:pt x="55256" y="67477"/>
                    <a:pt x="56482" y="63329"/>
                    <a:pt x="57276" y="55719"/>
                  </a:cubicBezTo>
                  <a:cubicBezTo>
                    <a:pt x="58033" y="48073"/>
                    <a:pt x="61171" y="17921"/>
                    <a:pt x="61279" y="17452"/>
                  </a:cubicBezTo>
                  <a:cubicBezTo>
                    <a:pt x="61423" y="17019"/>
                    <a:pt x="62433" y="14783"/>
                    <a:pt x="63768" y="14567"/>
                  </a:cubicBezTo>
                  <a:cubicBezTo>
                    <a:pt x="63793" y="14562"/>
                    <a:pt x="63820" y="14560"/>
                    <a:pt x="63850" y="14560"/>
                  </a:cubicBezTo>
                  <a:cubicBezTo>
                    <a:pt x="65380" y="14560"/>
                    <a:pt x="72515" y="20855"/>
                    <a:pt x="73506" y="21492"/>
                  </a:cubicBezTo>
                  <a:cubicBezTo>
                    <a:pt x="73935" y="21783"/>
                    <a:pt x="74548" y="22009"/>
                    <a:pt x="75126" y="22009"/>
                  </a:cubicBezTo>
                  <a:cubicBezTo>
                    <a:pt x="75908" y="22009"/>
                    <a:pt x="76627" y="21596"/>
                    <a:pt x="76752" y="20374"/>
                  </a:cubicBezTo>
                  <a:cubicBezTo>
                    <a:pt x="77004" y="18246"/>
                    <a:pt x="75201" y="12980"/>
                    <a:pt x="69466" y="7245"/>
                  </a:cubicBezTo>
                  <a:cubicBezTo>
                    <a:pt x="65304" y="3083"/>
                    <a:pt x="61970" y="1480"/>
                    <a:pt x="59954" y="1480"/>
                  </a:cubicBezTo>
                  <a:cubicBezTo>
                    <a:pt x="59210" y="1480"/>
                    <a:pt x="58645" y="1698"/>
                    <a:pt x="58285" y="2087"/>
                  </a:cubicBezTo>
                  <a:cubicBezTo>
                    <a:pt x="56915" y="3566"/>
                    <a:pt x="57817" y="6704"/>
                    <a:pt x="56915" y="11285"/>
                  </a:cubicBezTo>
                  <a:cubicBezTo>
                    <a:pt x="56013" y="15901"/>
                    <a:pt x="50423" y="32492"/>
                    <a:pt x="47610" y="40355"/>
                  </a:cubicBezTo>
                  <a:cubicBezTo>
                    <a:pt x="44796" y="48181"/>
                    <a:pt x="45698" y="58857"/>
                    <a:pt x="45698" y="58857"/>
                  </a:cubicBezTo>
                  <a:cubicBezTo>
                    <a:pt x="45698" y="58857"/>
                    <a:pt x="41911" y="60192"/>
                    <a:pt x="39206" y="62211"/>
                  </a:cubicBezTo>
                  <a:cubicBezTo>
                    <a:pt x="36501" y="64231"/>
                    <a:pt x="32353" y="67044"/>
                    <a:pt x="32353" y="67044"/>
                  </a:cubicBezTo>
                  <a:lnTo>
                    <a:pt x="31235" y="66467"/>
                  </a:lnTo>
                  <a:cubicBezTo>
                    <a:pt x="31235" y="66467"/>
                    <a:pt x="37511" y="60192"/>
                    <a:pt x="39422" y="56585"/>
                  </a:cubicBezTo>
                  <a:cubicBezTo>
                    <a:pt x="41334" y="53014"/>
                    <a:pt x="41911" y="52798"/>
                    <a:pt x="40901" y="50670"/>
                  </a:cubicBezTo>
                  <a:cubicBezTo>
                    <a:pt x="39891" y="48542"/>
                    <a:pt x="31704" y="38227"/>
                    <a:pt x="28097" y="33610"/>
                  </a:cubicBezTo>
                  <a:cubicBezTo>
                    <a:pt x="24527" y="29030"/>
                    <a:pt x="20126" y="21275"/>
                    <a:pt x="19261" y="19039"/>
                  </a:cubicBezTo>
                  <a:cubicBezTo>
                    <a:pt x="18359" y="16803"/>
                    <a:pt x="18467" y="14567"/>
                    <a:pt x="19117" y="12980"/>
                  </a:cubicBezTo>
                  <a:cubicBezTo>
                    <a:pt x="19802" y="11393"/>
                    <a:pt x="26077" y="8255"/>
                    <a:pt x="26186" y="3458"/>
                  </a:cubicBezTo>
                  <a:cubicBezTo>
                    <a:pt x="26245" y="788"/>
                    <a:pt x="25315" y="0"/>
                    <a:pt x="239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4811;p64">
              <a:extLst>
                <a:ext uri="{FF2B5EF4-FFF2-40B4-BE49-F238E27FC236}">
                  <a16:creationId xmlns:a16="http://schemas.microsoft.com/office/drawing/2014/main" id="{7F95DA2C-76D0-55DB-1FF6-BEB3EB150E73}"/>
                </a:ext>
              </a:extLst>
            </p:cNvPr>
            <p:cNvSpPr/>
            <p:nvPr/>
          </p:nvSpPr>
          <p:spPr>
            <a:xfrm>
              <a:off x="4002950" y="1018075"/>
              <a:ext cx="1935025" cy="2300275"/>
            </a:xfrm>
            <a:custGeom>
              <a:avLst/>
              <a:gdLst/>
              <a:ahLst/>
              <a:cxnLst/>
              <a:rect l="l" t="t" r="r" b="b"/>
              <a:pathLst>
                <a:path w="77401" h="92011" extrusionOk="0">
                  <a:moveTo>
                    <a:pt x="24310" y="613"/>
                  </a:moveTo>
                  <a:cubicBezTo>
                    <a:pt x="24634" y="613"/>
                    <a:pt x="24887" y="649"/>
                    <a:pt x="25103" y="721"/>
                  </a:cubicBezTo>
                  <a:cubicBezTo>
                    <a:pt x="25428" y="866"/>
                    <a:pt x="25680" y="1082"/>
                    <a:pt x="25897" y="1515"/>
                  </a:cubicBezTo>
                  <a:cubicBezTo>
                    <a:pt x="26113" y="1948"/>
                    <a:pt x="26221" y="2597"/>
                    <a:pt x="26221" y="3499"/>
                  </a:cubicBezTo>
                  <a:cubicBezTo>
                    <a:pt x="26221" y="3571"/>
                    <a:pt x="26221" y="3643"/>
                    <a:pt x="26221" y="3751"/>
                  </a:cubicBezTo>
                  <a:cubicBezTo>
                    <a:pt x="26185" y="4869"/>
                    <a:pt x="25788" y="5915"/>
                    <a:pt x="25211" y="6889"/>
                  </a:cubicBezTo>
                  <a:cubicBezTo>
                    <a:pt x="24310" y="8332"/>
                    <a:pt x="22975" y="9594"/>
                    <a:pt x="21749" y="10604"/>
                  </a:cubicBezTo>
                  <a:cubicBezTo>
                    <a:pt x="21172" y="11109"/>
                    <a:pt x="20595" y="11578"/>
                    <a:pt x="20162" y="12010"/>
                  </a:cubicBezTo>
                  <a:cubicBezTo>
                    <a:pt x="19693" y="12407"/>
                    <a:pt x="19332" y="12768"/>
                    <a:pt x="19188" y="13165"/>
                  </a:cubicBezTo>
                  <a:cubicBezTo>
                    <a:pt x="18827" y="13994"/>
                    <a:pt x="18611" y="14968"/>
                    <a:pt x="18611" y="16050"/>
                  </a:cubicBezTo>
                  <a:cubicBezTo>
                    <a:pt x="18611" y="17132"/>
                    <a:pt x="18827" y="18286"/>
                    <a:pt x="19296" y="19440"/>
                  </a:cubicBezTo>
                  <a:cubicBezTo>
                    <a:pt x="19765" y="20594"/>
                    <a:pt x="21064" y="23083"/>
                    <a:pt x="22723" y="25896"/>
                  </a:cubicBezTo>
                  <a:cubicBezTo>
                    <a:pt x="24382" y="28673"/>
                    <a:pt x="26401" y="31775"/>
                    <a:pt x="28205" y="34084"/>
                  </a:cubicBezTo>
                  <a:cubicBezTo>
                    <a:pt x="29972" y="36392"/>
                    <a:pt x="32930" y="40107"/>
                    <a:pt x="35563" y="43533"/>
                  </a:cubicBezTo>
                  <a:cubicBezTo>
                    <a:pt x="36861" y="45228"/>
                    <a:pt x="38087" y="46887"/>
                    <a:pt x="39061" y="48222"/>
                  </a:cubicBezTo>
                  <a:cubicBezTo>
                    <a:pt x="39999" y="49556"/>
                    <a:pt x="40720" y="50602"/>
                    <a:pt x="40937" y="51071"/>
                  </a:cubicBezTo>
                  <a:cubicBezTo>
                    <a:pt x="41261" y="51756"/>
                    <a:pt x="41405" y="52225"/>
                    <a:pt x="41405" y="52622"/>
                  </a:cubicBezTo>
                  <a:cubicBezTo>
                    <a:pt x="41405" y="53019"/>
                    <a:pt x="41261" y="53452"/>
                    <a:pt x="40937" y="54065"/>
                  </a:cubicBezTo>
                  <a:cubicBezTo>
                    <a:pt x="40612" y="54714"/>
                    <a:pt x="40143" y="55543"/>
                    <a:pt x="39494" y="56734"/>
                  </a:cubicBezTo>
                  <a:cubicBezTo>
                    <a:pt x="38556" y="58501"/>
                    <a:pt x="36536" y="60954"/>
                    <a:pt x="34733" y="62973"/>
                  </a:cubicBezTo>
                  <a:cubicBezTo>
                    <a:pt x="33831" y="63983"/>
                    <a:pt x="32966" y="64885"/>
                    <a:pt x="32353" y="65498"/>
                  </a:cubicBezTo>
                  <a:cubicBezTo>
                    <a:pt x="32064" y="65823"/>
                    <a:pt x="31812" y="66111"/>
                    <a:pt x="31631" y="66255"/>
                  </a:cubicBezTo>
                  <a:cubicBezTo>
                    <a:pt x="31451" y="66436"/>
                    <a:pt x="31343" y="66544"/>
                    <a:pt x="31343" y="66544"/>
                  </a:cubicBezTo>
                  <a:cubicBezTo>
                    <a:pt x="31271" y="66616"/>
                    <a:pt x="31271" y="66724"/>
                    <a:pt x="31271" y="66796"/>
                  </a:cubicBezTo>
                  <a:cubicBezTo>
                    <a:pt x="31271" y="66905"/>
                    <a:pt x="31343" y="66977"/>
                    <a:pt x="31451" y="67013"/>
                  </a:cubicBezTo>
                  <a:lnTo>
                    <a:pt x="32569" y="67590"/>
                  </a:lnTo>
                  <a:cubicBezTo>
                    <a:pt x="32599" y="67605"/>
                    <a:pt x="32641" y="67614"/>
                    <a:pt x="32685" y="67614"/>
                  </a:cubicBezTo>
                  <a:cubicBezTo>
                    <a:pt x="32748" y="67614"/>
                    <a:pt x="32815" y="67596"/>
                    <a:pt x="32857" y="67554"/>
                  </a:cubicBezTo>
                  <a:cubicBezTo>
                    <a:pt x="32857" y="67554"/>
                    <a:pt x="37005" y="64777"/>
                    <a:pt x="39710" y="62757"/>
                  </a:cubicBezTo>
                  <a:cubicBezTo>
                    <a:pt x="41009" y="61747"/>
                    <a:pt x="42632" y="60917"/>
                    <a:pt x="43930" y="60340"/>
                  </a:cubicBezTo>
                  <a:cubicBezTo>
                    <a:pt x="44543" y="60052"/>
                    <a:pt x="45120" y="59799"/>
                    <a:pt x="45517" y="59655"/>
                  </a:cubicBezTo>
                  <a:cubicBezTo>
                    <a:pt x="45697" y="59583"/>
                    <a:pt x="45878" y="59511"/>
                    <a:pt x="45986" y="59475"/>
                  </a:cubicBezTo>
                  <a:cubicBezTo>
                    <a:pt x="46094" y="59439"/>
                    <a:pt x="46130" y="59403"/>
                    <a:pt x="46130" y="59403"/>
                  </a:cubicBezTo>
                  <a:cubicBezTo>
                    <a:pt x="46274" y="59367"/>
                    <a:pt x="46347" y="59258"/>
                    <a:pt x="46347" y="59114"/>
                  </a:cubicBezTo>
                  <a:cubicBezTo>
                    <a:pt x="46347" y="59114"/>
                    <a:pt x="46311" y="59006"/>
                    <a:pt x="46311" y="58826"/>
                  </a:cubicBezTo>
                  <a:cubicBezTo>
                    <a:pt x="46274" y="58248"/>
                    <a:pt x="46202" y="56878"/>
                    <a:pt x="46202" y="55075"/>
                  </a:cubicBezTo>
                  <a:cubicBezTo>
                    <a:pt x="46202" y="51251"/>
                    <a:pt x="46527" y="45445"/>
                    <a:pt x="48222" y="40720"/>
                  </a:cubicBezTo>
                  <a:cubicBezTo>
                    <a:pt x="49629" y="36789"/>
                    <a:pt x="51721" y="30693"/>
                    <a:pt x="53596" y="24995"/>
                  </a:cubicBezTo>
                  <a:cubicBezTo>
                    <a:pt x="55472" y="19260"/>
                    <a:pt x="57095" y="13994"/>
                    <a:pt x="57527" y="11650"/>
                  </a:cubicBezTo>
                  <a:cubicBezTo>
                    <a:pt x="57996" y="9305"/>
                    <a:pt x="57996" y="7358"/>
                    <a:pt x="58068" y="5843"/>
                  </a:cubicBezTo>
                  <a:cubicBezTo>
                    <a:pt x="58068" y="5049"/>
                    <a:pt x="58104" y="4400"/>
                    <a:pt x="58249" y="3859"/>
                  </a:cubicBezTo>
                  <a:cubicBezTo>
                    <a:pt x="58357" y="3318"/>
                    <a:pt x="58537" y="2922"/>
                    <a:pt x="58826" y="2597"/>
                  </a:cubicBezTo>
                  <a:cubicBezTo>
                    <a:pt x="59114" y="2272"/>
                    <a:pt x="59583" y="2092"/>
                    <a:pt x="60268" y="2092"/>
                  </a:cubicBezTo>
                  <a:cubicBezTo>
                    <a:pt x="61206" y="2092"/>
                    <a:pt x="62505" y="2453"/>
                    <a:pt x="64092" y="3354"/>
                  </a:cubicBezTo>
                  <a:cubicBezTo>
                    <a:pt x="65679" y="4256"/>
                    <a:pt x="67518" y="5699"/>
                    <a:pt x="69610" y="7754"/>
                  </a:cubicBezTo>
                  <a:cubicBezTo>
                    <a:pt x="72279" y="10460"/>
                    <a:pt x="74082" y="13020"/>
                    <a:pt x="75236" y="15220"/>
                  </a:cubicBezTo>
                  <a:cubicBezTo>
                    <a:pt x="76354" y="17420"/>
                    <a:pt x="76823" y="19224"/>
                    <a:pt x="76823" y="20306"/>
                  </a:cubicBezTo>
                  <a:cubicBezTo>
                    <a:pt x="76823" y="20414"/>
                    <a:pt x="76787" y="20522"/>
                    <a:pt x="76787" y="20630"/>
                  </a:cubicBezTo>
                  <a:cubicBezTo>
                    <a:pt x="76751" y="21208"/>
                    <a:pt x="76535" y="21532"/>
                    <a:pt x="76318" y="21712"/>
                  </a:cubicBezTo>
                  <a:cubicBezTo>
                    <a:pt x="76102" y="21929"/>
                    <a:pt x="75813" y="22001"/>
                    <a:pt x="75453" y="22001"/>
                  </a:cubicBezTo>
                  <a:cubicBezTo>
                    <a:pt x="74948" y="22001"/>
                    <a:pt x="74371" y="21785"/>
                    <a:pt x="74010" y="21532"/>
                  </a:cubicBezTo>
                  <a:cubicBezTo>
                    <a:pt x="73902" y="21460"/>
                    <a:pt x="73685" y="21316"/>
                    <a:pt x="73397" y="21063"/>
                  </a:cubicBezTo>
                  <a:cubicBezTo>
                    <a:pt x="72351" y="20234"/>
                    <a:pt x="70439" y="18647"/>
                    <a:pt x="68600" y="17204"/>
                  </a:cubicBezTo>
                  <a:cubicBezTo>
                    <a:pt x="67662" y="16519"/>
                    <a:pt x="66761" y="15834"/>
                    <a:pt x="66003" y="15365"/>
                  </a:cubicBezTo>
                  <a:cubicBezTo>
                    <a:pt x="65606" y="15112"/>
                    <a:pt x="65282" y="14932"/>
                    <a:pt x="64957" y="14788"/>
                  </a:cubicBezTo>
                  <a:cubicBezTo>
                    <a:pt x="64669" y="14643"/>
                    <a:pt x="64416" y="14535"/>
                    <a:pt x="64164" y="14535"/>
                  </a:cubicBezTo>
                  <a:lnTo>
                    <a:pt x="64019" y="14535"/>
                  </a:lnTo>
                  <a:cubicBezTo>
                    <a:pt x="63226" y="14679"/>
                    <a:pt x="62613" y="15365"/>
                    <a:pt x="62144" y="16050"/>
                  </a:cubicBezTo>
                  <a:cubicBezTo>
                    <a:pt x="61928" y="16375"/>
                    <a:pt x="61711" y="16735"/>
                    <a:pt x="61603" y="17024"/>
                  </a:cubicBezTo>
                  <a:cubicBezTo>
                    <a:pt x="61459" y="17312"/>
                    <a:pt x="61350" y="17529"/>
                    <a:pt x="61314" y="17673"/>
                  </a:cubicBezTo>
                  <a:lnTo>
                    <a:pt x="61314" y="17745"/>
                  </a:lnTo>
                  <a:cubicBezTo>
                    <a:pt x="61278" y="18106"/>
                    <a:pt x="61026" y="20198"/>
                    <a:pt x="60701" y="23263"/>
                  </a:cubicBezTo>
                  <a:cubicBezTo>
                    <a:pt x="59727" y="32424"/>
                    <a:pt x="57852" y="50350"/>
                    <a:pt x="57275" y="55976"/>
                  </a:cubicBezTo>
                  <a:cubicBezTo>
                    <a:pt x="56878" y="59763"/>
                    <a:pt x="56409" y="62685"/>
                    <a:pt x="55039" y="65678"/>
                  </a:cubicBezTo>
                  <a:cubicBezTo>
                    <a:pt x="53668" y="68708"/>
                    <a:pt x="51468" y="71846"/>
                    <a:pt x="47609" y="76102"/>
                  </a:cubicBezTo>
                  <a:cubicBezTo>
                    <a:pt x="43750" y="80322"/>
                    <a:pt x="39530" y="83351"/>
                    <a:pt x="36248" y="85335"/>
                  </a:cubicBezTo>
                  <a:cubicBezTo>
                    <a:pt x="34625" y="86345"/>
                    <a:pt x="33218" y="87066"/>
                    <a:pt x="32244" y="87535"/>
                  </a:cubicBezTo>
                  <a:cubicBezTo>
                    <a:pt x="31739" y="87787"/>
                    <a:pt x="31343" y="87932"/>
                    <a:pt x="31090" y="88076"/>
                  </a:cubicBezTo>
                  <a:cubicBezTo>
                    <a:pt x="30946" y="88112"/>
                    <a:pt x="30838" y="88148"/>
                    <a:pt x="30766" y="88184"/>
                  </a:cubicBezTo>
                  <a:cubicBezTo>
                    <a:pt x="30693" y="88220"/>
                    <a:pt x="30657" y="88220"/>
                    <a:pt x="30657" y="88220"/>
                  </a:cubicBezTo>
                  <a:lnTo>
                    <a:pt x="30585" y="88292"/>
                  </a:lnTo>
                  <a:lnTo>
                    <a:pt x="27510" y="91057"/>
                  </a:lnTo>
                  <a:lnTo>
                    <a:pt x="27510" y="91057"/>
                  </a:lnTo>
                  <a:cubicBezTo>
                    <a:pt x="27433" y="88416"/>
                    <a:pt x="26887" y="85123"/>
                    <a:pt x="25392" y="81800"/>
                  </a:cubicBezTo>
                  <a:cubicBezTo>
                    <a:pt x="23769" y="78230"/>
                    <a:pt x="21027" y="74659"/>
                    <a:pt x="16483" y="71990"/>
                  </a:cubicBezTo>
                  <a:cubicBezTo>
                    <a:pt x="12624" y="69754"/>
                    <a:pt x="9089" y="69069"/>
                    <a:pt x="6204" y="69069"/>
                  </a:cubicBezTo>
                  <a:cubicBezTo>
                    <a:pt x="4025" y="69069"/>
                    <a:pt x="2231" y="69453"/>
                    <a:pt x="978" y="69830"/>
                  </a:cubicBezTo>
                  <a:lnTo>
                    <a:pt x="978" y="69830"/>
                  </a:lnTo>
                  <a:cubicBezTo>
                    <a:pt x="1473" y="69020"/>
                    <a:pt x="2195" y="67933"/>
                    <a:pt x="3210" y="66616"/>
                  </a:cubicBezTo>
                  <a:cubicBezTo>
                    <a:pt x="4256" y="65209"/>
                    <a:pt x="6276" y="64091"/>
                    <a:pt x="8043" y="63298"/>
                  </a:cubicBezTo>
                  <a:cubicBezTo>
                    <a:pt x="8909" y="62901"/>
                    <a:pt x="9702" y="62613"/>
                    <a:pt x="10279" y="62432"/>
                  </a:cubicBezTo>
                  <a:cubicBezTo>
                    <a:pt x="10604" y="62324"/>
                    <a:pt x="10820" y="62252"/>
                    <a:pt x="11001" y="62180"/>
                  </a:cubicBezTo>
                  <a:cubicBezTo>
                    <a:pt x="11145" y="62144"/>
                    <a:pt x="11253" y="62108"/>
                    <a:pt x="11253" y="62108"/>
                  </a:cubicBezTo>
                  <a:lnTo>
                    <a:pt x="11325" y="62072"/>
                  </a:lnTo>
                  <a:cubicBezTo>
                    <a:pt x="11325" y="62072"/>
                    <a:pt x="13453" y="60629"/>
                    <a:pt x="17854" y="57491"/>
                  </a:cubicBezTo>
                  <a:cubicBezTo>
                    <a:pt x="20018" y="55904"/>
                    <a:pt x="22759" y="54353"/>
                    <a:pt x="24923" y="53163"/>
                  </a:cubicBezTo>
                  <a:cubicBezTo>
                    <a:pt x="26041" y="52586"/>
                    <a:pt x="27015" y="52117"/>
                    <a:pt x="27700" y="51756"/>
                  </a:cubicBezTo>
                  <a:cubicBezTo>
                    <a:pt x="28385" y="51432"/>
                    <a:pt x="28782" y="51215"/>
                    <a:pt x="28782" y="51215"/>
                  </a:cubicBezTo>
                  <a:cubicBezTo>
                    <a:pt x="28890" y="51179"/>
                    <a:pt x="28962" y="51071"/>
                    <a:pt x="28962" y="50927"/>
                  </a:cubicBezTo>
                  <a:cubicBezTo>
                    <a:pt x="28962" y="50819"/>
                    <a:pt x="28854" y="50710"/>
                    <a:pt x="28746" y="50674"/>
                  </a:cubicBezTo>
                  <a:cubicBezTo>
                    <a:pt x="26762" y="49989"/>
                    <a:pt x="25139" y="48330"/>
                    <a:pt x="23733" y="46130"/>
                  </a:cubicBezTo>
                  <a:cubicBezTo>
                    <a:pt x="22326" y="43930"/>
                    <a:pt x="21208" y="41189"/>
                    <a:pt x="20198" y="38412"/>
                  </a:cubicBezTo>
                  <a:cubicBezTo>
                    <a:pt x="18142" y="32749"/>
                    <a:pt x="14319" y="26798"/>
                    <a:pt x="11145" y="23804"/>
                  </a:cubicBezTo>
                  <a:cubicBezTo>
                    <a:pt x="10027" y="22794"/>
                    <a:pt x="9125" y="21929"/>
                    <a:pt x="8512" y="21063"/>
                  </a:cubicBezTo>
                  <a:cubicBezTo>
                    <a:pt x="7899" y="20198"/>
                    <a:pt x="7574" y="19332"/>
                    <a:pt x="7574" y="18214"/>
                  </a:cubicBezTo>
                  <a:cubicBezTo>
                    <a:pt x="7574" y="17312"/>
                    <a:pt x="7791" y="16194"/>
                    <a:pt x="8296" y="14824"/>
                  </a:cubicBezTo>
                  <a:cubicBezTo>
                    <a:pt x="9161" y="12515"/>
                    <a:pt x="11578" y="9414"/>
                    <a:pt x="14103" y="6781"/>
                  </a:cubicBezTo>
                  <a:cubicBezTo>
                    <a:pt x="15365" y="5482"/>
                    <a:pt x="16663" y="4292"/>
                    <a:pt x="17818" y="3354"/>
                  </a:cubicBezTo>
                  <a:cubicBezTo>
                    <a:pt x="18972" y="2453"/>
                    <a:pt x="20018" y="1803"/>
                    <a:pt x="20667" y="1551"/>
                  </a:cubicBezTo>
                  <a:cubicBezTo>
                    <a:pt x="22001" y="1118"/>
                    <a:pt x="23336" y="613"/>
                    <a:pt x="24310" y="613"/>
                  </a:cubicBezTo>
                  <a:close/>
                  <a:moveTo>
                    <a:pt x="24310" y="0"/>
                  </a:moveTo>
                  <a:cubicBezTo>
                    <a:pt x="23155" y="0"/>
                    <a:pt x="21785" y="541"/>
                    <a:pt x="20486" y="974"/>
                  </a:cubicBezTo>
                  <a:cubicBezTo>
                    <a:pt x="19693" y="1262"/>
                    <a:pt x="18647" y="1948"/>
                    <a:pt x="17457" y="2885"/>
                  </a:cubicBezTo>
                  <a:cubicBezTo>
                    <a:pt x="15690" y="4292"/>
                    <a:pt x="13598" y="6312"/>
                    <a:pt x="11794" y="8440"/>
                  </a:cubicBezTo>
                  <a:cubicBezTo>
                    <a:pt x="9991" y="10532"/>
                    <a:pt x="8440" y="12768"/>
                    <a:pt x="7755" y="14643"/>
                  </a:cubicBezTo>
                  <a:cubicBezTo>
                    <a:pt x="7214" y="16050"/>
                    <a:pt x="6961" y="17204"/>
                    <a:pt x="6961" y="18214"/>
                  </a:cubicBezTo>
                  <a:cubicBezTo>
                    <a:pt x="6961" y="19440"/>
                    <a:pt x="7358" y="20486"/>
                    <a:pt x="8007" y="21388"/>
                  </a:cubicBezTo>
                  <a:cubicBezTo>
                    <a:pt x="8693" y="22362"/>
                    <a:pt x="9630" y="23227"/>
                    <a:pt x="10748" y="24273"/>
                  </a:cubicBezTo>
                  <a:cubicBezTo>
                    <a:pt x="13814" y="27123"/>
                    <a:pt x="17637" y="33038"/>
                    <a:pt x="19621" y="38592"/>
                  </a:cubicBezTo>
                  <a:cubicBezTo>
                    <a:pt x="20631" y="41405"/>
                    <a:pt x="21785" y="44182"/>
                    <a:pt x="23228" y="46455"/>
                  </a:cubicBezTo>
                  <a:cubicBezTo>
                    <a:pt x="24528" y="48469"/>
                    <a:pt x="26062" y="50104"/>
                    <a:pt x="27936" y="50961"/>
                  </a:cubicBezTo>
                  <a:lnTo>
                    <a:pt x="27936" y="50961"/>
                  </a:lnTo>
                  <a:cubicBezTo>
                    <a:pt x="26212" y="51806"/>
                    <a:pt x="21101" y="54384"/>
                    <a:pt x="17493" y="56986"/>
                  </a:cubicBezTo>
                  <a:cubicBezTo>
                    <a:pt x="15293" y="58537"/>
                    <a:pt x="13670" y="59691"/>
                    <a:pt x="12588" y="60449"/>
                  </a:cubicBezTo>
                  <a:cubicBezTo>
                    <a:pt x="12047" y="60845"/>
                    <a:pt x="11650" y="61134"/>
                    <a:pt x="11398" y="61314"/>
                  </a:cubicBezTo>
                  <a:cubicBezTo>
                    <a:pt x="11208" y="61432"/>
                    <a:pt x="11097" y="61504"/>
                    <a:pt x="11042" y="61540"/>
                  </a:cubicBezTo>
                  <a:lnTo>
                    <a:pt x="11042" y="61540"/>
                  </a:lnTo>
                  <a:cubicBezTo>
                    <a:pt x="10819" y="61605"/>
                    <a:pt x="9411" y="62029"/>
                    <a:pt x="7791" y="62757"/>
                  </a:cubicBezTo>
                  <a:cubicBezTo>
                    <a:pt x="5988" y="63550"/>
                    <a:pt x="3932" y="64704"/>
                    <a:pt x="2741" y="66255"/>
                  </a:cubicBezTo>
                  <a:cubicBezTo>
                    <a:pt x="1371" y="67987"/>
                    <a:pt x="541" y="69393"/>
                    <a:pt x="36" y="70223"/>
                  </a:cubicBezTo>
                  <a:cubicBezTo>
                    <a:pt x="0" y="70331"/>
                    <a:pt x="0" y="70475"/>
                    <a:pt x="73" y="70547"/>
                  </a:cubicBezTo>
                  <a:cubicBezTo>
                    <a:pt x="127" y="70629"/>
                    <a:pt x="221" y="70669"/>
                    <a:pt x="311" y="70669"/>
                  </a:cubicBezTo>
                  <a:cubicBezTo>
                    <a:pt x="341" y="70669"/>
                    <a:pt x="370" y="70665"/>
                    <a:pt x="397" y="70656"/>
                  </a:cubicBezTo>
                  <a:cubicBezTo>
                    <a:pt x="1623" y="70223"/>
                    <a:pt x="3643" y="69646"/>
                    <a:pt x="6204" y="69646"/>
                  </a:cubicBezTo>
                  <a:cubicBezTo>
                    <a:pt x="8981" y="69646"/>
                    <a:pt x="12444" y="70331"/>
                    <a:pt x="16158" y="72531"/>
                  </a:cubicBezTo>
                  <a:cubicBezTo>
                    <a:pt x="20595" y="75128"/>
                    <a:pt x="23264" y="78590"/>
                    <a:pt x="24851" y="82053"/>
                  </a:cubicBezTo>
                  <a:cubicBezTo>
                    <a:pt x="26438" y="85551"/>
                    <a:pt x="26906" y="89050"/>
                    <a:pt x="26906" y="91719"/>
                  </a:cubicBezTo>
                  <a:cubicBezTo>
                    <a:pt x="26906" y="91827"/>
                    <a:pt x="26979" y="91935"/>
                    <a:pt x="27087" y="91971"/>
                  </a:cubicBezTo>
                  <a:cubicBezTo>
                    <a:pt x="27128" y="91999"/>
                    <a:pt x="27175" y="92011"/>
                    <a:pt x="27221" y="92011"/>
                  </a:cubicBezTo>
                  <a:cubicBezTo>
                    <a:pt x="27295" y="92011"/>
                    <a:pt x="27367" y="91980"/>
                    <a:pt x="27411" y="91935"/>
                  </a:cubicBezTo>
                  <a:lnTo>
                    <a:pt x="30907" y="88792"/>
                  </a:lnTo>
                  <a:lnTo>
                    <a:pt x="30907" y="88792"/>
                  </a:lnTo>
                  <a:lnTo>
                    <a:pt x="30910" y="88797"/>
                  </a:lnTo>
                  <a:cubicBezTo>
                    <a:pt x="30910" y="88797"/>
                    <a:pt x="40251" y="85082"/>
                    <a:pt x="48042" y="76498"/>
                  </a:cubicBezTo>
                  <a:cubicBezTo>
                    <a:pt x="51937" y="72206"/>
                    <a:pt x="54209" y="69033"/>
                    <a:pt x="55580" y="65931"/>
                  </a:cubicBezTo>
                  <a:cubicBezTo>
                    <a:pt x="56986" y="62829"/>
                    <a:pt x="57491" y="59835"/>
                    <a:pt x="57888" y="56012"/>
                  </a:cubicBezTo>
                  <a:cubicBezTo>
                    <a:pt x="58285" y="52225"/>
                    <a:pt x="59259" y="42776"/>
                    <a:pt x="60160" y="34228"/>
                  </a:cubicBezTo>
                  <a:cubicBezTo>
                    <a:pt x="60593" y="29936"/>
                    <a:pt x="61026" y="25896"/>
                    <a:pt x="61350" y="22867"/>
                  </a:cubicBezTo>
                  <a:cubicBezTo>
                    <a:pt x="61495" y="21388"/>
                    <a:pt x="61639" y="20126"/>
                    <a:pt x="61747" y="19260"/>
                  </a:cubicBezTo>
                  <a:cubicBezTo>
                    <a:pt x="61783" y="18827"/>
                    <a:pt x="61819" y="18466"/>
                    <a:pt x="61855" y="18214"/>
                  </a:cubicBezTo>
                  <a:cubicBezTo>
                    <a:pt x="61892" y="18106"/>
                    <a:pt x="61892" y="17998"/>
                    <a:pt x="61892" y="17925"/>
                  </a:cubicBezTo>
                  <a:lnTo>
                    <a:pt x="61892" y="17853"/>
                  </a:lnTo>
                  <a:lnTo>
                    <a:pt x="61928" y="17817"/>
                  </a:lnTo>
                  <a:cubicBezTo>
                    <a:pt x="61928" y="17745"/>
                    <a:pt x="62000" y="17529"/>
                    <a:pt x="62144" y="17276"/>
                  </a:cubicBezTo>
                  <a:cubicBezTo>
                    <a:pt x="62324" y="16879"/>
                    <a:pt x="62613" y="16375"/>
                    <a:pt x="62974" y="15942"/>
                  </a:cubicBezTo>
                  <a:cubicBezTo>
                    <a:pt x="63334" y="15509"/>
                    <a:pt x="63731" y="15184"/>
                    <a:pt x="64128" y="15148"/>
                  </a:cubicBezTo>
                  <a:lnTo>
                    <a:pt x="64164" y="15148"/>
                  </a:lnTo>
                  <a:cubicBezTo>
                    <a:pt x="64236" y="15148"/>
                    <a:pt x="64524" y="15220"/>
                    <a:pt x="64849" y="15365"/>
                  </a:cubicBezTo>
                  <a:cubicBezTo>
                    <a:pt x="66003" y="15942"/>
                    <a:pt x="67987" y="17493"/>
                    <a:pt x="69790" y="18935"/>
                  </a:cubicBezTo>
                  <a:cubicBezTo>
                    <a:pt x="70692" y="19657"/>
                    <a:pt x="71557" y="20342"/>
                    <a:pt x="72243" y="20919"/>
                  </a:cubicBezTo>
                  <a:cubicBezTo>
                    <a:pt x="72928" y="21460"/>
                    <a:pt x="73433" y="21893"/>
                    <a:pt x="73685" y="22037"/>
                  </a:cubicBezTo>
                  <a:cubicBezTo>
                    <a:pt x="74154" y="22362"/>
                    <a:pt x="74804" y="22614"/>
                    <a:pt x="75453" y="22614"/>
                  </a:cubicBezTo>
                  <a:cubicBezTo>
                    <a:pt x="75922" y="22614"/>
                    <a:pt x="76354" y="22506"/>
                    <a:pt x="76715" y="22181"/>
                  </a:cubicBezTo>
                  <a:cubicBezTo>
                    <a:pt x="77076" y="21857"/>
                    <a:pt x="77328" y="21352"/>
                    <a:pt x="77400" y="20703"/>
                  </a:cubicBezTo>
                  <a:cubicBezTo>
                    <a:pt x="77400" y="20594"/>
                    <a:pt x="77400" y="20450"/>
                    <a:pt x="77400" y="20306"/>
                  </a:cubicBezTo>
                  <a:cubicBezTo>
                    <a:pt x="77400" y="19044"/>
                    <a:pt x="76931" y="17204"/>
                    <a:pt x="75741" y="14932"/>
                  </a:cubicBezTo>
                  <a:cubicBezTo>
                    <a:pt x="74587" y="12696"/>
                    <a:pt x="72748" y="10063"/>
                    <a:pt x="70007" y="7358"/>
                  </a:cubicBezTo>
                  <a:cubicBezTo>
                    <a:pt x="67915" y="5230"/>
                    <a:pt x="66039" y="3787"/>
                    <a:pt x="64380" y="2849"/>
                  </a:cubicBezTo>
                  <a:cubicBezTo>
                    <a:pt x="62757" y="1912"/>
                    <a:pt x="61387" y="1479"/>
                    <a:pt x="60268" y="1479"/>
                  </a:cubicBezTo>
                  <a:cubicBezTo>
                    <a:pt x="59475" y="1479"/>
                    <a:pt x="58790" y="1731"/>
                    <a:pt x="58357" y="2200"/>
                  </a:cubicBezTo>
                  <a:cubicBezTo>
                    <a:pt x="57996" y="2597"/>
                    <a:pt x="57780" y="3138"/>
                    <a:pt x="57636" y="3751"/>
                  </a:cubicBezTo>
                  <a:cubicBezTo>
                    <a:pt x="57455" y="4653"/>
                    <a:pt x="57455" y="5735"/>
                    <a:pt x="57419" y="7033"/>
                  </a:cubicBezTo>
                  <a:cubicBezTo>
                    <a:pt x="57383" y="8332"/>
                    <a:pt x="57275" y="9846"/>
                    <a:pt x="56950" y="11542"/>
                  </a:cubicBezTo>
                  <a:cubicBezTo>
                    <a:pt x="56518" y="13778"/>
                    <a:pt x="54894" y="19116"/>
                    <a:pt x="53019" y="24814"/>
                  </a:cubicBezTo>
                  <a:cubicBezTo>
                    <a:pt x="51144" y="30513"/>
                    <a:pt x="49052" y="36608"/>
                    <a:pt x="47645" y="40540"/>
                  </a:cubicBezTo>
                  <a:cubicBezTo>
                    <a:pt x="45914" y="45373"/>
                    <a:pt x="45589" y="51215"/>
                    <a:pt x="45589" y="55075"/>
                  </a:cubicBezTo>
                  <a:cubicBezTo>
                    <a:pt x="45589" y="57010"/>
                    <a:pt x="45679" y="58429"/>
                    <a:pt x="45717" y="58941"/>
                  </a:cubicBezTo>
                  <a:lnTo>
                    <a:pt x="45717" y="58941"/>
                  </a:lnTo>
                  <a:cubicBezTo>
                    <a:pt x="44844" y="59257"/>
                    <a:pt x="41699" y="60490"/>
                    <a:pt x="39350" y="62252"/>
                  </a:cubicBezTo>
                  <a:cubicBezTo>
                    <a:pt x="38015" y="63262"/>
                    <a:pt x="36284" y="64452"/>
                    <a:pt x="34913" y="65426"/>
                  </a:cubicBezTo>
                  <a:cubicBezTo>
                    <a:pt x="34228" y="65895"/>
                    <a:pt x="33651" y="66291"/>
                    <a:pt x="33218" y="66616"/>
                  </a:cubicBezTo>
                  <a:cubicBezTo>
                    <a:pt x="32981" y="66774"/>
                    <a:pt x="32798" y="66900"/>
                    <a:pt x="32681" y="66981"/>
                  </a:cubicBezTo>
                  <a:lnTo>
                    <a:pt x="32681" y="66981"/>
                  </a:lnTo>
                  <a:lnTo>
                    <a:pt x="32065" y="66683"/>
                  </a:lnTo>
                  <a:lnTo>
                    <a:pt x="32065" y="66683"/>
                  </a:lnTo>
                  <a:cubicBezTo>
                    <a:pt x="32604" y="66134"/>
                    <a:pt x="33825" y="64872"/>
                    <a:pt x="35166" y="63370"/>
                  </a:cubicBezTo>
                  <a:cubicBezTo>
                    <a:pt x="36969" y="61350"/>
                    <a:pt x="39025" y="58862"/>
                    <a:pt x="40035" y="57022"/>
                  </a:cubicBezTo>
                  <a:cubicBezTo>
                    <a:pt x="40648" y="55832"/>
                    <a:pt x="41153" y="55002"/>
                    <a:pt x="41478" y="54353"/>
                  </a:cubicBezTo>
                  <a:cubicBezTo>
                    <a:pt x="41802" y="53704"/>
                    <a:pt x="42019" y="53199"/>
                    <a:pt x="42019" y="52622"/>
                  </a:cubicBezTo>
                  <a:cubicBezTo>
                    <a:pt x="42019" y="52081"/>
                    <a:pt x="41802" y="51540"/>
                    <a:pt x="41478" y="50819"/>
                  </a:cubicBezTo>
                  <a:cubicBezTo>
                    <a:pt x="41189" y="50242"/>
                    <a:pt x="40504" y="49196"/>
                    <a:pt x="39530" y="47861"/>
                  </a:cubicBezTo>
                  <a:cubicBezTo>
                    <a:pt x="36645" y="43822"/>
                    <a:pt x="31343" y="37185"/>
                    <a:pt x="28674" y="33723"/>
                  </a:cubicBezTo>
                  <a:cubicBezTo>
                    <a:pt x="26870" y="31451"/>
                    <a:pt x="24887" y="28349"/>
                    <a:pt x="23264" y="25572"/>
                  </a:cubicBezTo>
                  <a:cubicBezTo>
                    <a:pt x="21605" y="22794"/>
                    <a:pt x="20270" y="20306"/>
                    <a:pt x="19837" y="19224"/>
                  </a:cubicBezTo>
                  <a:cubicBezTo>
                    <a:pt x="19404" y="18142"/>
                    <a:pt x="19224" y="17060"/>
                    <a:pt x="19224" y="16050"/>
                  </a:cubicBezTo>
                  <a:cubicBezTo>
                    <a:pt x="19224" y="15040"/>
                    <a:pt x="19404" y="14138"/>
                    <a:pt x="19729" y="13381"/>
                  </a:cubicBezTo>
                  <a:cubicBezTo>
                    <a:pt x="19801" y="13273"/>
                    <a:pt x="19945" y="13056"/>
                    <a:pt x="20162" y="12804"/>
                  </a:cubicBezTo>
                  <a:cubicBezTo>
                    <a:pt x="20955" y="12010"/>
                    <a:pt x="22578" y="10820"/>
                    <a:pt x="24021" y="9305"/>
                  </a:cubicBezTo>
                  <a:cubicBezTo>
                    <a:pt x="25464" y="7827"/>
                    <a:pt x="26762" y="5987"/>
                    <a:pt x="26834" y="3751"/>
                  </a:cubicBezTo>
                  <a:cubicBezTo>
                    <a:pt x="26834" y="3679"/>
                    <a:pt x="26834" y="3571"/>
                    <a:pt x="26834" y="3499"/>
                  </a:cubicBezTo>
                  <a:cubicBezTo>
                    <a:pt x="26834" y="2236"/>
                    <a:pt x="26582" y="1371"/>
                    <a:pt x="26149" y="794"/>
                  </a:cubicBezTo>
                  <a:cubicBezTo>
                    <a:pt x="25933" y="505"/>
                    <a:pt x="25644" y="289"/>
                    <a:pt x="25319" y="180"/>
                  </a:cubicBezTo>
                  <a:cubicBezTo>
                    <a:pt x="25031" y="36"/>
                    <a:pt x="24670" y="0"/>
                    <a:pt x="243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4812;p64">
              <a:extLst>
                <a:ext uri="{FF2B5EF4-FFF2-40B4-BE49-F238E27FC236}">
                  <a16:creationId xmlns:a16="http://schemas.microsoft.com/office/drawing/2014/main" id="{75972BD5-4947-517A-A2E0-B1FEF3841679}"/>
                </a:ext>
              </a:extLst>
            </p:cNvPr>
            <p:cNvSpPr/>
            <p:nvPr/>
          </p:nvSpPr>
          <p:spPr>
            <a:xfrm>
              <a:off x="4489850" y="2578700"/>
              <a:ext cx="470700" cy="295075"/>
            </a:xfrm>
            <a:custGeom>
              <a:avLst/>
              <a:gdLst/>
              <a:ahLst/>
              <a:cxnLst/>
              <a:rect l="l" t="t" r="r" b="b"/>
              <a:pathLst>
                <a:path w="18828" h="11803" extrusionOk="0">
                  <a:moveTo>
                    <a:pt x="293" y="0"/>
                  </a:moveTo>
                  <a:cubicBezTo>
                    <a:pt x="146" y="0"/>
                    <a:pt x="37" y="103"/>
                    <a:pt x="37" y="260"/>
                  </a:cubicBezTo>
                  <a:cubicBezTo>
                    <a:pt x="1" y="440"/>
                    <a:pt x="109" y="584"/>
                    <a:pt x="289" y="584"/>
                  </a:cubicBezTo>
                  <a:cubicBezTo>
                    <a:pt x="289" y="584"/>
                    <a:pt x="325" y="584"/>
                    <a:pt x="397" y="620"/>
                  </a:cubicBezTo>
                  <a:cubicBezTo>
                    <a:pt x="1047" y="729"/>
                    <a:pt x="4076" y="1234"/>
                    <a:pt x="7647" y="2893"/>
                  </a:cubicBezTo>
                  <a:cubicBezTo>
                    <a:pt x="11217" y="4516"/>
                    <a:pt x="15329" y="7221"/>
                    <a:pt x="18214" y="11693"/>
                  </a:cubicBezTo>
                  <a:cubicBezTo>
                    <a:pt x="18284" y="11763"/>
                    <a:pt x="18384" y="11803"/>
                    <a:pt x="18485" y="11803"/>
                  </a:cubicBezTo>
                  <a:cubicBezTo>
                    <a:pt x="18541" y="11803"/>
                    <a:pt x="18596" y="11791"/>
                    <a:pt x="18647" y="11765"/>
                  </a:cubicBezTo>
                  <a:cubicBezTo>
                    <a:pt x="18792" y="11657"/>
                    <a:pt x="18828" y="11477"/>
                    <a:pt x="18719" y="11332"/>
                  </a:cubicBezTo>
                  <a:cubicBezTo>
                    <a:pt x="15546" y="6463"/>
                    <a:pt x="10965" y="3614"/>
                    <a:pt x="7178" y="2027"/>
                  </a:cubicBezTo>
                  <a:cubicBezTo>
                    <a:pt x="3355" y="404"/>
                    <a:pt x="361" y="7"/>
                    <a:pt x="361" y="7"/>
                  </a:cubicBezTo>
                  <a:cubicBezTo>
                    <a:pt x="338" y="3"/>
                    <a:pt x="315" y="0"/>
                    <a:pt x="29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4813;p64">
              <a:extLst>
                <a:ext uri="{FF2B5EF4-FFF2-40B4-BE49-F238E27FC236}">
                  <a16:creationId xmlns:a16="http://schemas.microsoft.com/office/drawing/2014/main" id="{07E27FA8-D038-90FD-E3A8-E4342EC84A60}"/>
                </a:ext>
              </a:extLst>
            </p:cNvPr>
            <p:cNvSpPr/>
            <p:nvPr/>
          </p:nvSpPr>
          <p:spPr>
            <a:xfrm>
              <a:off x="5419475" y="1062375"/>
              <a:ext cx="516700" cy="513275"/>
            </a:xfrm>
            <a:custGeom>
              <a:avLst/>
              <a:gdLst/>
              <a:ahLst/>
              <a:cxnLst/>
              <a:rect l="l" t="t" r="r" b="b"/>
              <a:pathLst>
                <a:path w="20668" h="20531" extrusionOk="0">
                  <a:moveTo>
                    <a:pt x="3617" y="1"/>
                  </a:moveTo>
                  <a:cubicBezTo>
                    <a:pt x="2873" y="1"/>
                    <a:pt x="2308" y="219"/>
                    <a:pt x="1948" y="608"/>
                  </a:cubicBezTo>
                  <a:cubicBezTo>
                    <a:pt x="578" y="2087"/>
                    <a:pt x="1480" y="5225"/>
                    <a:pt x="578" y="9806"/>
                  </a:cubicBezTo>
                  <a:cubicBezTo>
                    <a:pt x="470" y="10419"/>
                    <a:pt x="253" y="11284"/>
                    <a:pt x="1" y="12258"/>
                  </a:cubicBezTo>
                  <a:cubicBezTo>
                    <a:pt x="207" y="12224"/>
                    <a:pt x="438" y="12202"/>
                    <a:pt x="692" y="12202"/>
                  </a:cubicBezTo>
                  <a:cubicBezTo>
                    <a:pt x="1500" y="12202"/>
                    <a:pt x="2535" y="12427"/>
                    <a:pt x="3716" y="13196"/>
                  </a:cubicBezTo>
                  <a:cubicBezTo>
                    <a:pt x="4473" y="13665"/>
                    <a:pt x="5050" y="14206"/>
                    <a:pt x="5519" y="14783"/>
                  </a:cubicBezTo>
                  <a:cubicBezTo>
                    <a:pt x="5952" y="14025"/>
                    <a:pt x="6637" y="13196"/>
                    <a:pt x="7431" y="13088"/>
                  </a:cubicBezTo>
                  <a:cubicBezTo>
                    <a:pt x="7456" y="13083"/>
                    <a:pt x="7483" y="13081"/>
                    <a:pt x="7513" y="13081"/>
                  </a:cubicBezTo>
                  <a:cubicBezTo>
                    <a:pt x="9043" y="13081"/>
                    <a:pt x="16178" y="19376"/>
                    <a:pt x="17169" y="20013"/>
                  </a:cubicBezTo>
                  <a:cubicBezTo>
                    <a:pt x="17598" y="20304"/>
                    <a:pt x="18211" y="20530"/>
                    <a:pt x="18789" y="20530"/>
                  </a:cubicBezTo>
                  <a:cubicBezTo>
                    <a:pt x="19571" y="20530"/>
                    <a:pt x="20290" y="20117"/>
                    <a:pt x="20415" y="18895"/>
                  </a:cubicBezTo>
                  <a:cubicBezTo>
                    <a:pt x="20667" y="16767"/>
                    <a:pt x="18864" y="11501"/>
                    <a:pt x="13129" y="5766"/>
                  </a:cubicBezTo>
                  <a:cubicBezTo>
                    <a:pt x="8967" y="1604"/>
                    <a:pt x="5633" y="1"/>
                    <a:pt x="36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4814;p64">
              <a:extLst>
                <a:ext uri="{FF2B5EF4-FFF2-40B4-BE49-F238E27FC236}">
                  <a16:creationId xmlns:a16="http://schemas.microsoft.com/office/drawing/2014/main" id="{D0DF42F2-A461-5235-E86E-396F36245D17}"/>
                </a:ext>
              </a:extLst>
            </p:cNvPr>
            <p:cNvSpPr/>
            <p:nvPr/>
          </p:nvSpPr>
          <p:spPr>
            <a:xfrm>
              <a:off x="5411375" y="1055025"/>
              <a:ext cx="526600" cy="528425"/>
            </a:xfrm>
            <a:custGeom>
              <a:avLst/>
              <a:gdLst/>
              <a:ahLst/>
              <a:cxnLst/>
              <a:rect l="l" t="t" r="r" b="b"/>
              <a:pathLst>
                <a:path w="21064" h="21137" extrusionOk="0">
                  <a:moveTo>
                    <a:pt x="3931" y="614"/>
                  </a:moveTo>
                  <a:cubicBezTo>
                    <a:pt x="4869" y="614"/>
                    <a:pt x="6168" y="975"/>
                    <a:pt x="7755" y="1876"/>
                  </a:cubicBezTo>
                  <a:cubicBezTo>
                    <a:pt x="9342" y="2778"/>
                    <a:pt x="11181" y="4221"/>
                    <a:pt x="13273" y="6276"/>
                  </a:cubicBezTo>
                  <a:cubicBezTo>
                    <a:pt x="15942" y="8982"/>
                    <a:pt x="17745" y="11542"/>
                    <a:pt x="18899" y="13742"/>
                  </a:cubicBezTo>
                  <a:cubicBezTo>
                    <a:pt x="20017" y="15942"/>
                    <a:pt x="20486" y="17746"/>
                    <a:pt x="20486" y="18828"/>
                  </a:cubicBezTo>
                  <a:cubicBezTo>
                    <a:pt x="20486" y="18936"/>
                    <a:pt x="20450" y="19044"/>
                    <a:pt x="20450" y="19152"/>
                  </a:cubicBezTo>
                  <a:cubicBezTo>
                    <a:pt x="20414" y="19730"/>
                    <a:pt x="20198" y="20054"/>
                    <a:pt x="19981" y="20234"/>
                  </a:cubicBezTo>
                  <a:cubicBezTo>
                    <a:pt x="19765" y="20451"/>
                    <a:pt x="19476" y="20523"/>
                    <a:pt x="19116" y="20523"/>
                  </a:cubicBezTo>
                  <a:cubicBezTo>
                    <a:pt x="18611" y="20523"/>
                    <a:pt x="18034" y="20307"/>
                    <a:pt x="17673" y="20054"/>
                  </a:cubicBezTo>
                  <a:cubicBezTo>
                    <a:pt x="17565" y="19982"/>
                    <a:pt x="17348" y="19838"/>
                    <a:pt x="17060" y="19585"/>
                  </a:cubicBezTo>
                  <a:cubicBezTo>
                    <a:pt x="16014" y="18756"/>
                    <a:pt x="14102" y="17169"/>
                    <a:pt x="12263" y="15726"/>
                  </a:cubicBezTo>
                  <a:cubicBezTo>
                    <a:pt x="11325" y="15041"/>
                    <a:pt x="10424" y="14356"/>
                    <a:pt x="9666" y="13887"/>
                  </a:cubicBezTo>
                  <a:cubicBezTo>
                    <a:pt x="9269" y="13634"/>
                    <a:pt x="8945" y="13454"/>
                    <a:pt x="8620" y="13310"/>
                  </a:cubicBezTo>
                  <a:cubicBezTo>
                    <a:pt x="8332" y="13165"/>
                    <a:pt x="8079" y="13057"/>
                    <a:pt x="7827" y="13057"/>
                  </a:cubicBezTo>
                  <a:lnTo>
                    <a:pt x="7682" y="13057"/>
                  </a:lnTo>
                  <a:cubicBezTo>
                    <a:pt x="7214" y="13165"/>
                    <a:pt x="6817" y="13418"/>
                    <a:pt x="6456" y="13778"/>
                  </a:cubicBezTo>
                  <a:cubicBezTo>
                    <a:pt x="6199" y="14010"/>
                    <a:pt x="5979" y="14296"/>
                    <a:pt x="5795" y="14585"/>
                  </a:cubicBezTo>
                  <a:lnTo>
                    <a:pt x="5795" y="14585"/>
                  </a:lnTo>
                  <a:cubicBezTo>
                    <a:pt x="5367" y="14105"/>
                    <a:pt x="4842" y="13623"/>
                    <a:pt x="4220" y="13237"/>
                  </a:cubicBezTo>
                  <a:cubicBezTo>
                    <a:pt x="2994" y="12444"/>
                    <a:pt x="1876" y="12192"/>
                    <a:pt x="1010" y="12192"/>
                  </a:cubicBezTo>
                  <a:cubicBezTo>
                    <a:pt x="914" y="12192"/>
                    <a:pt x="818" y="12197"/>
                    <a:pt x="721" y="12205"/>
                  </a:cubicBezTo>
                  <a:lnTo>
                    <a:pt x="721" y="12205"/>
                  </a:lnTo>
                  <a:cubicBezTo>
                    <a:pt x="927" y="11403"/>
                    <a:pt x="1098" y="10695"/>
                    <a:pt x="1190" y="10172"/>
                  </a:cubicBezTo>
                  <a:cubicBezTo>
                    <a:pt x="1659" y="7827"/>
                    <a:pt x="1659" y="5880"/>
                    <a:pt x="1731" y="4365"/>
                  </a:cubicBezTo>
                  <a:cubicBezTo>
                    <a:pt x="1731" y="3571"/>
                    <a:pt x="1767" y="2922"/>
                    <a:pt x="1912" y="2381"/>
                  </a:cubicBezTo>
                  <a:cubicBezTo>
                    <a:pt x="2020" y="1840"/>
                    <a:pt x="2200" y="1444"/>
                    <a:pt x="2489" y="1119"/>
                  </a:cubicBezTo>
                  <a:cubicBezTo>
                    <a:pt x="2777" y="794"/>
                    <a:pt x="3246" y="614"/>
                    <a:pt x="3931" y="614"/>
                  </a:cubicBezTo>
                  <a:close/>
                  <a:moveTo>
                    <a:pt x="3931" y="1"/>
                  </a:moveTo>
                  <a:cubicBezTo>
                    <a:pt x="3138" y="1"/>
                    <a:pt x="2453" y="253"/>
                    <a:pt x="2020" y="722"/>
                  </a:cubicBezTo>
                  <a:cubicBezTo>
                    <a:pt x="1659" y="1119"/>
                    <a:pt x="1443" y="1660"/>
                    <a:pt x="1299" y="2273"/>
                  </a:cubicBezTo>
                  <a:cubicBezTo>
                    <a:pt x="1118" y="3175"/>
                    <a:pt x="1118" y="4257"/>
                    <a:pt x="1082" y="5555"/>
                  </a:cubicBezTo>
                  <a:cubicBezTo>
                    <a:pt x="1046" y="6854"/>
                    <a:pt x="938" y="8368"/>
                    <a:pt x="613" y="10064"/>
                  </a:cubicBezTo>
                  <a:cubicBezTo>
                    <a:pt x="505" y="10641"/>
                    <a:pt x="289" y="11506"/>
                    <a:pt x="36" y="12480"/>
                  </a:cubicBezTo>
                  <a:cubicBezTo>
                    <a:pt x="0" y="12588"/>
                    <a:pt x="36" y="12696"/>
                    <a:pt x="72" y="12769"/>
                  </a:cubicBezTo>
                  <a:cubicBezTo>
                    <a:pt x="125" y="12821"/>
                    <a:pt x="197" y="12855"/>
                    <a:pt x="275" y="12855"/>
                  </a:cubicBezTo>
                  <a:cubicBezTo>
                    <a:pt x="303" y="12855"/>
                    <a:pt x="332" y="12850"/>
                    <a:pt x="361" y="12841"/>
                  </a:cubicBezTo>
                  <a:cubicBezTo>
                    <a:pt x="541" y="12841"/>
                    <a:pt x="794" y="12805"/>
                    <a:pt x="1010" y="12805"/>
                  </a:cubicBezTo>
                  <a:cubicBezTo>
                    <a:pt x="1767" y="12805"/>
                    <a:pt x="2741" y="13021"/>
                    <a:pt x="3895" y="13742"/>
                  </a:cubicBezTo>
                  <a:cubicBezTo>
                    <a:pt x="4617" y="14175"/>
                    <a:pt x="5158" y="14716"/>
                    <a:pt x="5627" y="15257"/>
                  </a:cubicBezTo>
                  <a:cubicBezTo>
                    <a:pt x="5656" y="15316"/>
                    <a:pt x="5734" y="15375"/>
                    <a:pt x="5820" y="15375"/>
                  </a:cubicBezTo>
                  <a:cubicBezTo>
                    <a:pt x="5839" y="15375"/>
                    <a:pt x="5859" y="15372"/>
                    <a:pt x="5879" y="15365"/>
                  </a:cubicBezTo>
                  <a:cubicBezTo>
                    <a:pt x="5951" y="15365"/>
                    <a:pt x="6059" y="15329"/>
                    <a:pt x="6096" y="15221"/>
                  </a:cubicBezTo>
                  <a:cubicBezTo>
                    <a:pt x="6312" y="14860"/>
                    <a:pt x="6564" y="14500"/>
                    <a:pt x="6889" y="14211"/>
                  </a:cubicBezTo>
                  <a:cubicBezTo>
                    <a:pt x="7178" y="13923"/>
                    <a:pt x="7502" y="13706"/>
                    <a:pt x="7791" y="13670"/>
                  </a:cubicBezTo>
                  <a:lnTo>
                    <a:pt x="7827" y="13670"/>
                  </a:lnTo>
                  <a:cubicBezTo>
                    <a:pt x="7899" y="13670"/>
                    <a:pt x="8187" y="13742"/>
                    <a:pt x="8512" y="13887"/>
                  </a:cubicBezTo>
                  <a:cubicBezTo>
                    <a:pt x="9666" y="14464"/>
                    <a:pt x="11650" y="16015"/>
                    <a:pt x="13453" y="17457"/>
                  </a:cubicBezTo>
                  <a:cubicBezTo>
                    <a:pt x="14355" y="18179"/>
                    <a:pt x="15220" y="18864"/>
                    <a:pt x="15906" y="19441"/>
                  </a:cubicBezTo>
                  <a:cubicBezTo>
                    <a:pt x="16591" y="19982"/>
                    <a:pt x="17096" y="20415"/>
                    <a:pt x="17348" y="20559"/>
                  </a:cubicBezTo>
                  <a:cubicBezTo>
                    <a:pt x="17817" y="20884"/>
                    <a:pt x="18467" y="21136"/>
                    <a:pt x="19116" y="21136"/>
                  </a:cubicBezTo>
                  <a:cubicBezTo>
                    <a:pt x="19585" y="21136"/>
                    <a:pt x="20017" y="21028"/>
                    <a:pt x="20378" y="20703"/>
                  </a:cubicBezTo>
                  <a:cubicBezTo>
                    <a:pt x="20739" y="20379"/>
                    <a:pt x="20991" y="19874"/>
                    <a:pt x="21063" y="19225"/>
                  </a:cubicBezTo>
                  <a:cubicBezTo>
                    <a:pt x="21063" y="19116"/>
                    <a:pt x="21063" y="18972"/>
                    <a:pt x="21063" y="18828"/>
                  </a:cubicBezTo>
                  <a:cubicBezTo>
                    <a:pt x="21063" y="17566"/>
                    <a:pt x="20594" y="15726"/>
                    <a:pt x="19404" y="13454"/>
                  </a:cubicBezTo>
                  <a:cubicBezTo>
                    <a:pt x="18250" y="11218"/>
                    <a:pt x="16411" y="8585"/>
                    <a:pt x="13670" y="5880"/>
                  </a:cubicBezTo>
                  <a:cubicBezTo>
                    <a:pt x="11578" y="3752"/>
                    <a:pt x="9702" y="2309"/>
                    <a:pt x="8043" y="1371"/>
                  </a:cubicBezTo>
                  <a:cubicBezTo>
                    <a:pt x="6420" y="434"/>
                    <a:pt x="5050" y="1"/>
                    <a:pt x="39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4815;p64">
              <a:extLst>
                <a:ext uri="{FF2B5EF4-FFF2-40B4-BE49-F238E27FC236}">
                  <a16:creationId xmlns:a16="http://schemas.microsoft.com/office/drawing/2014/main" id="{89EED6F0-4F9C-3A49-FFA0-9BB92AF3DDBD}"/>
                </a:ext>
              </a:extLst>
            </p:cNvPr>
            <p:cNvSpPr/>
            <p:nvPr/>
          </p:nvSpPr>
          <p:spPr>
            <a:xfrm>
              <a:off x="4158925" y="1025400"/>
              <a:ext cx="508275" cy="645500"/>
            </a:xfrm>
            <a:custGeom>
              <a:avLst/>
              <a:gdLst/>
              <a:ahLst/>
              <a:cxnLst/>
              <a:rect l="l" t="t" r="r" b="b"/>
              <a:pathLst>
                <a:path w="20331" h="25820" extrusionOk="0">
                  <a:moveTo>
                    <a:pt x="18068" y="0"/>
                  </a:moveTo>
                  <a:cubicBezTo>
                    <a:pt x="16989" y="0"/>
                    <a:pt x="15647" y="517"/>
                    <a:pt x="14356" y="969"/>
                  </a:cubicBezTo>
                  <a:cubicBezTo>
                    <a:pt x="11434" y="1979"/>
                    <a:pt x="3572" y="9626"/>
                    <a:pt x="1768" y="14422"/>
                  </a:cubicBezTo>
                  <a:cubicBezTo>
                    <a:pt x="1" y="19255"/>
                    <a:pt x="1552" y="20842"/>
                    <a:pt x="4690" y="23728"/>
                  </a:cubicBezTo>
                  <a:cubicBezTo>
                    <a:pt x="5303" y="24305"/>
                    <a:pt x="5952" y="25026"/>
                    <a:pt x="6637" y="25820"/>
                  </a:cubicBezTo>
                  <a:cubicBezTo>
                    <a:pt x="8946" y="25784"/>
                    <a:pt x="12192" y="24954"/>
                    <a:pt x="14392" y="21239"/>
                  </a:cubicBezTo>
                  <a:cubicBezTo>
                    <a:pt x="13887" y="20301"/>
                    <a:pt x="13526" y="19544"/>
                    <a:pt x="13346" y="19039"/>
                  </a:cubicBezTo>
                  <a:cubicBezTo>
                    <a:pt x="12444" y="16803"/>
                    <a:pt x="12552" y="14567"/>
                    <a:pt x="13202" y="12980"/>
                  </a:cubicBezTo>
                  <a:cubicBezTo>
                    <a:pt x="13887" y="11393"/>
                    <a:pt x="20162" y="8255"/>
                    <a:pt x="20271" y="3458"/>
                  </a:cubicBezTo>
                  <a:cubicBezTo>
                    <a:pt x="20330" y="788"/>
                    <a:pt x="19400" y="0"/>
                    <a:pt x="180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4816;p64">
              <a:extLst>
                <a:ext uri="{FF2B5EF4-FFF2-40B4-BE49-F238E27FC236}">
                  <a16:creationId xmlns:a16="http://schemas.microsoft.com/office/drawing/2014/main" id="{6E86152E-10CA-DC78-7428-3A421D571C51}"/>
                </a:ext>
              </a:extLst>
            </p:cNvPr>
            <p:cNvSpPr/>
            <p:nvPr/>
          </p:nvSpPr>
          <p:spPr>
            <a:xfrm>
              <a:off x="4176975" y="1018075"/>
              <a:ext cx="496850" cy="660050"/>
            </a:xfrm>
            <a:custGeom>
              <a:avLst/>
              <a:gdLst/>
              <a:ahLst/>
              <a:cxnLst/>
              <a:rect l="l" t="t" r="r" b="b"/>
              <a:pathLst>
                <a:path w="19874" h="26402" extrusionOk="0">
                  <a:moveTo>
                    <a:pt x="17349" y="613"/>
                  </a:moveTo>
                  <a:cubicBezTo>
                    <a:pt x="17673" y="613"/>
                    <a:pt x="17926" y="649"/>
                    <a:pt x="18142" y="721"/>
                  </a:cubicBezTo>
                  <a:cubicBezTo>
                    <a:pt x="18467" y="866"/>
                    <a:pt x="18719" y="1082"/>
                    <a:pt x="18936" y="1515"/>
                  </a:cubicBezTo>
                  <a:cubicBezTo>
                    <a:pt x="19152" y="1948"/>
                    <a:pt x="19260" y="2597"/>
                    <a:pt x="19260" y="3499"/>
                  </a:cubicBezTo>
                  <a:cubicBezTo>
                    <a:pt x="19260" y="3571"/>
                    <a:pt x="19260" y="3643"/>
                    <a:pt x="19260" y="3751"/>
                  </a:cubicBezTo>
                  <a:cubicBezTo>
                    <a:pt x="19224" y="4869"/>
                    <a:pt x="18827" y="5915"/>
                    <a:pt x="18250" y="6889"/>
                  </a:cubicBezTo>
                  <a:cubicBezTo>
                    <a:pt x="17349" y="8332"/>
                    <a:pt x="16014" y="9594"/>
                    <a:pt x="14788" y="10604"/>
                  </a:cubicBezTo>
                  <a:cubicBezTo>
                    <a:pt x="14211" y="11109"/>
                    <a:pt x="13634" y="11578"/>
                    <a:pt x="13201" y="12010"/>
                  </a:cubicBezTo>
                  <a:cubicBezTo>
                    <a:pt x="12732" y="12407"/>
                    <a:pt x="12371" y="12768"/>
                    <a:pt x="12227" y="13165"/>
                  </a:cubicBezTo>
                  <a:cubicBezTo>
                    <a:pt x="11866" y="13994"/>
                    <a:pt x="11650" y="14968"/>
                    <a:pt x="11650" y="16050"/>
                  </a:cubicBezTo>
                  <a:cubicBezTo>
                    <a:pt x="11650" y="17132"/>
                    <a:pt x="11866" y="18286"/>
                    <a:pt x="12335" y="19440"/>
                  </a:cubicBezTo>
                  <a:cubicBezTo>
                    <a:pt x="12540" y="19917"/>
                    <a:pt x="12873" y="20652"/>
                    <a:pt x="13335" y="21523"/>
                  </a:cubicBezTo>
                  <a:lnTo>
                    <a:pt x="13335" y="21523"/>
                  </a:lnTo>
                  <a:cubicBezTo>
                    <a:pt x="12270" y="23245"/>
                    <a:pt x="11003" y="24290"/>
                    <a:pt x="9702" y="24922"/>
                  </a:cubicBezTo>
                  <a:cubicBezTo>
                    <a:pt x="8430" y="25542"/>
                    <a:pt x="7157" y="25767"/>
                    <a:pt x="6041" y="25787"/>
                  </a:cubicBezTo>
                  <a:lnTo>
                    <a:pt x="6041" y="25787"/>
                  </a:lnTo>
                  <a:cubicBezTo>
                    <a:pt x="5419" y="25039"/>
                    <a:pt x="4769" y="24389"/>
                    <a:pt x="4184" y="23804"/>
                  </a:cubicBezTo>
                  <a:cubicBezTo>
                    <a:pt x="3066" y="22794"/>
                    <a:pt x="2164" y="21929"/>
                    <a:pt x="1551" y="21063"/>
                  </a:cubicBezTo>
                  <a:cubicBezTo>
                    <a:pt x="938" y="20198"/>
                    <a:pt x="613" y="19332"/>
                    <a:pt x="613" y="18214"/>
                  </a:cubicBezTo>
                  <a:cubicBezTo>
                    <a:pt x="613" y="17312"/>
                    <a:pt x="830" y="16194"/>
                    <a:pt x="1335" y="14824"/>
                  </a:cubicBezTo>
                  <a:cubicBezTo>
                    <a:pt x="2200" y="12515"/>
                    <a:pt x="4617" y="9414"/>
                    <a:pt x="7142" y="6781"/>
                  </a:cubicBezTo>
                  <a:cubicBezTo>
                    <a:pt x="8404" y="5482"/>
                    <a:pt x="9702" y="4292"/>
                    <a:pt x="10857" y="3354"/>
                  </a:cubicBezTo>
                  <a:cubicBezTo>
                    <a:pt x="12011" y="2453"/>
                    <a:pt x="13057" y="1803"/>
                    <a:pt x="13706" y="1551"/>
                  </a:cubicBezTo>
                  <a:cubicBezTo>
                    <a:pt x="15040" y="1118"/>
                    <a:pt x="16375" y="613"/>
                    <a:pt x="17349" y="613"/>
                  </a:cubicBezTo>
                  <a:close/>
                  <a:moveTo>
                    <a:pt x="17349" y="0"/>
                  </a:moveTo>
                  <a:cubicBezTo>
                    <a:pt x="16194" y="0"/>
                    <a:pt x="14824" y="541"/>
                    <a:pt x="13525" y="974"/>
                  </a:cubicBezTo>
                  <a:cubicBezTo>
                    <a:pt x="12732" y="1262"/>
                    <a:pt x="11686" y="1948"/>
                    <a:pt x="10496" y="2885"/>
                  </a:cubicBezTo>
                  <a:cubicBezTo>
                    <a:pt x="8729" y="4292"/>
                    <a:pt x="6637" y="6312"/>
                    <a:pt x="4833" y="8440"/>
                  </a:cubicBezTo>
                  <a:cubicBezTo>
                    <a:pt x="3030" y="10532"/>
                    <a:pt x="1479" y="12768"/>
                    <a:pt x="794" y="14643"/>
                  </a:cubicBezTo>
                  <a:cubicBezTo>
                    <a:pt x="253" y="16050"/>
                    <a:pt x="0" y="17204"/>
                    <a:pt x="0" y="18214"/>
                  </a:cubicBezTo>
                  <a:cubicBezTo>
                    <a:pt x="0" y="19440"/>
                    <a:pt x="397" y="20486"/>
                    <a:pt x="1046" y="21388"/>
                  </a:cubicBezTo>
                  <a:cubicBezTo>
                    <a:pt x="1732" y="22362"/>
                    <a:pt x="2669" y="23227"/>
                    <a:pt x="3787" y="24273"/>
                  </a:cubicBezTo>
                  <a:cubicBezTo>
                    <a:pt x="4364" y="24814"/>
                    <a:pt x="5014" y="25500"/>
                    <a:pt x="5663" y="26293"/>
                  </a:cubicBezTo>
                  <a:cubicBezTo>
                    <a:pt x="5735" y="26365"/>
                    <a:pt x="5807" y="26401"/>
                    <a:pt x="5915" y="26401"/>
                  </a:cubicBezTo>
                  <a:cubicBezTo>
                    <a:pt x="7106" y="26401"/>
                    <a:pt x="8548" y="26185"/>
                    <a:pt x="9955" y="25463"/>
                  </a:cubicBezTo>
                  <a:cubicBezTo>
                    <a:pt x="11398" y="24778"/>
                    <a:pt x="12804" y="23588"/>
                    <a:pt x="13922" y="21676"/>
                  </a:cubicBezTo>
                  <a:cubicBezTo>
                    <a:pt x="13994" y="21604"/>
                    <a:pt x="13994" y="21460"/>
                    <a:pt x="13922" y="21388"/>
                  </a:cubicBezTo>
                  <a:cubicBezTo>
                    <a:pt x="13453" y="20450"/>
                    <a:pt x="13093" y="19693"/>
                    <a:pt x="12876" y="19224"/>
                  </a:cubicBezTo>
                  <a:cubicBezTo>
                    <a:pt x="12443" y="18142"/>
                    <a:pt x="12263" y="17060"/>
                    <a:pt x="12263" y="16050"/>
                  </a:cubicBezTo>
                  <a:cubicBezTo>
                    <a:pt x="12263" y="15040"/>
                    <a:pt x="12443" y="14138"/>
                    <a:pt x="12768" y="13381"/>
                  </a:cubicBezTo>
                  <a:cubicBezTo>
                    <a:pt x="12840" y="13273"/>
                    <a:pt x="12984" y="13056"/>
                    <a:pt x="13201" y="12804"/>
                  </a:cubicBezTo>
                  <a:cubicBezTo>
                    <a:pt x="13994" y="12010"/>
                    <a:pt x="15617" y="10820"/>
                    <a:pt x="17060" y="9305"/>
                  </a:cubicBezTo>
                  <a:cubicBezTo>
                    <a:pt x="18503" y="7827"/>
                    <a:pt x="19801" y="5987"/>
                    <a:pt x="19873" y="3751"/>
                  </a:cubicBezTo>
                  <a:cubicBezTo>
                    <a:pt x="19873" y="3679"/>
                    <a:pt x="19873" y="3571"/>
                    <a:pt x="19873" y="3499"/>
                  </a:cubicBezTo>
                  <a:cubicBezTo>
                    <a:pt x="19873" y="2236"/>
                    <a:pt x="19621" y="1371"/>
                    <a:pt x="19188" y="794"/>
                  </a:cubicBezTo>
                  <a:cubicBezTo>
                    <a:pt x="18972" y="505"/>
                    <a:pt x="18683" y="289"/>
                    <a:pt x="18358" y="180"/>
                  </a:cubicBezTo>
                  <a:cubicBezTo>
                    <a:pt x="18070" y="36"/>
                    <a:pt x="17709" y="0"/>
                    <a:pt x="173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4817;p64">
              <a:extLst>
                <a:ext uri="{FF2B5EF4-FFF2-40B4-BE49-F238E27FC236}">
                  <a16:creationId xmlns:a16="http://schemas.microsoft.com/office/drawing/2014/main" id="{2E850C2F-70F3-5A21-07F6-05C8BB0AD752}"/>
                </a:ext>
              </a:extLst>
            </p:cNvPr>
            <p:cNvSpPr/>
            <p:nvPr/>
          </p:nvSpPr>
          <p:spPr>
            <a:xfrm>
              <a:off x="4167950" y="1025400"/>
              <a:ext cx="499250" cy="549925"/>
            </a:xfrm>
            <a:custGeom>
              <a:avLst/>
              <a:gdLst/>
              <a:ahLst/>
              <a:cxnLst/>
              <a:rect l="l" t="t" r="r" b="b"/>
              <a:pathLst>
                <a:path w="19970" h="21997" extrusionOk="0">
                  <a:moveTo>
                    <a:pt x="17707" y="0"/>
                  </a:moveTo>
                  <a:cubicBezTo>
                    <a:pt x="16628" y="0"/>
                    <a:pt x="15286" y="517"/>
                    <a:pt x="13995" y="969"/>
                  </a:cubicBezTo>
                  <a:cubicBezTo>
                    <a:pt x="11073" y="1979"/>
                    <a:pt x="3211" y="9626"/>
                    <a:pt x="1407" y="14422"/>
                  </a:cubicBezTo>
                  <a:cubicBezTo>
                    <a:pt x="1" y="18210"/>
                    <a:pt x="686" y="20013"/>
                    <a:pt x="2561" y="21997"/>
                  </a:cubicBezTo>
                  <a:cubicBezTo>
                    <a:pt x="3211" y="21852"/>
                    <a:pt x="4004" y="21492"/>
                    <a:pt x="4906" y="20842"/>
                  </a:cubicBezTo>
                  <a:cubicBezTo>
                    <a:pt x="7575" y="18823"/>
                    <a:pt x="8693" y="15216"/>
                    <a:pt x="10388" y="13990"/>
                  </a:cubicBezTo>
                  <a:cubicBezTo>
                    <a:pt x="11362" y="13304"/>
                    <a:pt x="13057" y="12186"/>
                    <a:pt x="14824" y="11032"/>
                  </a:cubicBezTo>
                  <a:cubicBezTo>
                    <a:pt x="16880" y="9265"/>
                    <a:pt x="19838" y="6740"/>
                    <a:pt x="19910" y="3458"/>
                  </a:cubicBezTo>
                  <a:cubicBezTo>
                    <a:pt x="19969" y="788"/>
                    <a:pt x="19039" y="0"/>
                    <a:pt x="1770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4818;p64">
              <a:extLst>
                <a:ext uri="{FF2B5EF4-FFF2-40B4-BE49-F238E27FC236}">
                  <a16:creationId xmlns:a16="http://schemas.microsoft.com/office/drawing/2014/main" id="{55FA3AF2-A781-838D-5342-A42199D6AF66}"/>
                </a:ext>
              </a:extLst>
            </p:cNvPr>
            <p:cNvSpPr/>
            <p:nvPr/>
          </p:nvSpPr>
          <p:spPr>
            <a:xfrm>
              <a:off x="4176975" y="1018075"/>
              <a:ext cx="496850" cy="564825"/>
            </a:xfrm>
            <a:custGeom>
              <a:avLst/>
              <a:gdLst/>
              <a:ahLst/>
              <a:cxnLst/>
              <a:rect l="l" t="t" r="r" b="b"/>
              <a:pathLst>
                <a:path w="19874" h="22593" extrusionOk="0">
                  <a:moveTo>
                    <a:pt x="17349" y="613"/>
                  </a:moveTo>
                  <a:cubicBezTo>
                    <a:pt x="17673" y="613"/>
                    <a:pt x="17926" y="649"/>
                    <a:pt x="18142" y="721"/>
                  </a:cubicBezTo>
                  <a:cubicBezTo>
                    <a:pt x="18467" y="866"/>
                    <a:pt x="18719" y="1082"/>
                    <a:pt x="18936" y="1515"/>
                  </a:cubicBezTo>
                  <a:cubicBezTo>
                    <a:pt x="19152" y="1948"/>
                    <a:pt x="19260" y="2597"/>
                    <a:pt x="19260" y="3499"/>
                  </a:cubicBezTo>
                  <a:cubicBezTo>
                    <a:pt x="19260" y="3571"/>
                    <a:pt x="19260" y="3643"/>
                    <a:pt x="19260" y="3751"/>
                  </a:cubicBezTo>
                  <a:cubicBezTo>
                    <a:pt x="19224" y="5302"/>
                    <a:pt x="18503" y="6672"/>
                    <a:pt x="17529" y="7899"/>
                  </a:cubicBezTo>
                  <a:cubicBezTo>
                    <a:pt x="16519" y="9125"/>
                    <a:pt x="15293" y="10207"/>
                    <a:pt x="14247" y="11073"/>
                  </a:cubicBezTo>
                  <a:lnTo>
                    <a:pt x="14260" y="11088"/>
                  </a:lnTo>
                  <a:lnTo>
                    <a:pt x="14260" y="11088"/>
                  </a:lnTo>
                  <a:cubicBezTo>
                    <a:pt x="12536" y="12237"/>
                    <a:pt x="10816" y="13348"/>
                    <a:pt x="9847" y="14030"/>
                  </a:cubicBezTo>
                  <a:cubicBezTo>
                    <a:pt x="8945" y="14715"/>
                    <a:pt x="8224" y="15942"/>
                    <a:pt x="7394" y="17240"/>
                  </a:cubicBezTo>
                  <a:cubicBezTo>
                    <a:pt x="6601" y="18539"/>
                    <a:pt x="5663" y="19909"/>
                    <a:pt x="4364" y="20883"/>
                  </a:cubicBezTo>
                  <a:cubicBezTo>
                    <a:pt x="3571" y="21478"/>
                    <a:pt x="2869" y="21800"/>
                    <a:pt x="2286" y="21961"/>
                  </a:cubicBezTo>
                  <a:lnTo>
                    <a:pt x="2286" y="21961"/>
                  </a:lnTo>
                  <a:cubicBezTo>
                    <a:pt x="1769" y="21371"/>
                    <a:pt x="1349" y="20836"/>
                    <a:pt x="1082" y="20270"/>
                  </a:cubicBezTo>
                  <a:cubicBezTo>
                    <a:pt x="758" y="19657"/>
                    <a:pt x="613" y="18971"/>
                    <a:pt x="613" y="18214"/>
                  </a:cubicBezTo>
                  <a:cubicBezTo>
                    <a:pt x="613" y="17276"/>
                    <a:pt x="830" y="16194"/>
                    <a:pt x="1335" y="14824"/>
                  </a:cubicBezTo>
                  <a:cubicBezTo>
                    <a:pt x="2200" y="12515"/>
                    <a:pt x="4617" y="9414"/>
                    <a:pt x="7142" y="6781"/>
                  </a:cubicBezTo>
                  <a:cubicBezTo>
                    <a:pt x="8404" y="5482"/>
                    <a:pt x="9702" y="4292"/>
                    <a:pt x="10857" y="3354"/>
                  </a:cubicBezTo>
                  <a:cubicBezTo>
                    <a:pt x="12011" y="2453"/>
                    <a:pt x="13057" y="1803"/>
                    <a:pt x="13706" y="1551"/>
                  </a:cubicBezTo>
                  <a:cubicBezTo>
                    <a:pt x="15040" y="1118"/>
                    <a:pt x="16375" y="613"/>
                    <a:pt x="17349" y="613"/>
                  </a:cubicBezTo>
                  <a:close/>
                  <a:moveTo>
                    <a:pt x="17349" y="0"/>
                  </a:moveTo>
                  <a:cubicBezTo>
                    <a:pt x="16194" y="0"/>
                    <a:pt x="14824" y="541"/>
                    <a:pt x="13525" y="974"/>
                  </a:cubicBezTo>
                  <a:cubicBezTo>
                    <a:pt x="12732" y="1262"/>
                    <a:pt x="11686" y="1948"/>
                    <a:pt x="10496" y="2885"/>
                  </a:cubicBezTo>
                  <a:cubicBezTo>
                    <a:pt x="8729" y="4292"/>
                    <a:pt x="6637" y="6312"/>
                    <a:pt x="4833" y="8440"/>
                  </a:cubicBezTo>
                  <a:cubicBezTo>
                    <a:pt x="3030" y="10532"/>
                    <a:pt x="1479" y="12768"/>
                    <a:pt x="794" y="14643"/>
                  </a:cubicBezTo>
                  <a:cubicBezTo>
                    <a:pt x="253" y="16050"/>
                    <a:pt x="0" y="17204"/>
                    <a:pt x="0" y="18214"/>
                  </a:cubicBezTo>
                  <a:cubicBezTo>
                    <a:pt x="0" y="19080"/>
                    <a:pt x="181" y="19837"/>
                    <a:pt x="541" y="20522"/>
                  </a:cubicBezTo>
                  <a:cubicBezTo>
                    <a:pt x="866" y="21208"/>
                    <a:pt x="1371" y="21857"/>
                    <a:pt x="1984" y="22506"/>
                  </a:cubicBezTo>
                  <a:cubicBezTo>
                    <a:pt x="2037" y="22559"/>
                    <a:pt x="2109" y="22592"/>
                    <a:pt x="2186" y="22592"/>
                  </a:cubicBezTo>
                  <a:cubicBezTo>
                    <a:pt x="2215" y="22592"/>
                    <a:pt x="2244" y="22588"/>
                    <a:pt x="2273" y="22578"/>
                  </a:cubicBezTo>
                  <a:cubicBezTo>
                    <a:pt x="2958" y="22398"/>
                    <a:pt x="3823" y="22037"/>
                    <a:pt x="4725" y="21352"/>
                  </a:cubicBezTo>
                  <a:cubicBezTo>
                    <a:pt x="6096" y="20306"/>
                    <a:pt x="7069" y="18863"/>
                    <a:pt x="7899" y="17565"/>
                  </a:cubicBezTo>
                  <a:cubicBezTo>
                    <a:pt x="8729" y="16266"/>
                    <a:pt x="9450" y="15076"/>
                    <a:pt x="10207" y="14535"/>
                  </a:cubicBezTo>
                  <a:cubicBezTo>
                    <a:pt x="11145" y="13850"/>
                    <a:pt x="12876" y="12732"/>
                    <a:pt x="14607" y="11542"/>
                  </a:cubicBezTo>
                  <a:lnTo>
                    <a:pt x="14644" y="11542"/>
                  </a:lnTo>
                  <a:cubicBezTo>
                    <a:pt x="15690" y="10640"/>
                    <a:pt x="16952" y="9594"/>
                    <a:pt x="17998" y="8296"/>
                  </a:cubicBezTo>
                  <a:cubicBezTo>
                    <a:pt x="19008" y="6997"/>
                    <a:pt x="19837" y="5482"/>
                    <a:pt x="19873" y="3751"/>
                  </a:cubicBezTo>
                  <a:cubicBezTo>
                    <a:pt x="19873" y="3679"/>
                    <a:pt x="19873" y="3571"/>
                    <a:pt x="19873" y="3499"/>
                  </a:cubicBezTo>
                  <a:cubicBezTo>
                    <a:pt x="19873" y="2236"/>
                    <a:pt x="19621" y="1371"/>
                    <a:pt x="19188" y="794"/>
                  </a:cubicBezTo>
                  <a:cubicBezTo>
                    <a:pt x="18972" y="505"/>
                    <a:pt x="18683" y="289"/>
                    <a:pt x="18358" y="180"/>
                  </a:cubicBezTo>
                  <a:cubicBezTo>
                    <a:pt x="18070" y="36"/>
                    <a:pt x="17709" y="0"/>
                    <a:pt x="173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4819;p64">
              <a:extLst>
                <a:ext uri="{FF2B5EF4-FFF2-40B4-BE49-F238E27FC236}">
                  <a16:creationId xmlns:a16="http://schemas.microsoft.com/office/drawing/2014/main" id="{55B0A0F5-1587-CD04-EA8D-5978D443BCF9}"/>
                </a:ext>
              </a:extLst>
            </p:cNvPr>
            <p:cNvSpPr/>
            <p:nvPr/>
          </p:nvSpPr>
          <p:spPr>
            <a:xfrm>
              <a:off x="4178775" y="1025400"/>
              <a:ext cx="488425" cy="508700"/>
            </a:xfrm>
            <a:custGeom>
              <a:avLst/>
              <a:gdLst/>
              <a:ahLst/>
              <a:cxnLst/>
              <a:rect l="l" t="t" r="r" b="b"/>
              <a:pathLst>
                <a:path w="19537" h="20348" extrusionOk="0">
                  <a:moveTo>
                    <a:pt x="17274" y="0"/>
                  </a:moveTo>
                  <a:cubicBezTo>
                    <a:pt x="16195" y="0"/>
                    <a:pt x="14853" y="517"/>
                    <a:pt x="13562" y="969"/>
                  </a:cubicBezTo>
                  <a:cubicBezTo>
                    <a:pt x="10640" y="1979"/>
                    <a:pt x="2778" y="9626"/>
                    <a:pt x="974" y="14422"/>
                  </a:cubicBezTo>
                  <a:cubicBezTo>
                    <a:pt x="0" y="17127"/>
                    <a:pt x="37" y="18823"/>
                    <a:pt x="830" y="20265"/>
                  </a:cubicBezTo>
                  <a:cubicBezTo>
                    <a:pt x="1060" y="20318"/>
                    <a:pt x="1303" y="20348"/>
                    <a:pt x="1559" y="20348"/>
                  </a:cubicBezTo>
                  <a:cubicBezTo>
                    <a:pt x="2345" y="20348"/>
                    <a:pt x="3249" y="20071"/>
                    <a:pt x="4256" y="19364"/>
                  </a:cubicBezTo>
                  <a:cubicBezTo>
                    <a:pt x="7935" y="16695"/>
                    <a:pt x="6601" y="13881"/>
                    <a:pt x="9847" y="12294"/>
                  </a:cubicBezTo>
                  <a:cubicBezTo>
                    <a:pt x="12480" y="11032"/>
                    <a:pt x="16303" y="8580"/>
                    <a:pt x="18900" y="5838"/>
                  </a:cubicBezTo>
                  <a:cubicBezTo>
                    <a:pt x="19260" y="5081"/>
                    <a:pt x="19477" y="4288"/>
                    <a:pt x="19477" y="3458"/>
                  </a:cubicBezTo>
                  <a:cubicBezTo>
                    <a:pt x="19536" y="788"/>
                    <a:pt x="18606" y="0"/>
                    <a:pt x="1727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4820;p64">
              <a:extLst>
                <a:ext uri="{FF2B5EF4-FFF2-40B4-BE49-F238E27FC236}">
                  <a16:creationId xmlns:a16="http://schemas.microsoft.com/office/drawing/2014/main" id="{D6E275BA-206E-0189-8491-20C4CD3151A6}"/>
                </a:ext>
              </a:extLst>
            </p:cNvPr>
            <p:cNvSpPr/>
            <p:nvPr/>
          </p:nvSpPr>
          <p:spPr>
            <a:xfrm>
              <a:off x="4176975" y="1018075"/>
              <a:ext cx="496850" cy="523900"/>
            </a:xfrm>
            <a:custGeom>
              <a:avLst/>
              <a:gdLst/>
              <a:ahLst/>
              <a:cxnLst/>
              <a:rect l="l" t="t" r="r" b="b"/>
              <a:pathLst>
                <a:path w="19874" h="20956" extrusionOk="0">
                  <a:moveTo>
                    <a:pt x="17349" y="613"/>
                  </a:moveTo>
                  <a:cubicBezTo>
                    <a:pt x="17673" y="613"/>
                    <a:pt x="17926" y="649"/>
                    <a:pt x="18142" y="721"/>
                  </a:cubicBezTo>
                  <a:cubicBezTo>
                    <a:pt x="18467" y="866"/>
                    <a:pt x="18719" y="1082"/>
                    <a:pt x="18936" y="1515"/>
                  </a:cubicBezTo>
                  <a:cubicBezTo>
                    <a:pt x="19152" y="1948"/>
                    <a:pt x="19260" y="2597"/>
                    <a:pt x="19260" y="3499"/>
                  </a:cubicBezTo>
                  <a:cubicBezTo>
                    <a:pt x="19260" y="3571"/>
                    <a:pt x="19260" y="3643"/>
                    <a:pt x="19260" y="3751"/>
                  </a:cubicBezTo>
                  <a:cubicBezTo>
                    <a:pt x="19225" y="4519"/>
                    <a:pt x="19055" y="5253"/>
                    <a:pt x="18750" y="5920"/>
                  </a:cubicBezTo>
                  <a:lnTo>
                    <a:pt x="18750" y="5920"/>
                  </a:lnTo>
                  <a:cubicBezTo>
                    <a:pt x="16190" y="8623"/>
                    <a:pt x="12406" y="11073"/>
                    <a:pt x="9774" y="12335"/>
                  </a:cubicBezTo>
                  <a:cubicBezTo>
                    <a:pt x="8945" y="12732"/>
                    <a:pt x="8368" y="13237"/>
                    <a:pt x="7935" y="13814"/>
                  </a:cubicBezTo>
                  <a:cubicBezTo>
                    <a:pt x="7322" y="14643"/>
                    <a:pt x="7033" y="15581"/>
                    <a:pt x="6601" y="16519"/>
                  </a:cubicBezTo>
                  <a:cubicBezTo>
                    <a:pt x="6132" y="17457"/>
                    <a:pt x="5483" y="18430"/>
                    <a:pt x="4148" y="19404"/>
                  </a:cubicBezTo>
                  <a:cubicBezTo>
                    <a:pt x="3210" y="20089"/>
                    <a:pt x="2345" y="20342"/>
                    <a:pt x="1623" y="20342"/>
                  </a:cubicBezTo>
                  <a:cubicBezTo>
                    <a:pt x="1456" y="20342"/>
                    <a:pt x="1267" y="20320"/>
                    <a:pt x="1090" y="20294"/>
                  </a:cubicBezTo>
                  <a:lnTo>
                    <a:pt x="1090" y="20294"/>
                  </a:lnTo>
                  <a:cubicBezTo>
                    <a:pt x="772" y="19676"/>
                    <a:pt x="613" y="18993"/>
                    <a:pt x="613" y="18214"/>
                  </a:cubicBezTo>
                  <a:cubicBezTo>
                    <a:pt x="613" y="17276"/>
                    <a:pt x="830" y="16194"/>
                    <a:pt x="1335" y="14824"/>
                  </a:cubicBezTo>
                  <a:cubicBezTo>
                    <a:pt x="2200" y="12515"/>
                    <a:pt x="4617" y="9414"/>
                    <a:pt x="7142" y="6781"/>
                  </a:cubicBezTo>
                  <a:cubicBezTo>
                    <a:pt x="8404" y="5482"/>
                    <a:pt x="9702" y="4292"/>
                    <a:pt x="10857" y="3354"/>
                  </a:cubicBezTo>
                  <a:cubicBezTo>
                    <a:pt x="12011" y="2453"/>
                    <a:pt x="13057" y="1803"/>
                    <a:pt x="13706" y="1551"/>
                  </a:cubicBezTo>
                  <a:cubicBezTo>
                    <a:pt x="15040" y="1118"/>
                    <a:pt x="16375" y="613"/>
                    <a:pt x="17349" y="613"/>
                  </a:cubicBezTo>
                  <a:close/>
                  <a:moveTo>
                    <a:pt x="17349" y="0"/>
                  </a:moveTo>
                  <a:cubicBezTo>
                    <a:pt x="16194" y="0"/>
                    <a:pt x="14824" y="541"/>
                    <a:pt x="13525" y="974"/>
                  </a:cubicBezTo>
                  <a:cubicBezTo>
                    <a:pt x="12732" y="1262"/>
                    <a:pt x="11686" y="1948"/>
                    <a:pt x="10496" y="2885"/>
                  </a:cubicBezTo>
                  <a:cubicBezTo>
                    <a:pt x="8729" y="4292"/>
                    <a:pt x="6637" y="6312"/>
                    <a:pt x="4833" y="8440"/>
                  </a:cubicBezTo>
                  <a:cubicBezTo>
                    <a:pt x="3030" y="10532"/>
                    <a:pt x="1479" y="12768"/>
                    <a:pt x="794" y="14643"/>
                  </a:cubicBezTo>
                  <a:cubicBezTo>
                    <a:pt x="253" y="16050"/>
                    <a:pt x="0" y="17204"/>
                    <a:pt x="0" y="18214"/>
                  </a:cubicBezTo>
                  <a:cubicBezTo>
                    <a:pt x="0" y="19152"/>
                    <a:pt x="217" y="19945"/>
                    <a:pt x="613" y="20703"/>
                  </a:cubicBezTo>
                  <a:cubicBezTo>
                    <a:pt x="650" y="20775"/>
                    <a:pt x="758" y="20847"/>
                    <a:pt x="830" y="20847"/>
                  </a:cubicBezTo>
                  <a:cubicBezTo>
                    <a:pt x="1082" y="20919"/>
                    <a:pt x="1335" y="20955"/>
                    <a:pt x="1623" y="20955"/>
                  </a:cubicBezTo>
                  <a:cubicBezTo>
                    <a:pt x="2489" y="20955"/>
                    <a:pt x="3463" y="20667"/>
                    <a:pt x="4473" y="19909"/>
                  </a:cubicBezTo>
                  <a:cubicBezTo>
                    <a:pt x="6384" y="18539"/>
                    <a:pt x="7033" y="17060"/>
                    <a:pt x="7574" y="15834"/>
                  </a:cubicBezTo>
                  <a:cubicBezTo>
                    <a:pt x="7827" y="15220"/>
                    <a:pt x="8079" y="14643"/>
                    <a:pt x="8440" y="14174"/>
                  </a:cubicBezTo>
                  <a:cubicBezTo>
                    <a:pt x="8801" y="13670"/>
                    <a:pt x="9270" y="13237"/>
                    <a:pt x="10063" y="12876"/>
                  </a:cubicBezTo>
                  <a:cubicBezTo>
                    <a:pt x="12732" y="11578"/>
                    <a:pt x="16555" y="9125"/>
                    <a:pt x="19188" y="6348"/>
                  </a:cubicBezTo>
                  <a:lnTo>
                    <a:pt x="19260" y="6240"/>
                  </a:lnTo>
                  <a:cubicBezTo>
                    <a:pt x="19621" y="5482"/>
                    <a:pt x="19837" y="4653"/>
                    <a:pt x="19873" y="3751"/>
                  </a:cubicBezTo>
                  <a:cubicBezTo>
                    <a:pt x="19873" y="3679"/>
                    <a:pt x="19873" y="3571"/>
                    <a:pt x="19873" y="3499"/>
                  </a:cubicBezTo>
                  <a:cubicBezTo>
                    <a:pt x="19873" y="2236"/>
                    <a:pt x="19621" y="1371"/>
                    <a:pt x="19188" y="794"/>
                  </a:cubicBezTo>
                  <a:cubicBezTo>
                    <a:pt x="18972" y="505"/>
                    <a:pt x="18683" y="289"/>
                    <a:pt x="18358" y="180"/>
                  </a:cubicBezTo>
                  <a:cubicBezTo>
                    <a:pt x="18070" y="36"/>
                    <a:pt x="17709" y="0"/>
                    <a:pt x="173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4821;p64">
              <a:extLst>
                <a:ext uri="{FF2B5EF4-FFF2-40B4-BE49-F238E27FC236}">
                  <a16:creationId xmlns:a16="http://schemas.microsoft.com/office/drawing/2014/main" id="{383E1B78-BA93-D47D-A339-B1349F61743D}"/>
                </a:ext>
              </a:extLst>
            </p:cNvPr>
            <p:cNvSpPr/>
            <p:nvPr/>
          </p:nvSpPr>
          <p:spPr>
            <a:xfrm>
              <a:off x="5450150" y="1062375"/>
              <a:ext cx="486025" cy="512950"/>
            </a:xfrm>
            <a:custGeom>
              <a:avLst/>
              <a:gdLst/>
              <a:ahLst/>
              <a:cxnLst/>
              <a:rect l="l" t="t" r="r" b="b"/>
              <a:pathLst>
                <a:path w="19441" h="20518" extrusionOk="0">
                  <a:moveTo>
                    <a:pt x="2390" y="1"/>
                  </a:moveTo>
                  <a:cubicBezTo>
                    <a:pt x="1646" y="1"/>
                    <a:pt x="1081" y="219"/>
                    <a:pt x="721" y="608"/>
                  </a:cubicBezTo>
                  <a:cubicBezTo>
                    <a:pt x="325" y="1041"/>
                    <a:pt x="108" y="1618"/>
                    <a:pt x="0" y="2304"/>
                  </a:cubicBezTo>
                  <a:cubicBezTo>
                    <a:pt x="482" y="2137"/>
                    <a:pt x="1126" y="1994"/>
                    <a:pt x="1909" y="1994"/>
                  </a:cubicBezTo>
                  <a:cubicBezTo>
                    <a:pt x="2825" y="1994"/>
                    <a:pt x="3931" y="2190"/>
                    <a:pt x="5194" y="2773"/>
                  </a:cubicBezTo>
                  <a:cubicBezTo>
                    <a:pt x="9125" y="4540"/>
                    <a:pt x="16302" y="13521"/>
                    <a:pt x="17420" y="15973"/>
                  </a:cubicBezTo>
                  <a:cubicBezTo>
                    <a:pt x="18070" y="17416"/>
                    <a:pt x="17889" y="19219"/>
                    <a:pt x="17709" y="20518"/>
                  </a:cubicBezTo>
                  <a:cubicBezTo>
                    <a:pt x="18430" y="20481"/>
                    <a:pt x="19080" y="20049"/>
                    <a:pt x="19188" y="18895"/>
                  </a:cubicBezTo>
                  <a:cubicBezTo>
                    <a:pt x="19440" y="16767"/>
                    <a:pt x="17637" y="11501"/>
                    <a:pt x="11902" y="5766"/>
                  </a:cubicBezTo>
                  <a:cubicBezTo>
                    <a:pt x="7740" y="1604"/>
                    <a:pt x="4406" y="1"/>
                    <a:pt x="239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4822;p64">
              <a:extLst>
                <a:ext uri="{FF2B5EF4-FFF2-40B4-BE49-F238E27FC236}">
                  <a16:creationId xmlns:a16="http://schemas.microsoft.com/office/drawing/2014/main" id="{0A3D1CD5-1381-B2E7-E6BE-786C5CC897A9}"/>
                </a:ext>
              </a:extLst>
            </p:cNvPr>
            <p:cNvSpPr/>
            <p:nvPr/>
          </p:nvSpPr>
          <p:spPr>
            <a:xfrm>
              <a:off x="5442025" y="1055025"/>
              <a:ext cx="495950" cy="528425"/>
            </a:xfrm>
            <a:custGeom>
              <a:avLst/>
              <a:gdLst/>
              <a:ahLst/>
              <a:cxnLst/>
              <a:rect l="l" t="t" r="r" b="b"/>
              <a:pathLst>
                <a:path w="19838" h="21137" extrusionOk="0">
                  <a:moveTo>
                    <a:pt x="2705" y="614"/>
                  </a:moveTo>
                  <a:cubicBezTo>
                    <a:pt x="3643" y="614"/>
                    <a:pt x="4942" y="975"/>
                    <a:pt x="6529" y="1876"/>
                  </a:cubicBezTo>
                  <a:cubicBezTo>
                    <a:pt x="8116" y="2778"/>
                    <a:pt x="9955" y="4221"/>
                    <a:pt x="12047" y="6276"/>
                  </a:cubicBezTo>
                  <a:cubicBezTo>
                    <a:pt x="14716" y="8982"/>
                    <a:pt x="16519" y="11542"/>
                    <a:pt x="17673" y="13742"/>
                  </a:cubicBezTo>
                  <a:cubicBezTo>
                    <a:pt x="18791" y="15942"/>
                    <a:pt x="19260" y="17746"/>
                    <a:pt x="19260" y="18828"/>
                  </a:cubicBezTo>
                  <a:cubicBezTo>
                    <a:pt x="19260" y="18936"/>
                    <a:pt x="19224" y="19044"/>
                    <a:pt x="19224" y="19152"/>
                  </a:cubicBezTo>
                  <a:cubicBezTo>
                    <a:pt x="19188" y="19693"/>
                    <a:pt x="19008" y="20018"/>
                    <a:pt x="18791" y="20198"/>
                  </a:cubicBezTo>
                  <a:cubicBezTo>
                    <a:pt x="18690" y="20320"/>
                    <a:pt x="18555" y="20396"/>
                    <a:pt x="18404" y="20446"/>
                  </a:cubicBezTo>
                  <a:lnTo>
                    <a:pt x="18404" y="20446"/>
                  </a:lnTo>
                  <a:cubicBezTo>
                    <a:pt x="18458" y="19939"/>
                    <a:pt x="18503" y="19388"/>
                    <a:pt x="18503" y="18792"/>
                  </a:cubicBezTo>
                  <a:cubicBezTo>
                    <a:pt x="18503" y="17926"/>
                    <a:pt x="18395" y="16988"/>
                    <a:pt x="17998" y="16159"/>
                  </a:cubicBezTo>
                  <a:cubicBezTo>
                    <a:pt x="17709" y="15510"/>
                    <a:pt x="17060" y="14464"/>
                    <a:pt x="16159" y="13237"/>
                  </a:cubicBezTo>
                  <a:cubicBezTo>
                    <a:pt x="14788" y="11398"/>
                    <a:pt x="12949" y="9162"/>
                    <a:pt x="11037" y="7178"/>
                  </a:cubicBezTo>
                  <a:cubicBezTo>
                    <a:pt x="9125" y="5194"/>
                    <a:pt x="7178" y="3499"/>
                    <a:pt x="5627" y="2778"/>
                  </a:cubicBezTo>
                  <a:cubicBezTo>
                    <a:pt x="4365" y="2201"/>
                    <a:pt x="3210" y="1985"/>
                    <a:pt x="2273" y="1985"/>
                  </a:cubicBezTo>
                  <a:cubicBezTo>
                    <a:pt x="1678" y="1985"/>
                    <a:pt x="1158" y="2059"/>
                    <a:pt x="712" y="2167"/>
                  </a:cubicBezTo>
                  <a:lnTo>
                    <a:pt x="712" y="2167"/>
                  </a:lnTo>
                  <a:cubicBezTo>
                    <a:pt x="825" y="1737"/>
                    <a:pt x="994" y="1388"/>
                    <a:pt x="1263" y="1119"/>
                  </a:cubicBezTo>
                  <a:cubicBezTo>
                    <a:pt x="1551" y="794"/>
                    <a:pt x="2020" y="614"/>
                    <a:pt x="2705" y="614"/>
                  </a:cubicBezTo>
                  <a:close/>
                  <a:moveTo>
                    <a:pt x="2705" y="1"/>
                  </a:moveTo>
                  <a:cubicBezTo>
                    <a:pt x="1912" y="1"/>
                    <a:pt x="1227" y="253"/>
                    <a:pt x="794" y="722"/>
                  </a:cubicBezTo>
                  <a:cubicBezTo>
                    <a:pt x="361" y="1191"/>
                    <a:pt x="145" y="1840"/>
                    <a:pt x="37" y="2562"/>
                  </a:cubicBezTo>
                  <a:cubicBezTo>
                    <a:pt x="0" y="2670"/>
                    <a:pt x="73" y="2778"/>
                    <a:pt x="145" y="2850"/>
                  </a:cubicBezTo>
                  <a:cubicBezTo>
                    <a:pt x="196" y="2876"/>
                    <a:pt x="265" y="2901"/>
                    <a:pt x="339" y="2901"/>
                  </a:cubicBezTo>
                  <a:cubicBezTo>
                    <a:pt x="370" y="2901"/>
                    <a:pt x="402" y="2897"/>
                    <a:pt x="433" y="2886"/>
                  </a:cubicBezTo>
                  <a:cubicBezTo>
                    <a:pt x="902" y="2706"/>
                    <a:pt x="1515" y="2598"/>
                    <a:pt x="2273" y="2598"/>
                  </a:cubicBezTo>
                  <a:cubicBezTo>
                    <a:pt x="3138" y="2598"/>
                    <a:pt x="4184" y="2778"/>
                    <a:pt x="5374" y="3319"/>
                  </a:cubicBezTo>
                  <a:cubicBezTo>
                    <a:pt x="6312" y="3752"/>
                    <a:pt x="7502" y="4617"/>
                    <a:pt x="8729" y="5735"/>
                  </a:cubicBezTo>
                  <a:cubicBezTo>
                    <a:pt x="10568" y="7431"/>
                    <a:pt x="12552" y="9631"/>
                    <a:pt x="14175" y="11687"/>
                  </a:cubicBezTo>
                  <a:cubicBezTo>
                    <a:pt x="15004" y="12696"/>
                    <a:pt x="15726" y="13634"/>
                    <a:pt x="16267" y="14464"/>
                  </a:cubicBezTo>
                  <a:cubicBezTo>
                    <a:pt x="16844" y="15293"/>
                    <a:pt x="17277" y="15979"/>
                    <a:pt x="17457" y="16411"/>
                  </a:cubicBezTo>
                  <a:cubicBezTo>
                    <a:pt x="17782" y="17133"/>
                    <a:pt x="17890" y="17962"/>
                    <a:pt x="17890" y="18792"/>
                  </a:cubicBezTo>
                  <a:cubicBezTo>
                    <a:pt x="17890" y="19477"/>
                    <a:pt x="17818" y="20162"/>
                    <a:pt x="17745" y="20775"/>
                  </a:cubicBezTo>
                  <a:cubicBezTo>
                    <a:pt x="17745" y="20884"/>
                    <a:pt x="17782" y="20956"/>
                    <a:pt x="17818" y="21028"/>
                  </a:cubicBezTo>
                  <a:cubicBezTo>
                    <a:pt x="17890" y="21100"/>
                    <a:pt x="17998" y="21136"/>
                    <a:pt x="18070" y="21136"/>
                  </a:cubicBezTo>
                  <a:cubicBezTo>
                    <a:pt x="18467" y="21100"/>
                    <a:pt x="18900" y="20956"/>
                    <a:pt x="19224" y="20631"/>
                  </a:cubicBezTo>
                  <a:cubicBezTo>
                    <a:pt x="19549" y="20307"/>
                    <a:pt x="19765" y="19838"/>
                    <a:pt x="19837" y="19225"/>
                  </a:cubicBezTo>
                  <a:cubicBezTo>
                    <a:pt x="19837" y="19116"/>
                    <a:pt x="19837" y="18972"/>
                    <a:pt x="19837" y="18828"/>
                  </a:cubicBezTo>
                  <a:cubicBezTo>
                    <a:pt x="19837" y="17566"/>
                    <a:pt x="19368" y="15726"/>
                    <a:pt x="18178" y="13454"/>
                  </a:cubicBezTo>
                  <a:cubicBezTo>
                    <a:pt x="17024" y="11218"/>
                    <a:pt x="15185" y="8585"/>
                    <a:pt x="12444" y="5880"/>
                  </a:cubicBezTo>
                  <a:cubicBezTo>
                    <a:pt x="10352" y="3752"/>
                    <a:pt x="8476" y="2309"/>
                    <a:pt x="6817" y="1371"/>
                  </a:cubicBezTo>
                  <a:cubicBezTo>
                    <a:pt x="5194" y="434"/>
                    <a:pt x="3824" y="1"/>
                    <a:pt x="27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4823;p64">
              <a:extLst>
                <a:ext uri="{FF2B5EF4-FFF2-40B4-BE49-F238E27FC236}">
                  <a16:creationId xmlns:a16="http://schemas.microsoft.com/office/drawing/2014/main" id="{2662E7D9-ECCD-DCAC-E954-EFA57B8380D5}"/>
                </a:ext>
              </a:extLst>
            </p:cNvPr>
            <p:cNvSpPr/>
            <p:nvPr/>
          </p:nvSpPr>
          <p:spPr>
            <a:xfrm>
              <a:off x="4674700" y="3104025"/>
              <a:ext cx="162325" cy="244525"/>
            </a:xfrm>
            <a:custGeom>
              <a:avLst/>
              <a:gdLst/>
              <a:ahLst/>
              <a:cxnLst/>
              <a:rect l="l" t="t" r="r" b="b"/>
              <a:pathLst>
                <a:path w="6493" h="9781" extrusionOk="0">
                  <a:moveTo>
                    <a:pt x="5667" y="0"/>
                  </a:moveTo>
                  <a:cubicBezTo>
                    <a:pt x="5576" y="0"/>
                    <a:pt x="5485" y="29"/>
                    <a:pt x="5410" y="94"/>
                  </a:cubicBezTo>
                  <a:lnTo>
                    <a:pt x="145" y="4386"/>
                  </a:lnTo>
                  <a:cubicBezTo>
                    <a:pt x="36" y="4458"/>
                    <a:pt x="0" y="4602"/>
                    <a:pt x="0" y="4746"/>
                  </a:cubicBezTo>
                  <a:lnTo>
                    <a:pt x="181" y="9363"/>
                  </a:lnTo>
                  <a:cubicBezTo>
                    <a:pt x="181" y="9616"/>
                    <a:pt x="395" y="9781"/>
                    <a:pt x="622" y="9781"/>
                  </a:cubicBezTo>
                  <a:cubicBezTo>
                    <a:pt x="718" y="9781"/>
                    <a:pt x="816" y="9752"/>
                    <a:pt x="902" y="9687"/>
                  </a:cubicBezTo>
                  <a:lnTo>
                    <a:pt x="6312" y="5323"/>
                  </a:lnTo>
                  <a:cubicBezTo>
                    <a:pt x="6420" y="5251"/>
                    <a:pt x="6492" y="5107"/>
                    <a:pt x="6456" y="4963"/>
                  </a:cubicBezTo>
                  <a:lnTo>
                    <a:pt x="6096" y="418"/>
                  </a:lnTo>
                  <a:cubicBezTo>
                    <a:pt x="6096" y="164"/>
                    <a:pt x="5882" y="0"/>
                    <a:pt x="56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4824;p64">
              <a:extLst>
                <a:ext uri="{FF2B5EF4-FFF2-40B4-BE49-F238E27FC236}">
                  <a16:creationId xmlns:a16="http://schemas.microsoft.com/office/drawing/2014/main" id="{D1431D6D-D77F-33CF-D429-D45D70133F4B}"/>
                </a:ext>
              </a:extLst>
            </p:cNvPr>
            <p:cNvSpPr/>
            <p:nvPr/>
          </p:nvSpPr>
          <p:spPr>
            <a:xfrm>
              <a:off x="4667475" y="3096425"/>
              <a:ext cx="176750" cy="259725"/>
            </a:xfrm>
            <a:custGeom>
              <a:avLst/>
              <a:gdLst/>
              <a:ahLst/>
              <a:cxnLst/>
              <a:rect l="l" t="t" r="r" b="b"/>
              <a:pathLst>
                <a:path w="7070" h="10389" extrusionOk="0">
                  <a:moveTo>
                    <a:pt x="5952" y="614"/>
                  </a:moveTo>
                  <a:lnTo>
                    <a:pt x="6060" y="650"/>
                  </a:lnTo>
                  <a:lnTo>
                    <a:pt x="6096" y="722"/>
                  </a:lnTo>
                  <a:lnTo>
                    <a:pt x="6457" y="5303"/>
                  </a:lnTo>
                  <a:lnTo>
                    <a:pt x="6421" y="5411"/>
                  </a:lnTo>
                  <a:lnTo>
                    <a:pt x="975" y="9775"/>
                  </a:lnTo>
                  <a:lnTo>
                    <a:pt x="902" y="9811"/>
                  </a:lnTo>
                  <a:lnTo>
                    <a:pt x="794" y="9775"/>
                  </a:lnTo>
                  <a:lnTo>
                    <a:pt x="758" y="9667"/>
                  </a:lnTo>
                  <a:lnTo>
                    <a:pt x="578" y="5014"/>
                  </a:lnTo>
                  <a:lnTo>
                    <a:pt x="650" y="4906"/>
                  </a:lnTo>
                  <a:lnTo>
                    <a:pt x="5880" y="650"/>
                  </a:lnTo>
                  <a:lnTo>
                    <a:pt x="5952" y="614"/>
                  </a:lnTo>
                  <a:close/>
                  <a:moveTo>
                    <a:pt x="5952" y="1"/>
                  </a:moveTo>
                  <a:cubicBezTo>
                    <a:pt x="5808" y="1"/>
                    <a:pt x="5627" y="73"/>
                    <a:pt x="5519" y="181"/>
                  </a:cubicBezTo>
                  <a:lnTo>
                    <a:pt x="253" y="4437"/>
                  </a:lnTo>
                  <a:cubicBezTo>
                    <a:pt x="73" y="4581"/>
                    <a:pt x="1" y="4798"/>
                    <a:pt x="1" y="5014"/>
                  </a:cubicBezTo>
                  <a:lnTo>
                    <a:pt x="1" y="5086"/>
                  </a:lnTo>
                  <a:lnTo>
                    <a:pt x="2" y="5086"/>
                  </a:lnTo>
                  <a:lnTo>
                    <a:pt x="2" y="5086"/>
                  </a:lnTo>
                  <a:lnTo>
                    <a:pt x="181" y="9703"/>
                  </a:lnTo>
                  <a:cubicBezTo>
                    <a:pt x="181" y="9883"/>
                    <a:pt x="253" y="10064"/>
                    <a:pt x="398" y="10208"/>
                  </a:cubicBezTo>
                  <a:cubicBezTo>
                    <a:pt x="542" y="10316"/>
                    <a:pt x="722" y="10388"/>
                    <a:pt x="902" y="10388"/>
                  </a:cubicBezTo>
                  <a:cubicBezTo>
                    <a:pt x="1047" y="10388"/>
                    <a:pt x="1227" y="10352"/>
                    <a:pt x="1371" y="10244"/>
                  </a:cubicBezTo>
                  <a:lnTo>
                    <a:pt x="6781" y="5880"/>
                  </a:lnTo>
                  <a:cubicBezTo>
                    <a:pt x="6962" y="5735"/>
                    <a:pt x="7070" y="5519"/>
                    <a:pt x="7070" y="5303"/>
                  </a:cubicBezTo>
                  <a:lnTo>
                    <a:pt x="7070" y="5231"/>
                  </a:lnTo>
                  <a:lnTo>
                    <a:pt x="6709" y="686"/>
                  </a:lnTo>
                  <a:cubicBezTo>
                    <a:pt x="6673" y="470"/>
                    <a:pt x="6601" y="325"/>
                    <a:pt x="6457" y="181"/>
                  </a:cubicBezTo>
                  <a:cubicBezTo>
                    <a:pt x="6313" y="73"/>
                    <a:pt x="6132" y="1"/>
                    <a:pt x="59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4825;p64">
              <a:extLst>
                <a:ext uri="{FF2B5EF4-FFF2-40B4-BE49-F238E27FC236}">
                  <a16:creationId xmlns:a16="http://schemas.microsoft.com/office/drawing/2014/main" id="{F00D8D10-8962-879B-43B7-05933C0C64CA}"/>
                </a:ext>
              </a:extLst>
            </p:cNvPr>
            <p:cNvSpPr/>
            <p:nvPr/>
          </p:nvSpPr>
          <p:spPr>
            <a:xfrm>
              <a:off x="4739591" y="-166683"/>
              <a:ext cx="18104" cy="2089879"/>
            </a:xfrm>
            <a:custGeom>
              <a:avLst/>
              <a:gdLst/>
              <a:ahLst/>
              <a:cxnLst/>
              <a:rect l="l" t="t" r="r" b="b"/>
              <a:pathLst>
                <a:path w="722" h="67410" extrusionOk="0">
                  <a:moveTo>
                    <a:pt x="433" y="0"/>
                  </a:moveTo>
                  <a:cubicBezTo>
                    <a:pt x="253" y="0"/>
                    <a:pt x="108" y="144"/>
                    <a:pt x="108" y="289"/>
                  </a:cubicBezTo>
                  <a:cubicBezTo>
                    <a:pt x="36" y="11325"/>
                    <a:pt x="0" y="22362"/>
                    <a:pt x="0" y="33506"/>
                  </a:cubicBezTo>
                  <a:cubicBezTo>
                    <a:pt x="0" y="44651"/>
                    <a:pt x="36" y="55832"/>
                    <a:pt x="108" y="67085"/>
                  </a:cubicBezTo>
                  <a:cubicBezTo>
                    <a:pt x="108" y="67265"/>
                    <a:pt x="253" y="67409"/>
                    <a:pt x="433" y="67409"/>
                  </a:cubicBezTo>
                  <a:cubicBezTo>
                    <a:pt x="577" y="67409"/>
                    <a:pt x="722" y="67265"/>
                    <a:pt x="722" y="67085"/>
                  </a:cubicBezTo>
                  <a:cubicBezTo>
                    <a:pt x="649" y="55832"/>
                    <a:pt x="613" y="44651"/>
                    <a:pt x="613" y="33506"/>
                  </a:cubicBezTo>
                  <a:cubicBezTo>
                    <a:pt x="613" y="22362"/>
                    <a:pt x="649" y="11325"/>
                    <a:pt x="722" y="289"/>
                  </a:cubicBezTo>
                  <a:cubicBezTo>
                    <a:pt x="722" y="144"/>
                    <a:pt x="577" y="0"/>
                    <a:pt x="4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4826;p64">
              <a:extLst>
                <a:ext uri="{FF2B5EF4-FFF2-40B4-BE49-F238E27FC236}">
                  <a16:creationId xmlns:a16="http://schemas.microsoft.com/office/drawing/2014/main" id="{52BCEF2F-8978-BBCA-5351-DDA2A906B475}"/>
                </a:ext>
              </a:extLst>
            </p:cNvPr>
            <p:cNvSpPr/>
            <p:nvPr/>
          </p:nvSpPr>
          <p:spPr>
            <a:xfrm>
              <a:off x="4742325" y="1908025"/>
              <a:ext cx="15350" cy="1251550"/>
            </a:xfrm>
            <a:custGeom>
              <a:avLst/>
              <a:gdLst/>
              <a:ahLst/>
              <a:cxnLst/>
              <a:rect l="l" t="t" r="r" b="b"/>
              <a:pathLst>
                <a:path w="614" h="50062" extrusionOk="0">
                  <a:moveTo>
                    <a:pt x="325" y="0"/>
                  </a:moveTo>
                  <a:cubicBezTo>
                    <a:pt x="145" y="0"/>
                    <a:pt x="0" y="145"/>
                    <a:pt x="0" y="289"/>
                  </a:cubicBezTo>
                  <a:lnTo>
                    <a:pt x="0" y="49773"/>
                  </a:lnTo>
                  <a:cubicBezTo>
                    <a:pt x="0" y="49953"/>
                    <a:pt x="145" y="50061"/>
                    <a:pt x="325" y="50061"/>
                  </a:cubicBezTo>
                  <a:cubicBezTo>
                    <a:pt x="469" y="50061"/>
                    <a:pt x="614" y="49953"/>
                    <a:pt x="614" y="49773"/>
                  </a:cubicBezTo>
                  <a:lnTo>
                    <a:pt x="614" y="289"/>
                  </a:lnTo>
                  <a:cubicBezTo>
                    <a:pt x="614" y="145"/>
                    <a:pt x="469" y="0"/>
                    <a:pt x="32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4827;p64">
              <a:extLst>
                <a:ext uri="{FF2B5EF4-FFF2-40B4-BE49-F238E27FC236}">
                  <a16:creationId xmlns:a16="http://schemas.microsoft.com/office/drawing/2014/main" id="{779983CD-D3DF-A302-33AB-1E5AA7CFEAC3}"/>
                </a:ext>
              </a:extLst>
            </p:cNvPr>
            <p:cNvSpPr/>
            <p:nvPr/>
          </p:nvSpPr>
          <p:spPr>
            <a:xfrm>
              <a:off x="3923552" y="-166737"/>
              <a:ext cx="18104" cy="2984732"/>
            </a:xfrm>
            <a:custGeom>
              <a:avLst/>
              <a:gdLst/>
              <a:ahLst/>
              <a:cxnLst/>
              <a:rect l="l" t="t" r="r" b="b"/>
              <a:pathLst>
                <a:path w="722" h="103153" extrusionOk="0">
                  <a:moveTo>
                    <a:pt x="325" y="0"/>
                  </a:moveTo>
                  <a:cubicBezTo>
                    <a:pt x="145" y="0"/>
                    <a:pt x="0" y="108"/>
                    <a:pt x="0" y="289"/>
                  </a:cubicBezTo>
                  <a:cubicBezTo>
                    <a:pt x="73" y="17312"/>
                    <a:pt x="109" y="34372"/>
                    <a:pt x="109" y="51468"/>
                  </a:cubicBezTo>
                  <a:cubicBezTo>
                    <a:pt x="109" y="68564"/>
                    <a:pt x="73" y="85696"/>
                    <a:pt x="0" y="102864"/>
                  </a:cubicBezTo>
                  <a:cubicBezTo>
                    <a:pt x="0" y="103008"/>
                    <a:pt x="145" y="103152"/>
                    <a:pt x="325" y="103152"/>
                  </a:cubicBezTo>
                  <a:cubicBezTo>
                    <a:pt x="469" y="103152"/>
                    <a:pt x="614" y="103008"/>
                    <a:pt x="614" y="102864"/>
                  </a:cubicBezTo>
                  <a:cubicBezTo>
                    <a:pt x="686" y="85696"/>
                    <a:pt x="722" y="68564"/>
                    <a:pt x="722" y="51468"/>
                  </a:cubicBezTo>
                  <a:cubicBezTo>
                    <a:pt x="722" y="34372"/>
                    <a:pt x="686" y="17312"/>
                    <a:pt x="614" y="289"/>
                  </a:cubicBezTo>
                  <a:cubicBezTo>
                    <a:pt x="614" y="108"/>
                    <a:pt x="469" y="0"/>
                    <a:pt x="3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4828;p64">
              <a:extLst>
                <a:ext uri="{FF2B5EF4-FFF2-40B4-BE49-F238E27FC236}">
                  <a16:creationId xmlns:a16="http://schemas.microsoft.com/office/drawing/2014/main" id="{EC3044ED-8E70-34F5-487C-687139279147}"/>
                </a:ext>
              </a:extLst>
            </p:cNvPr>
            <p:cNvSpPr/>
            <p:nvPr/>
          </p:nvSpPr>
          <p:spPr>
            <a:xfrm>
              <a:off x="3599900" y="4261400"/>
              <a:ext cx="339050" cy="267825"/>
            </a:xfrm>
            <a:custGeom>
              <a:avLst/>
              <a:gdLst/>
              <a:ahLst/>
              <a:cxnLst/>
              <a:rect l="l" t="t" r="r" b="b"/>
              <a:pathLst>
                <a:path w="13562" h="10713" extrusionOk="0">
                  <a:moveTo>
                    <a:pt x="3102" y="1"/>
                  </a:moveTo>
                  <a:cubicBezTo>
                    <a:pt x="2128" y="1732"/>
                    <a:pt x="1010" y="3607"/>
                    <a:pt x="0" y="5375"/>
                  </a:cubicBezTo>
                  <a:cubicBezTo>
                    <a:pt x="1840" y="5663"/>
                    <a:pt x="4617" y="6348"/>
                    <a:pt x="6312" y="7863"/>
                  </a:cubicBezTo>
                  <a:cubicBezTo>
                    <a:pt x="7466" y="8909"/>
                    <a:pt x="8260" y="9883"/>
                    <a:pt x="8801" y="10712"/>
                  </a:cubicBezTo>
                  <a:cubicBezTo>
                    <a:pt x="10207" y="9847"/>
                    <a:pt x="11830" y="8909"/>
                    <a:pt x="13562" y="8007"/>
                  </a:cubicBezTo>
                  <a:cubicBezTo>
                    <a:pt x="12588" y="6132"/>
                    <a:pt x="10748" y="3210"/>
                    <a:pt x="7899" y="1696"/>
                  </a:cubicBezTo>
                  <a:cubicBezTo>
                    <a:pt x="5266" y="325"/>
                    <a:pt x="3860" y="37"/>
                    <a:pt x="31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4829;p64">
              <a:extLst>
                <a:ext uri="{FF2B5EF4-FFF2-40B4-BE49-F238E27FC236}">
                  <a16:creationId xmlns:a16="http://schemas.microsoft.com/office/drawing/2014/main" id="{DE13F3B8-A8AA-D4D9-9024-ED8C277D0192}"/>
                </a:ext>
              </a:extLst>
            </p:cNvPr>
            <p:cNvSpPr/>
            <p:nvPr/>
          </p:nvSpPr>
          <p:spPr>
            <a:xfrm>
              <a:off x="3591775" y="4254175"/>
              <a:ext cx="355300" cy="282700"/>
            </a:xfrm>
            <a:custGeom>
              <a:avLst/>
              <a:gdLst/>
              <a:ahLst/>
              <a:cxnLst/>
              <a:rect l="l" t="t" r="r" b="b"/>
              <a:pathLst>
                <a:path w="14212" h="11308" extrusionOk="0">
                  <a:moveTo>
                    <a:pt x="3576" y="618"/>
                  </a:moveTo>
                  <a:cubicBezTo>
                    <a:pt x="4280" y="655"/>
                    <a:pt x="5666" y="966"/>
                    <a:pt x="8080" y="2273"/>
                  </a:cubicBezTo>
                  <a:cubicBezTo>
                    <a:pt x="10683" y="3643"/>
                    <a:pt x="12473" y="6282"/>
                    <a:pt x="13480" y="8150"/>
                  </a:cubicBezTo>
                  <a:lnTo>
                    <a:pt x="13480" y="8150"/>
                  </a:lnTo>
                  <a:cubicBezTo>
                    <a:pt x="11945" y="8987"/>
                    <a:pt x="10500" y="9821"/>
                    <a:pt x="9223" y="10601"/>
                  </a:cubicBezTo>
                  <a:lnTo>
                    <a:pt x="9223" y="10601"/>
                  </a:lnTo>
                  <a:cubicBezTo>
                    <a:pt x="8661" y="9816"/>
                    <a:pt x="7907" y="8891"/>
                    <a:pt x="6854" y="7936"/>
                  </a:cubicBezTo>
                  <a:cubicBezTo>
                    <a:pt x="5187" y="6469"/>
                    <a:pt x="2659" y="5773"/>
                    <a:pt x="804" y="5419"/>
                  </a:cubicBezTo>
                  <a:lnTo>
                    <a:pt x="804" y="5419"/>
                  </a:lnTo>
                  <a:cubicBezTo>
                    <a:pt x="1717" y="3856"/>
                    <a:pt x="2700" y="2171"/>
                    <a:pt x="3576" y="618"/>
                  </a:cubicBezTo>
                  <a:close/>
                  <a:moveTo>
                    <a:pt x="3427" y="1"/>
                  </a:moveTo>
                  <a:cubicBezTo>
                    <a:pt x="3319" y="1"/>
                    <a:pt x="3211" y="73"/>
                    <a:pt x="3175" y="145"/>
                  </a:cubicBezTo>
                  <a:cubicBezTo>
                    <a:pt x="2201" y="1840"/>
                    <a:pt x="1083" y="3752"/>
                    <a:pt x="73" y="5483"/>
                  </a:cubicBezTo>
                  <a:cubicBezTo>
                    <a:pt x="1" y="5591"/>
                    <a:pt x="1" y="5700"/>
                    <a:pt x="37" y="5772"/>
                  </a:cubicBezTo>
                  <a:cubicBezTo>
                    <a:pt x="73" y="5880"/>
                    <a:pt x="181" y="5916"/>
                    <a:pt x="253" y="5952"/>
                  </a:cubicBezTo>
                  <a:cubicBezTo>
                    <a:pt x="2093" y="6241"/>
                    <a:pt x="4834" y="6926"/>
                    <a:pt x="6421" y="8405"/>
                  </a:cubicBezTo>
                  <a:cubicBezTo>
                    <a:pt x="7539" y="9378"/>
                    <a:pt x="8332" y="10352"/>
                    <a:pt x="8873" y="11182"/>
                  </a:cubicBezTo>
                  <a:cubicBezTo>
                    <a:pt x="8920" y="11252"/>
                    <a:pt x="9013" y="11307"/>
                    <a:pt x="9112" y="11307"/>
                  </a:cubicBezTo>
                  <a:cubicBezTo>
                    <a:pt x="9165" y="11307"/>
                    <a:pt x="9220" y="11292"/>
                    <a:pt x="9270" y="11254"/>
                  </a:cubicBezTo>
                  <a:cubicBezTo>
                    <a:pt x="10713" y="10388"/>
                    <a:pt x="12300" y="9487"/>
                    <a:pt x="14031" y="8549"/>
                  </a:cubicBezTo>
                  <a:cubicBezTo>
                    <a:pt x="14175" y="8477"/>
                    <a:pt x="14211" y="8296"/>
                    <a:pt x="14139" y="8152"/>
                  </a:cubicBezTo>
                  <a:cubicBezTo>
                    <a:pt x="13165" y="6241"/>
                    <a:pt x="11290" y="3319"/>
                    <a:pt x="8332" y="1732"/>
                  </a:cubicBezTo>
                  <a:cubicBezTo>
                    <a:pt x="5735" y="326"/>
                    <a:pt x="4257" y="1"/>
                    <a:pt x="34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4830;p64">
              <a:extLst>
                <a:ext uri="{FF2B5EF4-FFF2-40B4-BE49-F238E27FC236}">
                  <a16:creationId xmlns:a16="http://schemas.microsoft.com/office/drawing/2014/main" id="{65B67251-495C-9A5D-3098-F7E4296D8949}"/>
                </a:ext>
              </a:extLst>
            </p:cNvPr>
            <p:cNvSpPr/>
            <p:nvPr/>
          </p:nvSpPr>
          <p:spPr>
            <a:xfrm>
              <a:off x="3592675" y="4213600"/>
              <a:ext cx="394975" cy="349875"/>
            </a:xfrm>
            <a:custGeom>
              <a:avLst/>
              <a:gdLst/>
              <a:ahLst/>
              <a:cxnLst/>
              <a:rect l="l" t="t" r="r" b="b"/>
              <a:pathLst>
                <a:path w="15799" h="13995" extrusionOk="0">
                  <a:moveTo>
                    <a:pt x="8801" y="1"/>
                  </a:moveTo>
                  <a:lnTo>
                    <a:pt x="1" y="10569"/>
                  </a:lnTo>
                  <a:lnTo>
                    <a:pt x="5375" y="13995"/>
                  </a:lnTo>
                  <a:lnTo>
                    <a:pt x="15798" y="3572"/>
                  </a:lnTo>
                  <a:lnTo>
                    <a:pt x="88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4831;p64">
              <a:extLst>
                <a:ext uri="{FF2B5EF4-FFF2-40B4-BE49-F238E27FC236}">
                  <a16:creationId xmlns:a16="http://schemas.microsoft.com/office/drawing/2014/main" id="{41EDF0F4-74F1-E580-1974-F9E0AAF05712}"/>
                </a:ext>
              </a:extLst>
            </p:cNvPr>
            <p:cNvSpPr/>
            <p:nvPr/>
          </p:nvSpPr>
          <p:spPr>
            <a:xfrm>
              <a:off x="3584575" y="4205450"/>
              <a:ext cx="411175" cy="365600"/>
            </a:xfrm>
            <a:custGeom>
              <a:avLst/>
              <a:gdLst/>
              <a:ahLst/>
              <a:cxnLst/>
              <a:rect l="l" t="t" r="r" b="b"/>
              <a:pathLst>
                <a:path w="16447" h="14624" extrusionOk="0">
                  <a:moveTo>
                    <a:pt x="9192" y="687"/>
                  </a:moveTo>
                  <a:lnTo>
                    <a:pt x="15617" y="3970"/>
                  </a:lnTo>
                  <a:lnTo>
                    <a:pt x="5663" y="13960"/>
                  </a:lnTo>
                  <a:lnTo>
                    <a:pt x="758" y="10822"/>
                  </a:lnTo>
                  <a:lnTo>
                    <a:pt x="9192" y="687"/>
                  </a:lnTo>
                  <a:close/>
                  <a:moveTo>
                    <a:pt x="9118" y="1"/>
                  </a:moveTo>
                  <a:cubicBezTo>
                    <a:pt x="9028" y="1"/>
                    <a:pt x="8943" y="41"/>
                    <a:pt x="8873" y="111"/>
                  </a:cubicBezTo>
                  <a:lnTo>
                    <a:pt x="72" y="10714"/>
                  </a:lnTo>
                  <a:cubicBezTo>
                    <a:pt x="36" y="10786"/>
                    <a:pt x="0" y="10859"/>
                    <a:pt x="36" y="10967"/>
                  </a:cubicBezTo>
                  <a:cubicBezTo>
                    <a:pt x="36" y="11039"/>
                    <a:pt x="72" y="11111"/>
                    <a:pt x="145" y="11147"/>
                  </a:cubicBezTo>
                  <a:lnTo>
                    <a:pt x="5555" y="14573"/>
                  </a:lnTo>
                  <a:cubicBezTo>
                    <a:pt x="5603" y="14606"/>
                    <a:pt x="5659" y="14624"/>
                    <a:pt x="5716" y="14624"/>
                  </a:cubicBezTo>
                  <a:cubicBezTo>
                    <a:pt x="5785" y="14624"/>
                    <a:pt x="5856" y="14597"/>
                    <a:pt x="5915" y="14537"/>
                  </a:cubicBezTo>
                  <a:lnTo>
                    <a:pt x="16339" y="4114"/>
                  </a:lnTo>
                  <a:cubicBezTo>
                    <a:pt x="16411" y="4042"/>
                    <a:pt x="16447" y="3934"/>
                    <a:pt x="16411" y="3862"/>
                  </a:cubicBezTo>
                  <a:cubicBezTo>
                    <a:pt x="16411" y="3753"/>
                    <a:pt x="16339" y="3681"/>
                    <a:pt x="16266" y="3645"/>
                  </a:cubicBezTo>
                  <a:lnTo>
                    <a:pt x="9269" y="38"/>
                  </a:lnTo>
                  <a:cubicBezTo>
                    <a:pt x="9218" y="13"/>
                    <a:pt x="9167" y="1"/>
                    <a:pt x="91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4832;p64">
              <a:extLst>
                <a:ext uri="{FF2B5EF4-FFF2-40B4-BE49-F238E27FC236}">
                  <a16:creationId xmlns:a16="http://schemas.microsoft.com/office/drawing/2014/main" id="{D8ADF85A-B44F-2B77-67EF-80C4571AD755}"/>
                </a:ext>
              </a:extLst>
            </p:cNvPr>
            <p:cNvSpPr/>
            <p:nvPr/>
          </p:nvSpPr>
          <p:spPr>
            <a:xfrm>
              <a:off x="3659400" y="4259600"/>
              <a:ext cx="255200" cy="233550"/>
            </a:xfrm>
            <a:custGeom>
              <a:avLst/>
              <a:gdLst/>
              <a:ahLst/>
              <a:cxnLst/>
              <a:rect l="l" t="t" r="r" b="b"/>
              <a:pathLst>
                <a:path w="10208" h="9342" extrusionOk="0">
                  <a:moveTo>
                    <a:pt x="6601" y="0"/>
                  </a:moveTo>
                  <a:lnTo>
                    <a:pt x="1" y="7827"/>
                  </a:lnTo>
                  <a:lnTo>
                    <a:pt x="2598" y="9342"/>
                  </a:lnTo>
                  <a:lnTo>
                    <a:pt x="10208" y="1623"/>
                  </a:lnTo>
                  <a:lnTo>
                    <a:pt x="660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4833;p64">
              <a:extLst>
                <a:ext uri="{FF2B5EF4-FFF2-40B4-BE49-F238E27FC236}">
                  <a16:creationId xmlns:a16="http://schemas.microsoft.com/office/drawing/2014/main" id="{53C06721-34FE-B841-EEC6-ED8B1768B735}"/>
                </a:ext>
              </a:extLst>
            </p:cNvPr>
            <p:cNvSpPr/>
            <p:nvPr/>
          </p:nvSpPr>
          <p:spPr>
            <a:xfrm>
              <a:off x="3651300" y="4252025"/>
              <a:ext cx="271425" cy="248425"/>
            </a:xfrm>
            <a:custGeom>
              <a:avLst/>
              <a:gdLst/>
              <a:ahLst/>
              <a:cxnLst/>
              <a:rect l="l" t="t" r="r" b="b"/>
              <a:pathLst>
                <a:path w="10857" h="9937" extrusionOk="0">
                  <a:moveTo>
                    <a:pt x="7032" y="655"/>
                  </a:moveTo>
                  <a:lnTo>
                    <a:pt x="10027" y="2035"/>
                  </a:lnTo>
                  <a:lnTo>
                    <a:pt x="2886" y="9284"/>
                  </a:lnTo>
                  <a:lnTo>
                    <a:pt x="758" y="8058"/>
                  </a:lnTo>
                  <a:lnTo>
                    <a:pt x="7032" y="655"/>
                  </a:lnTo>
                  <a:close/>
                  <a:moveTo>
                    <a:pt x="6955" y="1"/>
                  </a:moveTo>
                  <a:cubicBezTo>
                    <a:pt x="6853" y="1"/>
                    <a:pt x="6761" y="34"/>
                    <a:pt x="6709" y="87"/>
                  </a:cubicBezTo>
                  <a:lnTo>
                    <a:pt x="72" y="7914"/>
                  </a:lnTo>
                  <a:cubicBezTo>
                    <a:pt x="36" y="7986"/>
                    <a:pt x="0" y="8094"/>
                    <a:pt x="0" y="8166"/>
                  </a:cubicBezTo>
                  <a:cubicBezTo>
                    <a:pt x="36" y="8274"/>
                    <a:pt x="72" y="8346"/>
                    <a:pt x="144" y="8382"/>
                  </a:cubicBezTo>
                  <a:lnTo>
                    <a:pt x="2777" y="9897"/>
                  </a:lnTo>
                  <a:cubicBezTo>
                    <a:pt x="2819" y="9925"/>
                    <a:pt x="2865" y="9937"/>
                    <a:pt x="2913" y="9937"/>
                  </a:cubicBezTo>
                  <a:cubicBezTo>
                    <a:pt x="2991" y="9937"/>
                    <a:pt x="3071" y="9906"/>
                    <a:pt x="3138" y="9861"/>
                  </a:cubicBezTo>
                  <a:lnTo>
                    <a:pt x="10748" y="2143"/>
                  </a:lnTo>
                  <a:cubicBezTo>
                    <a:pt x="10820" y="2071"/>
                    <a:pt x="10856" y="1962"/>
                    <a:pt x="10820" y="1890"/>
                  </a:cubicBezTo>
                  <a:cubicBezTo>
                    <a:pt x="10820" y="1782"/>
                    <a:pt x="10748" y="1710"/>
                    <a:pt x="10640" y="1638"/>
                  </a:cubicBezTo>
                  <a:lnTo>
                    <a:pt x="7069" y="15"/>
                  </a:lnTo>
                  <a:cubicBezTo>
                    <a:pt x="7031" y="5"/>
                    <a:pt x="6992" y="1"/>
                    <a:pt x="69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4834;p64">
              <a:extLst>
                <a:ext uri="{FF2B5EF4-FFF2-40B4-BE49-F238E27FC236}">
                  <a16:creationId xmlns:a16="http://schemas.microsoft.com/office/drawing/2014/main" id="{8832D2BD-AEE2-9A2D-1B99-FEAC20FE9872}"/>
                </a:ext>
              </a:extLst>
            </p:cNvPr>
            <p:cNvSpPr/>
            <p:nvPr/>
          </p:nvSpPr>
          <p:spPr>
            <a:xfrm>
              <a:off x="2214925" y="4282725"/>
              <a:ext cx="151500" cy="319300"/>
            </a:xfrm>
            <a:custGeom>
              <a:avLst/>
              <a:gdLst/>
              <a:ahLst/>
              <a:cxnLst/>
              <a:rect l="l" t="t" r="r" b="b"/>
              <a:pathLst>
                <a:path w="6060" h="12772" extrusionOk="0">
                  <a:moveTo>
                    <a:pt x="2113" y="0"/>
                  </a:moveTo>
                  <a:cubicBezTo>
                    <a:pt x="1723" y="0"/>
                    <a:pt x="1333" y="155"/>
                    <a:pt x="974" y="482"/>
                  </a:cubicBezTo>
                  <a:cubicBezTo>
                    <a:pt x="0" y="1384"/>
                    <a:pt x="577" y="3440"/>
                    <a:pt x="830" y="4522"/>
                  </a:cubicBezTo>
                  <a:cubicBezTo>
                    <a:pt x="1227" y="6469"/>
                    <a:pt x="1551" y="8453"/>
                    <a:pt x="2200" y="10328"/>
                  </a:cubicBezTo>
                  <a:cubicBezTo>
                    <a:pt x="2489" y="11086"/>
                    <a:pt x="2814" y="12528"/>
                    <a:pt x="3751" y="12709"/>
                  </a:cubicBezTo>
                  <a:cubicBezTo>
                    <a:pt x="3943" y="12751"/>
                    <a:pt x="4121" y="12772"/>
                    <a:pt x="4285" y="12772"/>
                  </a:cubicBezTo>
                  <a:cubicBezTo>
                    <a:pt x="5503" y="12772"/>
                    <a:pt x="5956" y="11638"/>
                    <a:pt x="5987" y="10112"/>
                  </a:cubicBezTo>
                  <a:cubicBezTo>
                    <a:pt x="6060" y="7371"/>
                    <a:pt x="4761" y="3295"/>
                    <a:pt x="4473" y="2430"/>
                  </a:cubicBezTo>
                  <a:cubicBezTo>
                    <a:pt x="3988" y="899"/>
                    <a:pt x="3053" y="0"/>
                    <a:pt x="2113" y="0"/>
                  </a:cubicBezTo>
                  <a:close/>
                </a:path>
              </a:pathLst>
            </a:custGeom>
            <a:solidFill>
              <a:srgbClr val="7070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4835;p64">
              <a:extLst>
                <a:ext uri="{FF2B5EF4-FFF2-40B4-BE49-F238E27FC236}">
                  <a16:creationId xmlns:a16="http://schemas.microsoft.com/office/drawing/2014/main" id="{84164546-4398-07CF-0730-64988C6BB049}"/>
                </a:ext>
              </a:extLst>
            </p:cNvPr>
            <p:cNvSpPr/>
            <p:nvPr/>
          </p:nvSpPr>
          <p:spPr>
            <a:xfrm>
              <a:off x="2218525" y="4275825"/>
              <a:ext cx="153300" cy="333650"/>
            </a:xfrm>
            <a:custGeom>
              <a:avLst/>
              <a:gdLst/>
              <a:ahLst/>
              <a:cxnLst/>
              <a:rect l="l" t="t" r="r" b="b"/>
              <a:pathLst>
                <a:path w="6132" h="13346" extrusionOk="0">
                  <a:moveTo>
                    <a:pt x="1984" y="578"/>
                  </a:moveTo>
                  <a:cubicBezTo>
                    <a:pt x="2345" y="578"/>
                    <a:pt x="2742" y="758"/>
                    <a:pt x="3102" y="1119"/>
                  </a:cubicBezTo>
                  <a:cubicBezTo>
                    <a:pt x="3463" y="1515"/>
                    <a:pt x="3824" y="2056"/>
                    <a:pt x="4040" y="2814"/>
                  </a:cubicBezTo>
                  <a:cubicBezTo>
                    <a:pt x="4329" y="3643"/>
                    <a:pt x="5555" y="7539"/>
                    <a:pt x="5555" y="10208"/>
                  </a:cubicBezTo>
                  <a:cubicBezTo>
                    <a:pt x="5555" y="10280"/>
                    <a:pt x="5555" y="10316"/>
                    <a:pt x="5555" y="10388"/>
                  </a:cubicBezTo>
                  <a:cubicBezTo>
                    <a:pt x="5519" y="11145"/>
                    <a:pt x="5411" y="11758"/>
                    <a:pt x="5194" y="12155"/>
                  </a:cubicBezTo>
                  <a:cubicBezTo>
                    <a:pt x="5050" y="12336"/>
                    <a:pt x="4942" y="12480"/>
                    <a:pt x="4761" y="12588"/>
                  </a:cubicBezTo>
                  <a:cubicBezTo>
                    <a:pt x="4581" y="12696"/>
                    <a:pt x="4401" y="12768"/>
                    <a:pt x="4112" y="12768"/>
                  </a:cubicBezTo>
                  <a:cubicBezTo>
                    <a:pt x="4004" y="12768"/>
                    <a:pt x="3824" y="12732"/>
                    <a:pt x="3679" y="12696"/>
                  </a:cubicBezTo>
                  <a:cubicBezTo>
                    <a:pt x="3499" y="12660"/>
                    <a:pt x="3355" y="12588"/>
                    <a:pt x="3211" y="12444"/>
                  </a:cubicBezTo>
                  <a:cubicBezTo>
                    <a:pt x="3030" y="12227"/>
                    <a:pt x="2850" y="11903"/>
                    <a:pt x="2706" y="11542"/>
                  </a:cubicBezTo>
                  <a:cubicBezTo>
                    <a:pt x="2561" y="11181"/>
                    <a:pt x="2453" y="10785"/>
                    <a:pt x="2345" y="10496"/>
                  </a:cubicBezTo>
                  <a:cubicBezTo>
                    <a:pt x="1696" y="8657"/>
                    <a:pt x="1371" y="6709"/>
                    <a:pt x="974" y="4761"/>
                  </a:cubicBezTo>
                  <a:cubicBezTo>
                    <a:pt x="830" y="4112"/>
                    <a:pt x="578" y="3175"/>
                    <a:pt x="578" y="2345"/>
                  </a:cubicBezTo>
                  <a:cubicBezTo>
                    <a:pt x="578" y="1768"/>
                    <a:pt x="722" y="1299"/>
                    <a:pt x="1047" y="1010"/>
                  </a:cubicBezTo>
                  <a:cubicBezTo>
                    <a:pt x="1371" y="722"/>
                    <a:pt x="1660" y="578"/>
                    <a:pt x="1984" y="578"/>
                  </a:cubicBezTo>
                  <a:close/>
                  <a:moveTo>
                    <a:pt x="1984" y="1"/>
                  </a:moveTo>
                  <a:cubicBezTo>
                    <a:pt x="1515" y="1"/>
                    <a:pt x="1047" y="181"/>
                    <a:pt x="650" y="542"/>
                  </a:cubicBezTo>
                  <a:cubicBezTo>
                    <a:pt x="109" y="1010"/>
                    <a:pt x="1" y="1696"/>
                    <a:pt x="1" y="2345"/>
                  </a:cubicBezTo>
                  <a:cubicBezTo>
                    <a:pt x="1" y="3283"/>
                    <a:pt x="253" y="4257"/>
                    <a:pt x="397" y="4870"/>
                  </a:cubicBezTo>
                  <a:cubicBezTo>
                    <a:pt x="794" y="6817"/>
                    <a:pt x="1083" y="8801"/>
                    <a:pt x="1804" y="10713"/>
                  </a:cubicBezTo>
                  <a:cubicBezTo>
                    <a:pt x="1912" y="11073"/>
                    <a:pt x="2056" y="11614"/>
                    <a:pt x="2309" y="12155"/>
                  </a:cubicBezTo>
                  <a:cubicBezTo>
                    <a:pt x="2453" y="12408"/>
                    <a:pt x="2597" y="12660"/>
                    <a:pt x="2778" y="12840"/>
                  </a:cubicBezTo>
                  <a:cubicBezTo>
                    <a:pt x="2994" y="13057"/>
                    <a:pt x="3247" y="13237"/>
                    <a:pt x="3535" y="13309"/>
                  </a:cubicBezTo>
                  <a:cubicBezTo>
                    <a:pt x="3752" y="13345"/>
                    <a:pt x="3932" y="13345"/>
                    <a:pt x="4112" y="13345"/>
                  </a:cubicBezTo>
                  <a:cubicBezTo>
                    <a:pt x="4473" y="13345"/>
                    <a:pt x="4798" y="13273"/>
                    <a:pt x="5086" y="13129"/>
                  </a:cubicBezTo>
                  <a:cubicBezTo>
                    <a:pt x="5483" y="12877"/>
                    <a:pt x="5735" y="12480"/>
                    <a:pt x="5916" y="12011"/>
                  </a:cubicBezTo>
                  <a:cubicBezTo>
                    <a:pt x="6060" y="11542"/>
                    <a:pt x="6132" y="11001"/>
                    <a:pt x="6132" y="10424"/>
                  </a:cubicBezTo>
                  <a:cubicBezTo>
                    <a:pt x="6132" y="10352"/>
                    <a:pt x="6132" y="10280"/>
                    <a:pt x="6132" y="10208"/>
                  </a:cubicBezTo>
                  <a:cubicBezTo>
                    <a:pt x="6132" y="7358"/>
                    <a:pt x="4906" y="3499"/>
                    <a:pt x="4617" y="2633"/>
                  </a:cubicBezTo>
                  <a:cubicBezTo>
                    <a:pt x="4365" y="1804"/>
                    <a:pt x="4004" y="1155"/>
                    <a:pt x="3535" y="722"/>
                  </a:cubicBezTo>
                  <a:cubicBezTo>
                    <a:pt x="3102" y="253"/>
                    <a:pt x="2561" y="1"/>
                    <a:pt x="19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4836;p64">
              <a:extLst>
                <a:ext uri="{FF2B5EF4-FFF2-40B4-BE49-F238E27FC236}">
                  <a16:creationId xmlns:a16="http://schemas.microsoft.com/office/drawing/2014/main" id="{C3442518-5F83-5C8C-BFE4-7A46E1675417}"/>
                </a:ext>
              </a:extLst>
            </p:cNvPr>
            <p:cNvSpPr/>
            <p:nvPr/>
          </p:nvSpPr>
          <p:spPr>
            <a:xfrm>
              <a:off x="2166225" y="4403450"/>
              <a:ext cx="113650" cy="239800"/>
            </a:xfrm>
            <a:custGeom>
              <a:avLst/>
              <a:gdLst/>
              <a:ahLst/>
              <a:cxnLst/>
              <a:rect l="l" t="t" r="r" b="b"/>
              <a:pathLst>
                <a:path w="4546" h="9592" extrusionOk="0">
                  <a:moveTo>
                    <a:pt x="1591" y="1"/>
                  </a:moveTo>
                  <a:cubicBezTo>
                    <a:pt x="1297" y="1"/>
                    <a:pt x="1000" y="121"/>
                    <a:pt x="722" y="378"/>
                  </a:cubicBezTo>
                  <a:cubicBezTo>
                    <a:pt x="1" y="1063"/>
                    <a:pt x="433" y="2578"/>
                    <a:pt x="614" y="3407"/>
                  </a:cubicBezTo>
                  <a:cubicBezTo>
                    <a:pt x="902" y="4850"/>
                    <a:pt x="1155" y="6329"/>
                    <a:pt x="1660" y="7772"/>
                  </a:cubicBezTo>
                  <a:cubicBezTo>
                    <a:pt x="1876" y="8313"/>
                    <a:pt x="2093" y="9395"/>
                    <a:pt x="2814" y="9539"/>
                  </a:cubicBezTo>
                  <a:cubicBezTo>
                    <a:pt x="2965" y="9574"/>
                    <a:pt x="3104" y="9591"/>
                    <a:pt x="3231" y="9591"/>
                  </a:cubicBezTo>
                  <a:cubicBezTo>
                    <a:pt x="4141" y="9591"/>
                    <a:pt x="4477" y="8730"/>
                    <a:pt x="4509" y="7591"/>
                  </a:cubicBezTo>
                  <a:cubicBezTo>
                    <a:pt x="4545" y="5535"/>
                    <a:pt x="3571" y="2470"/>
                    <a:pt x="3355" y="1820"/>
                  </a:cubicBezTo>
                  <a:cubicBezTo>
                    <a:pt x="2974" y="679"/>
                    <a:pt x="2290" y="1"/>
                    <a:pt x="159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4837;p64">
              <a:extLst>
                <a:ext uri="{FF2B5EF4-FFF2-40B4-BE49-F238E27FC236}">
                  <a16:creationId xmlns:a16="http://schemas.microsoft.com/office/drawing/2014/main" id="{A19BA54F-22FA-03BD-E567-3717A2C7DBD4}"/>
                </a:ext>
              </a:extLst>
            </p:cNvPr>
            <p:cNvSpPr/>
            <p:nvPr/>
          </p:nvSpPr>
          <p:spPr>
            <a:xfrm>
              <a:off x="2166225" y="4395750"/>
              <a:ext cx="119950" cy="255200"/>
            </a:xfrm>
            <a:custGeom>
              <a:avLst/>
              <a:gdLst/>
              <a:ahLst/>
              <a:cxnLst/>
              <a:rect l="l" t="t" r="r" b="b"/>
              <a:pathLst>
                <a:path w="4798" h="10208" extrusionOk="0">
                  <a:moveTo>
                    <a:pt x="1588" y="614"/>
                  </a:moveTo>
                  <a:cubicBezTo>
                    <a:pt x="1840" y="614"/>
                    <a:pt x="2129" y="722"/>
                    <a:pt x="2381" y="1010"/>
                  </a:cubicBezTo>
                  <a:cubicBezTo>
                    <a:pt x="2670" y="1263"/>
                    <a:pt x="2886" y="1696"/>
                    <a:pt x="3066" y="2237"/>
                  </a:cubicBezTo>
                  <a:cubicBezTo>
                    <a:pt x="3283" y="2850"/>
                    <a:pt x="4184" y="5771"/>
                    <a:pt x="4184" y="7755"/>
                  </a:cubicBezTo>
                  <a:lnTo>
                    <a:pt x="4184" y="7899"/>
                  </a:lnTo>
                  <a:cubicBezTo>
                    <a:pt x="4184" y="8440"/>
                    <a:pt x="4076" y="8909"/>
                    <a:pt x="3932" y="9198"/>
                  </a:cubicBezTo>
                  <a:cubicBezTo>
                    <a:pt x="3860" y="9342"/>
                    <a:pt x="3752" y="9414"/>
                    <a:pt x="3643" y="9486"/>
                  </a:cubicBezTo>
                  <a:cubicBezTo>
                    <a:pt x="3535" y="9558"/>
                    <a:pt x="3391" y="9594"/>
                    <a:pt x="3211" y="9594"/>
                  </a:cubicBezTo>
                  <a:cubicBezTo>
                    <a:pt x="3102" y="9594"/>
                    <a:pt x="2994" y="9594"/>
                    <a:pt x="2886" y="9558"/>
                  </a:cubicBezTo>
                  <a:cubicBezTo>
                    <a:pt x="2778" y="9558"/>
                    <a:pt x="2670" y="9486"/>
                    <a:pt x="2561" y="9378"/>
                  </a:cubicBezTo>
                  <a:cubicBezTo>
                    <a:pt x="2453" y="9234"/>
                    <a:pt x="2309" y="8981"/>
                    <a:pt x="2201" y="8729"/>
                  </a:cubicBezTo>
                  <a:cubicBezTo>
                    <a:pt x="2093" y="8476"/>
                    <a:pt x="2020" y="8188"/>
                    <a:pt x="1948" y="7971"/>
                  </a:cubicBezTo>
                  <a:cubicBezTo>
                    <a:pt x="1443" y="6601"/>
                    <a:pt x="1227" y="5122"/>
                    <a:pt x="902" y="3643"/>
                  </a:cubicBezTo>
                  <a:cubicBezTo>
                    <a:pt x="794" y="3174"/>
                    <a:pt x="614" y="2453"/>
                    <a:pt x="614" y="1876"/>
                  </a:cubicBezTo>
                  <a:cubicBezTo>
                    <a:pt x="614" y="1443"/>
                    <a:pt x="722" y="1083"/>
                    <a:pt x="938" y="902"/>
                  </a:cubicBezTo>
                  <a:cubicBezTo>
                    <a:pt x="1155" y="686"/>
                    <a:pt x="1371" y="614"/>
                    <a:pt x="1588" y="614"/>
                  </a:cubicBezTo>
                  <a:close/>
                  <a:moveTo>
                    <a:pt x="1588" y="1"/>
                  </a:moveTo>
                  <a:cubicBezTo>
                    <a:pt x="1227" y="1"/>
                    <a:pt x="830" y="181"/>
                    <a:pt x="542" y="469"/>
                  </a:cubicBezTo>
                  <a:cubicBezTo>
                    <a:pt x="109" y="830"/>
                    <a:pt x="1" y="1371"/>
                    <a:pt x="1" y="1876"/>
                  </a:cubicBezTo>
                  <a:cubicBezTo>
                    <a:pt x="1" y="2561"/>
                    <a:pt x="217" y="3319"/>
                    <a:pt x="325" y="3788"/>
                  </a:cubicBezTo>
                  <a:cubicBezTo>
                    <a:pt x="614" y="5230"/>
                    <a:pt x="866" y="6709"/>
                    <a:pt x="1371" y="8152"/>
                  </a:cubicBezTo>
                  <a:cubicBezTo>
                    <a:pt x="1479" y="8440"/>
                    <a:pt x="1588" y="8873"/>
                    <a:pt x="1768" y="9234"/>
                  </a:cubicBezTo>
                  <a:cubicBezTo>
                    <a:pt x="1876" y="9450"/>
                    <a:pt x="1984" y="9630"/>
                    <a:pt x="2129" y="9811"/>
                  </a:cubicBezTo>
                  <a:cubicBezTo>
                    <a:pt x="2309" y="9955"/>
                    <a:pt x="2489" y="10099"/>
                    <a:pt x="2742" y="10171"/>
                  </a:cubicBezTo>
                  <a:cubicBezTo>
                    <a:pt x="2922" y="10171"/>
                    <a:pt x="3066" y="10208"/>
                    <a:pt x="3211" y="10208"/>
                  </a:cubicBezTo>
                  <a:cubicBezTo>
                    <a:pt x="3499" y="10208"/>
                    <a:pt x="3752" y="10135"/>
                    <a:pt x="3932" y="10027"/>
                  </a:cubicBezTo>
                  <a:cubicBezTo>
                    <a:pt x="4257" y="9811"/>
                    <a:pt x="4473" y="9486"/>
                    <a:pt x="4617" y="9126"/>
                  </a:cubicBezTo>
                  <a:cubicBezTo>
                    <a:pt x="4725" y="8765"/>
                    <a:pt x="4798" y="8368"/>
                    <a:pt x="4798" y="7899"/>
                  </a:cubicBezTo>
                  <a:lnTo>
                    <a:pt x="4798" y="7755"/>
                  </a:lnTo>
                  <a:cubicBezTo>
                    <a:pt x="4798" y="5627"/>
                    <a:pt x="3860" y="2706"/>
                    <a:pt x="3643" y="2056"/>
                  </a:cubicBezTo>
                  <a:cubicBezTo>
                    <a:pt x="3463" y="1443"/>
                    <a:pt x="3175" y="938"/>
                    <a:pt x="2814" y="578"/>
                  </a:cubicBezTo>
                  <a:cubicBezTo>
                    <a:pt x="2453" y="217"/>
                    <a:pt x="2057" y="1"/>
                    <a:pt x="15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4838;p64">
              <a:extLst>
                <a:ext uri="{FF2B5EF4-FFF2-40B4-BE49-F238E27FC236}">
                  <a16:creationId xmlns:a16="http://schemas.microsoft.com/office/drawing/2014/main" id="{4E97775B-7AE3-5054-D6D2-7B7445180DA4}"/>
                </a:ext>
              </a:extLst>
            </p:cNvPr>
            <p:cNvSpPr/>
            <p:nvPr/>
          </p:nvSpPr>
          <p:spPr>
            <a:xfrm>
              <a:off x="2527800" y="4365100"/>
              <a:ext cx="239875" cy="326075"/>
            </a:xfrm>
            <a:custGeom>
              <a:avLst/>
              <a:gdLst/>
              <a:ahLst/>
              <a:cxnLst/>
              <a:rect l="l" t="t" r="r" b="b"/>
              <a:pathLst>
                <a:path w="9595" h="13043" extrusionOk="0">
                  <a:moveTo>
                    <a:pt x="289" y="0"/>
                  </a:moveTo>
                  <a:cubicBezTo>
                    <a:pt x="289" y="1"/>
                    <a:pt x="1" y="5302"/>
                    <a:pt x="686" y="5699"/>
                  </a:cubicBezTo>
                  <a:cubicBezTo>
                    <a:pt x="1371" y="6096"/>
                    <a:pt x="3896" y="6781"/>
                    <a:pt x="4220" y="6853"/>
                  </a:cubicBezTo>
                  <a:cubicBezTo>
                    <a:pt x="4509" y="6961"/>
                    <a:pt x="4293" y="7358"/>
                    <a:pt x="3896" y="8728"/>
                  </a:cubicBezTo>
                  <a:cubicBezTo>
                    <a:pt x="3535" y="10099"/>
                    <a:pt x="3896" y="11975"/>
                    <a:pt x="5086" y="12660"/>
                  </a:cubicBezTo>
                  <a:cubicBezTo>
                    <a:pt x="5525" y="12913"/>
                    <a:pt x="5920" y="13043"/>
                    <a:pt x="6250" y="13043"/>
                  </a:cubicBezTo>
                  <a:cubicBezTo>
                    <a:pt x="6812" y="13043"/>
                    <a:pt x="7182" y="12663"/>
                    <a:pt x="7250" y="11866"/>
                  </a:cubicBezTo>
                  <a:cubicBezTo>
                    <a:pt x="7358" y="10604"/>
                    <a:pt x="9594" y="6961"/>
                    <a:pt x="8909" y="5879"/>
                  </a:cubicBezTo>
                  <a:cubicBezTo>
                    <a:pt x="8224" y="4797"/>
                    <a:pt x="7142" y="3715"/>
                    <a:pt x="4978" y="3427"/>
                  </a:cubicBezTo>
                  <a:cubicBezTo>
                    <a:pt x="2850" y="3138"/>
                    <a:pt x="289" y="0"/>
                    <a:pt x="2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4839;p64">
              <a:extLst>
                <a:ext uri="{FF2B5EF4-FFF2-40B4-BE49-F238E27FC236}">
                  <a16:creationId xmlns:a16="http://schemas.microsoft.com/office/drawing/2014/main" id="{D62D0387-BAB5-853D-51F4-6AC6B25440DF}"/>
                </a:ext>
              </a:extLst>
            </p:cNvPr>
            <p:cNvSpPr/>
            <p:nvPr/>
          </p:nvSpPr>
          <p:spPr>
            <a:xfrm>
              <a:off x="2526000" y="4357550"/>
              <a:ext cx="235350" cy="341200"/>
            </a:xfrm>
            <a:custGeom>
              <a:avLst/>
              <a:gdLst/>
              <a:ahLst/>
              <a:cxnLst/>
              <a:rect l="l" t="t" r="r" b="b"/>
              <a:pathLst>
                <a:path w="9414" h="13648" extrusionOk="0">
                  <a:moveTo>
                    <a:pt x="613" y="1069"/>
                  </a:moveTo>
                  <a:cubicBezTo>
                    <a:pt x="885" y="1369"/>
                    <a:pt x="1254" y="1751"/>
                    <a:pt x="1696" y="2142"/>
                  </a:cubicBezTo>
                  <a:cubicBezTo>
                    <a:pt x="2633" y="2971"/>
                    <a:pt x="3824" y="3873"/>
                    <a:pt x="5014" y="4053"/>
                  </a:cubicBezTo>
                  <a:cubicBezTo>
                    <a:pt x="6060" y="4161"/>
                    <a:pt x="6817" y="4486"/>
                    <a:pt x="7394" y="4919"/>
                  </a:cubicBezTo>
                  <a:cubicBezTo>
                    <a:pt x="7971" y="5316"/>
                    <a:pt x="8404" y="5821"/>
                    <a:pt x="8729" y="6362"/>
                  </a:cubicBezTo>
                  <a:cubicBezTo>
                    <a:pt x="8765" y="6434"/>
                    <a:pt x="8801" y="6542"/>
                    <a:pt x="8801" y="6722"/>
                  </a:cubicBezTo>
                  <a:cubicBezTo>
                    <a:pt x="8801" y="7047"/>
                    <a:pt x="8729" y="7480"/>
                    <a:pt x="8548" y="7948"/>
                  </a:cubicBezTo>
                  <a:cubicBezTo>
                    <a:pt x="8332" y="8670"/>
                    <a:pt x="7971" y="9463"/>
                    <a:pt x="7647" y="10221"/>
                  </a:cubicBezTo>
                  <a:cubicBezTo>
                    <a:pt x="7502" y="10617"/>
                    <a:pt x="7358" y="10942"/>
                    <a:pt x="7214" y="11267"/>
                  </a:cubicBezTo>
                  <a:cubicBezTo>
                    <a:pt x="7106" y="11591"/>
                    <a:pt x="7034" y="11880"/>
                    <a:pt x="7034" y="12132"/>
                  </a:cubicBezTo>
                  <a:cubicBezTo>
                    <a:pt x="6997" y="12493"/>
                    <a:pt x="6889" y="12745"/>
                    <a:pt x="6781" y="12854"/>
                  </a:cubicBezTo>
                  <a:cubicBezTo>
                    <a:pt x="6673" y="12998"/>
                    <a:pt x="6529" y="13034"/>
                    <a:pt x="6312" y="13034"/>
                  </a:cubicBezTo>
                  <a:cubicBezTo>
                    <a:pt x="6060" y="13034"/>
                    <a:pt x="5735" y="12926"/>
                    <a:pt x="5302" y="12709"/>
                  </a:cubicBezTo>
                  <a:cubicBezTo>
                    <a:pt x="4942" y="12493"/>
                    <a:pt x="4653" y="12096"/>
                    <a:pt x="4437" y="11663"/>
                  </a:cubicBezTo>
                  <a:cubicBezTo>
                    <a:pt x="4256" y="11195"/>
                    <a:pt x="4148" y="10654"/>
                    <a:pt x="4148" y="10113"/>
                  </a:cubicBezTo>
                  <a:cubicBezTo>
                    <a:pt x="4148" y="9788"/>
                    <a:pt x="4184" y="9427"/>
                    <a:pt x="4256" y="9103"/>
                  </a:cubicBezTo>
                  <a:cubicBezTo>
                    <a:pt x="4401" y="8670"/>
                    <a:pt x="4509" y="8309"/>
                    <a:pt x="4581" y="8057"/>
                  </a:cubicBezTo>
                  <a:cubicBezTo>
                    <a:pt x="4653" y="7768"/>
                    <a:pt x="4725" y="7588"/>
                    <a:pt x="4725" y="7407"/>
                  </a:cubicBezTo>
                  <a:cubicBezTo>
                    <a:pt x="4725" y="7299"/>
                    <a:pt x="4689" y="7191"/>
                    <a:pt x="4653" y="7083"/>
                  </a:cubicBezTo>
                  <a:cubicBezTo>
                    <a:pt x="4581" y="6975"/>
                    <a:pt x="4473" y="6903"/>
                    <a:pt x="4365" y="6866"/>
                  </a:cubicBezTo>
                  <a:cubicBezTo>
                    <a:pt x="4292" y="6866"/>
                    <a:pt x="4076" y="6794"/>
                    <a:pt x="3788" y="6722"/>
                  </a:cubicBezTo>
                  <a:cubicBezTo>
                    <a:pt x="3355" y="6578"/>
                    <a:pt x="2742" y="6398"/>
                    <a:pt x="2164" y="6217"/>
                  </a:cubicBezTo>
                  <a:cubicBezTo>
                    <a:pt x="1623" y="6037"/>
                    <a:pt x="1119" y="5857"/>
                    <a:pt x="902" y="5748"/>
                  </a:cubicBezTo>
                  <a:cubicBezTo>
                    <a:pt x="902" y="5712"/>
                    <a:pt x="830" y="5604"/>
                    <a:pt x="794" y="5388"/>
                  </a:cubicBezTo>
                  <a:cubicBezTo>
                    <a:pt x="650" y="4811"/>
                    <a:pt x="578" y="3693"/>
                    <a:pt x="578" y="2683"/>
                  </a:cubicBezTo>
                  <a:cubicBezTo>
                    <a:pt x="578" y="2091"/>
                    <a:pt x="611" y="1499"/>
                    <a:pt x="613" y="1069"/>
                  </a:cubicBezTo>
                  <a:close/>
                  <a:moveTo>
                    <a:pt x="354" y="0"/>
                  </a:moveTo>
                  <a:cubicBezTo>
                    <a:pt x="323" y="0"/>
                    <a:pt x="289" y="5"/>
                    <a:pt x="253" y="14"/>
                  </a:cubicBezTo>
                  <a:cubicBezTo>
                    <a:pt x="145" y="50"/>
                    <a:pt x="73" y="158"/>
                    <a:pt x="73" y="302"/>
                  </a:cubicBezTo>
                  <a:cubicBezTo>
                    <a:pt x="73" y="302"/>
                    <a:pt x="0" y="1420"/>
                    <a:pt x="0" y="2683"/>
                  </a:cubicBezTo>
                  <a:cubicBezTo>
                    <a:pt x="0" y="3440"/>
                    <a:pt x="0" y="4197"/>
                    <a:pt x="73" y="4847"/>
                  </a:cubicBezTo>
                  <a:cubicBezTo>
                    <a:pt x="109" y="5171"/>
                    <a:pt x="181" y="5460"/>
                    <a:pt x="217" y="5676"/>
                  </a:cubicBezTo>
                  <a:cubicBezTo>
                    <a:pt x="253" y="5784"/>
                    <a:pt x="289" y="5893"/>
                    <a:pt x="361" y="6001"/>
                  </a:cubicBezTo>
                  <a:cubicBezTo>
                    <a:pt x="397" y="6109"/>
                    <a:pt x="469" y="6181"/>
                    <a:pt x="614" y="6253"/>
                  </a:cubicBezTo>
                  <a:cubicBezTo>
                    <a:pt x="794" y="6362"/>
                    <a:pt x="1082" y="6470"/>
                    <a:pt x="1443" y="6614"/>
                  </a:cubicBezTo>
                  <a:cubicBezTo>
                    <a:pt x="1984" y="6794"/>
                    <a:pt x="2597" y="6975"/>
                    <a:pt x="3138" y="7155"/>
                  </a:cubicBezTo>
                  <a:cubicBezTo>
                    <a:pt x="3565" y="7277"/>
                    <a:pt x="3940" y="7373"/>
                    <a:pt x="4111" y="7422"/>
                  </a:cubicBezTo>
                  <a:lnTo>
                    <a:pt x="4111" y="7422"/>
                  </a:lnTo>
                  <a:cubicBezTo>
                    <a:pt x="4105" y="7478"/>
                    <a:pt x="4069" y="7648"/>
                    <a:pt x="4004" y="7876"/>
                  </a:cubicBezTo>
                  <a:cubicBezTo>
                    <a:pt x="3932" y="8129"/>
                    <a:pt x="3824" y="8489"/>
                    <a:pt x="3679" y="8958"/>
                  </a:cubicBezTo>
                  <a:cubicBezTo>
                    <a:pt x="3571" y="9319"/>
                    <a:pt x="3535" y="9716"/>
                    <a:pt x="3535" y="10113"/>
                  </a:cubicBezTo>
                  <a:cubicBezTo>
                    <a:pt x="3535" y="10726"/>
                    <a:pt x="3643" y="11339"/>
                    <a:pt x="3896" y="11880"/>
                  </a:cubicBezTo>
                  <a:cubicBezTo>
                    <a:pt x="4148" y="12421"/>
                    <a:pt x="4509" y="12926"/>
                    <a:pt x="5014" y="13214"/>
                  </a:cubicBezTo>
                  <a:cubicBezTo>
                    <a:pt x="5483" y="13467"/>
                    <a:pt x="5915" y="13647"/>
                    <a:pt x="6312" y="13647"/>
                  </a:cubicBezTo>
                  <a:cubicBezTo>
                    <a:pt x="6673" y="13647"/>
                    <a:pt x="6997" y="13503"/>
                    <a:pt x="7250" y="13250"/>
                  </a:cubicBezTo>
                  <a:cubicBezTo>
                    <a:pt x="7466" y="12998"/>
                    <a:pt x="7575" y="12637"/>
                    <a:pt x="7611" y="12204"/>
                  </a:cubicBezTo>
                  <a:cubicBezTo>
                    <a:pt x="7647" y="11988"/>
                    <a:pt x="7755" y="11591"/>
                    <a:pt x="7899" y="11158"/>
                  </a:cubicBezTo>
                  <a:cubicBezTo>
                    <a:pt x="8152" y="10509"/>
                    <a:pt x="8548" y="9680"/>
                    <a:pt x="8837" y="8922"/>
                  </a:cubicBezTo>
                  <a:cubicBezTo>
                    <a:pt x="9162" y="8129"/>
                    <a:pt x="9414" y="7371"/>
                    <a:pt x="9414" y="6722"/>
                  </a:cubicBezTo>
                  <a:cubicBezTo>
                    <a:pt x="9414" y="6470"/>
                    <a:pt x="9378" y="6253"/>
                    <a:pt x="9234" y="6037"/>
                  </a:cubicBezTo>
                  <a:cubicBezTo>
                    <a:pt x="8873" y="5460"/>
                    <a:pt x="8404" y="4883"/>
                    <a:pt x="7755" y="4414"/>
                  </a:cubicBezTo>
                  <a:cubicBezTo>
                    <a:pt x="7070" y="3945"/>
                    <a:pt x="6240" y="3584"/>
                    <a:pt x="5086" y="3440"/>
                  </a:cubicBezTo>
                  <a:cubicBezTo>
                    <a:pt x="4148" y="3332"/>
                    <a:pt x="2994" y="2502"/>
                    <a:pt x="2092" y="1673"/>
                  </a:cubicBezTo>
                  <a:cubicBezTo>
                    <a:pt x="1660" y="1276"/>
                    <a:pt x="1263" y="879"/>
                    <a:pt x="1010" y="591"/>
                  </a:cubicBezTo>
                  <a:cubicBezTo>
                    <a:pt x="866" y="447"/>
                    <a:pt x="758" y="338"/>
                    <a:pt x="686" y="230"/>
                  </a:cubicBezTo>
                  <a:cubicBezTo>
                    <a:pt x="614" y="158"/>
                    <a:pt x="578" y="122"/>
                    <a:pt x="578" y="122"/>
                  </a:cubicBezTo>
                  <a:cubicBezTo>
                    <a:pt x="523" y="41"/>
                    <a:pt x="449" y="0"/>
                    <a:pt x="3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4840;p64">
              <a:extLst>
                <a:ext uri="{FF2B5EF4-FFF2-40B4-BE49-F238E27FC236}">
                  <a16:creationId xmlns:a16="http://schemas.microsoft.com/office/drawing/2014/main" id="{ADA62A90-40AF-DF19-CC72-4EEC14CEB7ED}"/>
                </a:ext>
              </a:extLst>
            </p:cNvPr>
            <p:cNvSpPr/>
            <p:nvPr/>
          </p:nvSpPr>
          <p:spPr>
            <a:xfrm>
              <a:off x="2313200" y="4261075"/>
              <a:ext cx="151500" cy="319325"/>
            </a:xfrm>
            <a:custGeom>
              <a:avLst/>
              <a:gdLst/>
              <a:ahLst/>
              <a:cxnLst/>
              <a:rect l="l" t="t" r="r" b="b"/>
              <a:pathLst>
                <a:path w="6060" h="12773" extrusionOk="0">
                  <a:moveTo>
                    <a:pt x="2142" y="1"/>
                  </a:moveTo>
                  <a:cubicBezTo>
                    <a:pt x="1757" y="1"/>
                    <a:pt x="1370" y="155"/>
                    <a:pt x="1011" y="482"/>
                  </a:cubicBezTo>
                  <a:cubicBezTo>
                    <a:pt x="1" y="1384"/>
                    <a:pt x="614" y="3440"/>
                    <a:pt x="830" y="4522"/>
                  </a:cubicBezTo>
                  <a:cubicBezTo>
                    <a:pt x="1263" y="6470"/>
                    <a:pt x="1552" y="8453"/>
                    <a:pt x="2237" y="10329"/>
                  </a:cubicBezTo>
                  <a:cubicBezTo>
                    <a:pt x="2525" y="11086"/>
                    <a:pt x="2850" y="12529"/>
                    <a:pt x="3788" y="12709"/>
                  </a:cubicBezTo>
                  <a:cubicBezTo>
                    <a:pt x="3980" y="12752"/>
                    <a:pt x="4157" y="12772"/>
                    <a:pt x="4321" y="12772"/>
                  </a:cubicBezTo>
                  <a:cubicBezTo>
                    <a:pt x="5540" y="12772"/>
                    <a:pt x="5992" y="11639"/>
                    <a:pt x="6024" y="10112"/>
                  </a:cubicBezTo>
                  <a:cubicBezTo>
                    <a:pt x="6060" y="7371"/>
                    <a:pt x="4798" y="3296"/>
                    <a:pt x="4509" y="2430"/>
                  </a:cubicBezTo>
                  <a:cubicBezTo>
                    <a:pt x="3999" y="900"/>
                    <a:pt x="3074" y="1"/>
                    <a:pt x="2142" y="1"/>
                  </a:cubicBezTo>
                  <a:close/>
                </a:path>
              </a:pathLst>
            </a:custGeom>
            <a:solidFill>
              <a:srgbClr val="7070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4841;p64">
              <a:extLst>
                <a:ext uri="{FF2B5EF4-FFF2-40B4-BE49-F238E27FC236}">
                  <a16:creationId xmlns:a16="http://schemas.microsoft.com/office/drawing/2014/main" id="{FD449727-AA8D-459A-9483-5E2CE551BD97}"/>
                </a:ext>
              </a:extLst>
            </p:cNvPr>
            <p:cNvSpPr/>
            <p:nvPr/>
          </p:nvSpPr>
          <p:spPr>
            <a:xfrm>
              <a:off x="2316800" y="4254175"/>
              <a:ext cx="154225" cy="333650"/>
            </a:xfrm>
            <a:custGeom>
              <a:avLst/>
              <a:gdLst/>
              <a:ahLst/>
              <a:cxnLst/>
              <a:rect l="l" t="t" r="r" b="b"/>
              <a:pathLst>
                <a:path w="6169" h="13346" extrusionOk="0">
                  <a:moveTo>
                    <a:pt x="2021" y="578"/>
                  </a:moveTo>
                  <a:cubicBezTo>
                    <a:pt x="2381" y="578"/>
                    <a:pt x="2778" y="758"/>
                    <a:pt x="3139" y="1119"/>
                  </a:cubicBezTo>
                  <a:cubicBezTo>
                    <a:pt x="3499" y="1516"/>
                    <a:pt x="3824" y="2057"/>
                    <a:pt x="4076" y="2814"/>
                  </a:cubicBezTo>
                  <a:cubicBezTo>
                    <a:pt x="4365" y="3644"/>
                    <a:pt x="5591" y="7539"/>
                    <a:pt x="5555" y="10208"/>
                  </a:cubicBezTo>
                  <a:cubicBezTo>
                    <a:pt x="5555" y="10280"/>
                    <a:pt x="5555" y="10316"/>
                    <a:pt x="5555" y="10388"/>
                  </a:cubicBezTo>
                  <a:cubicBezTo>
                    <a:pt x="5555" y="11146"/>
                    <a:pt x="5447" y="11759"/>
                    <a:pt x="5195" y="12156"/>
                  </a:cubicBezTo>
                  <a:cubicBezTo>
                    <a:pt x="5086" y="12336"/>
                    <a:pt x="4942" y="12516"/>
                    <a:pt x="4798" y="12588"/>
                  </a:cubicBezTo>
                  <a:cubicBezTo>
                    <a:pt x="4617" y="12697"/>
                    <a:pt x="4401" y="12769"/>
                    <a:pt x="4149" y="12769"/>
                  </a:cubicBezTo>
                  <a:cubicBezTo>
                    <a:pt x="4004" y="12769"/>
                    <a:pt x="3860" y="12733"/>
                    <a:pt x="3680" y="12697"/>
                  </a:cubicBezTo>
                  <a:cubicBezTo>
                    <a:pt x="3535" y="12661"/>
                    <a:pt x="3391" y="12588"/>
                    <a:pt x="3247" y="12444"/>
                  </a:cubicBezTo>
                  <a:cubicBezTo>
                    <a:pt x="3031" y="12228"/>
                    <a:pt x="2886" y="11903"/>
                    <a:pt x="2742" y="11542"/>
                  </a:cubicBezTo>
                  <a:cubicBezTo>
                    <a:pt x="2598" y="11182"/>
                    <a:pt x="2490" y="10785"/>
                    <a:pt x="2381" y="10497"/>
                  </a:cubicBezTo>
                  <a:cubicBezTo>
                    <a:pt x="1696" y="8657"/>
                    <a:pt x="1408" y="6709"/>
                    <a:pt x="975" y="4762"/>
                  </a:cubicBezTo>
                  <a:cubicBezTo>
                    <a:pt x="867" y="4113"/>
                    <a:pt x="614" y="3175"/>
                    <a:pt x="614" y="2345"/>
                  </a:cubicBezTo>
                  <a:cubicBezTo>
                    <a:pt x="614" y="1768"/>
                    <a:pt x="722" y="1299"/>
                    <a:pt x="1047" y="1011"/>
                  </a:cubicBezTo>
                  <a:cubicBezTo>
                    <a:pt x="1371" y="722"/>
                    <a:pt x="1696" y="578"/>
                    <a:pt x="2021" y="578"/>
                  </a:cubicBezTo>
                  <a:close/>
                  <a:moveTo>
                    <a:pt x="2021" y="1"/>
                  </a:moveTo>
                  <a:cubicBezTo>
                    <a:pt x="1516" y="1"/>
                    <a:pt x="1047" y="181"/>
                    <a:pt x="650" y="542"/>
                  </a:cubicBezTo>
                  <a:cubicBezTo>
                    <a:pt x="145" y="1011"/>
                    <a:pt x="1" y="1696"/>
                    <a:pt x="1" y="2345"/>
                  </a:cubicBezTo>
                  <a:cubicBezTo>
                    <a:pt x="1" y="3283"/>
                    <a:pt x="289" y="4257"/>
                    <a:pt x="398" y="4870"/>
                  </a:cubicBezTo>
                  <a:cubicBezTo>
                    <a:pt x="830" y="6818"/>
                    <a:pt x="1119" y="8801"/>
                    <a:pt x="1804" y="10713"/>
                  </a:cubicBezTo>
                  <a:cubicBezTo>
                    <a:pt x="1949" y="11074"/>
                    <a:pt x="2093" y="11615"/>
                    <a:pt x="2345" y="12156"/>
                  </a:cubicBezTo>
                  <a:cubicBezTo>
                    <a:pt x="2453" y="12408"/>
                    <a:pt x="2634" y="12661"/>
                    <a:pt x="2814" y="12841"/>
                  </a:cubicBezTo>
                  <a:cubicBezTo>
                    <a:pt x="2994" y="13057"/>
                    <a:pt x="3247" y="13238"/>
                    <a:pt x="3572" y="13274"/>
                  </a:cubicBezTo>
                  <a:cubicBezTo>
                    <a:pt x="3788" y="13346"/>
                    <a:pt x="3968" y="13346"/>
                    <a:pt x="4149" y="13346"/>
                  </a:cubicBezTo>
                  <a:cubicBezTo>
                    <a:pt x="4509" y="13346"/>
                    <a:pt x="4834" y="13274"/>
                    <a:pt x="5086" y="13129"/>
                  </a:cubicBezTo>
                  <a:cubicBezTo>
                    <a:pt x="5483" y="12877"/>
                    <a:pt x="5772" y="12480"/>
                    <a:pt x="5916" y="12011"/>
                  </a:cubicBezTo>
                  <a:cubicBezTo>
                    <a:pt x="6096" y="11542"/>
                    <a:pt x="6168" y="11001"/>
                    <a:pt x="6168" y="10424"/>
                  </a:cubicBezTo>
                  <a:cubicBezTo>
                    <a:pt x="6168" y="10352"/>
                    <a:pt x="6168" y="10280"/>
                    <a:pt x="6168" y="10208"/>
                  </a:cubicBezTo>
                  <a:cubicBezTo>
                    <a:pt x="6168" y="7359"/>
                    <a:pt x="4942" y="3499"/>
                    <a:pt x="4654" y="2634"/>
                  </a:cubicBezTo>
                  <a:cubicBezTo>
                    <a:pt x="4401" y="1804"/>
                    <a:pt x="4004" y="1155"/>
                    <a:pt x="3572" y="722"/>
                  </a:cubicBezTo>
                  <a:cubicBezTo>
                    <a:pt x="3103" y="253"/>
                    <a:pt x="2562" y="1"/>
                    <a:pt x="20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4842;p64">
              <a:extLst>
                <a:ext uri="{FF2B5EF4-FFF2-40B4-BE49-F238E27FC236}">
                  <a16:creationId xmlns:a16="http://schemas.microsoft.com/office/drawing/2014/main" id="{2CD3A81B-4A76-5250-9D21-3BB7844A49C2}"/>
                </a:ext>
              </a:extLst>
            </p:cNvPr>
            <p:cNvSpPr/>
            <p:nvPr/>
          </p:nvSpPr>
          <p:spPr>
            <a:xfrm>
              <a:off x="2431325" y="4289025"/>
              <a:ext cx="151500" cy="319325"/>
            </a:xfrm>
            <a:custGeom>
              <a:avLst/>
              <a:gdLst/>
              <a:ahLst/>
              <a:cxnLst/>
              <a:rect l="l" t="t" r="r" b="b"/>
              <a:pathLst>
                <a:path w="6060" h="12773" extrusionOk="0">
                  <a:moveTo>
                    <a:pt x="2113" y="1"/>
                  </a:moveTo>
                  <a:cubicBezTo>
                    <a:pt x="1723" y="1"/>
                    <a:pt x="1333" y="155"/>
                    <a:pt x="974" y="482"/>
                  </a:cubicBezTo>
                  <a:cubicBezTo>
                    <a:pt x="0" y="1384"/>
                    <a:pt x="577" y="3440"/>
                    <a:pt x="830" y="4522"/>
                  </a:cubicBezTo>
                  <a:cubicBezTo>
                    <a:pt x="1227" y="6470"/>
                    <a:pt x="1515" y="8453"/>
                    <a:pt x="2201" y="10329"/>
                  </a:cubicBezTo>
                  <a:cubicBezTo>
                    <a:pt x="2489" y="11086"/>
                    <a:pt x="2814" y="12493"/>
                    <a:pt x="3751" y="12709"/>
                  </a:cubicBezTo>
                  <a:cubicBezTo>
                    <a:pt x="3944" y="12752"/>
                    <a:pt x="4121" y="12772"/>
                    <a:pt x="4285" y="12772"/>
                  </a:cubicBezTo>
                  <a:cubicBezTo>
                    <a:pt x="5503" y="12772"/>
                    <a:pt x="5956" y="11639"/>
                    <a:pt x="5988" y="10112"/>
                  </a:cubicBezTo>
                  <a:cubicBezTo>
                    <a:pt x="6060" y="7335"/>
                    <a:pt x="4761" y="3296"/>
                    <a:pt x="4473" y="2430"/>
                  </a:cubicBezTo>
                  <a:cubicBezTo>
                    <a:pt x="3988" y="900"/>
                    <a:pt x="3053" y="1"/>
                    <a:pt x="2113" y="1"/>
                  </a:cubicBezTo>
                  <a:close/>
                </a:path>
              </a:pathLst>
            </a:custGeom>
            <a:solidFill>
              <a:srgbClr val="7070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4843;p64">
              <a:extLst>
                <a:ext uri="{FF2B5EF4-FFF2-40B4-BE49-F238E27FC236}">
                  <a16:creationId xmlns:a16="http://schemas.microsoft.com/office/drawing/2014/main" id="{F13494FF-A48A-E6B0-1990-4DB5B0DBDA26}"/>
                </a:ext>
              </a:extLst>
            </p:cNvPr>
            <p:cNvSpPr/>
            <p:nvPr/>
          </p:nvSpPr>
          <p:spPr>
            <a:xfrm>
              <a:off x="2434025" y="4281225"/>
              <a:ext cx="154225" cy="334550"/>
            </a:xfrm>
            <a:custGeom>
              <a:avLst/>
              <a:gdLst/>
              <a:ahLst/>
              <a:cxnLst/>
              <a:rect l="l" t="t" r="r" b="b"/>
              <a:pathLst>
                <a:path w="6169" h="13382" extrusionOk="0">
                  <a:moveTo>
                    <a:pt x="2020" y="614"/>
                  </a:moveTo>
                  <a:cubicBezTo>
                    <a:pt x="2381" y="614"/>
                    <a:pt x="2778" y="794"/>
                    <a:pt x="3138" y="1155"/>
                  </a:cubicBezTo>
                  <a:cubicBezTo>
                    <a:pt x="3499" y="1516"/>
                    <a:pt x="3860" y="2093"/>
                    <a:pt x="4076" y="2814"/>
                  </a:cubicBezTo>
                  <a:cubicBezTo>
                    <a:pt x="4365" y="3680"/>
                    <a:pt x="5591" y="7539"/>
                    <a:pt x="5591" y="10208"/>
                  </a:cubicBezTo>
                  <a:cubicBezTo>
                    <a:pt x="5591" y="10280"/>
                    <a:pt x="5591" y="10352"/>
                    <a:pt x="5591" y="10424"/>
                  </a:cubicBezTo>
                  <a:cubicBezTo>
                    <a:pt x="5555" y="11146"/>
                    <a:pt x="5447" y="11759"/>
                    <a:pt x="5230" y="12192"/>
                  </a:cubicBezTo>
                  <a:cubicBezTo>
                    <a:pt x="5086" y="12372"/>
                    <a:pt x="4978" y="12516"/>
                    <a:pt x="4798" y="12624"/>
                  </a:cubicBezTo>
                  <a:cubicBezTo>
                    <a:pt x="4617" y="12733"/>
                    <a:pt x="4437" y="12769"/>
                    <a:pt x="4148" y="12769"/>
                  </a:cubicBezTo>
                  <a:cubicBezTo>
                    <a:pt x="4040" y="12769"/>
                    <a:pt x="3860" y="12769"/>
                    <a:pt x="3716" y="12733"/>
                  </a:cubicBezTo>
                  <a:cubicBezTo>
                    <a:pt x="3535" y="12697"/>
                    <a:pt x="3391" y="12588"/>
                    <a:pt x="3247" y="12444"/>
                  </a:cubicBezTo>
                  <a:cubicBezTo>
                    <a:pt x="3066" y="12264"/>
                    <a:pt x="2886" y="11903"/>
                    <a:pt x="2742" y="11542"/>
                  </a:cubicBezTo>
                  <a:cubicBezTo>
                    <a:pt x="2597" y="11182"/>
                    <a:pt x="2489" y="10821"/>
                    <a:pt x="2381" y="10533"/>
                  </a:cubicBezTo>
                  <a:cubicBezTo>
                    <a:pt x="1732" y="8693"/>
                    <a:pt x="1407" y="6746"/>
                    <a:pt x="1010" y="4762"/>
                  </a:cubicBezTo>
                  <a:cubicBezTo>
                    <a:pt x="866" y="4113"/>
                    <a:pt x="614" y="3175"/>
                    <a:pt x="614" y="2381"/>
                  </a:cubicBezTo>
                  <a:cubicBezTo>
                    <a:pt x="614" y="1804"/>
                    <a:pt x="758" y="1299"/>
                    <a:pt x="1083" y="1011"/>
                  </a:cubicBezTo>
                  <a:cubicBezTo>
                    <a:pt x="1407" y="722"/>
                    <a:pt x="1696" y="614"/>
                    <a:pt x="2020" y="614"/>
                  </a:cubicBezTo>
                  <a:close/>
                  <a:moveTo>
                    <a:pt x="2020" y="1"/>
                  </a:moveTo>
                  <a:cubicBezTo>
                    <a:pt x="1551" y="1"/>
                    <a:pt x="1083" y="217"/>
                    <a:pt x="650" y="578"/>
                  </a:cubicBezTo>
                  <a:cubicBezTo>
                    <a:pt x="145" y="1047"/>
                    <a:pt x="1" y="1732"/>
                    <a:pt x="1" y="2381"/>
                  </a:cubicBezTo>
                  <a:cubicBezTo>
                    <a:pt x="37" y="3319"/>
                    <a:pt x="289" y="4257"/>
                    <a:pt x="397" y="4906"/>
                  </a:cubicBezTo>
                  <a:cubicBezTo>
                    <a:pt x="830" y="6818"/>
                    <a:pt x="1119" y="8801"/>
                    <a:pt x="1840" y="10749"/>
                  </a:cubicBezTo>
                  <a:cubicBezTo>
                    <a:pt x="1948" y="11074"/>
                    <a:pt x="2093" y="11651"/>
                    <a:pt x="2345" y="12156"/>
                  </a:cubicBezTo>
                  <a:cubicBezTo>
                    <a:pt x="2489" y="12408"/>
                    <a:pt x="2634" y="12661"/>
                    <a:pt x="2814" y="12877"/>
                  </a:cubicBezTo>
                  <a:cubicBezTo>
                    <a:pt x="3030" y="13093"/>
                    <a:pt x="3283" y="13238"/>
                    <a:pt x="3571" y="13310"/>
                  </a:cubicBezTo>
                  <a:cubicBezTo>
                    <a:pt x="3788" y="13346"/>
                    <a:pt x="3968" y="13382"/>
                    <a:pt x="4148" y="13382"/>
                  </a:cubicBezTo>
                  <a:cubicBezTo>
                    <a:pt x="4509" y="13382"/>
                    <a:pt x="4834" y="13310"/>
                    <a:pt x="5122" y="13129"/>
                  </a:cubicBezTo>
                  <a:cubicBezTo>
                    <a:pt x="5519" y="12877"/>
                    <a:pt x="5771" y="12480"/>
                    <a:pt x="5916" y="12047"/>
                  </a:cubicBezTo>
                  <a:cubicBezTo>
                    <a:pt x="6096" y="11579"/>
                    <a:pt x="6168" y="11038"/>
                    <a:pt x="6168" y="10424"/>
                  </a:cubicBezTo>
                  <a:cubicBezTo>
                    <a:pt x="6168" y="10352"/>
                    <a:pt x="6168" y="10280"/>
                    <a:pt x="6168" y="10208"/>
                  </a:cubicBezTo>
                  <a:cubicBezTo>
                    <a:pt x="6168" y="7395"/>
                    <a:pt x="4942" y="3500"/>
                    <a:pt x="4653" y="2634"/>
                  </a:cubicBezTo>
                  <a:cubicBezTo>
                    <a:pt x="4401" y="1840"/>
                    <a:pt x="4040" y="1191"/>
                    <a:pt x="3571" y="722"/>
                  </a:cubicBezTo>
                  <a:cubicBezTo>
                    <a:pt x="3138" y="290"/>
                    <a:pt x="2597" y="1"/>
                    <a:pt x="20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4844;p64">
              <a:extLst>
                <a:ext uri="{FF2B5EF4-FFF2-40B4-BE49-F238E27FC236}">
                  <a16:creationId xmlns:a16="http://schemas.microsoft.com/office/drawing/2014/main" id="{8A6BE4A6-5DC7-E4C0-0E0D-782D2EDF8DF2}"/>
                </a:ext>
              </a:extLst>
            </p:cNvPr>
            <p:cNvSpPr/>
            <p:nvPr/>
          </p:nvSpPr>
          <p:spPr>
            <a:xfrm>
              <a:off x="3493500" y="4624625"/>
              <a:ext cx="241675" cy="332750"/>
            </a:xfrm>
            <a:custGeom>
              <a:avLst/>
              <a:gdLst/>
              <a:ahLst/>
              <a:cxnLst/>
              <a:rect l="l" t="t" r="r" b="b"/>
              <a:pathLst>
                <a:path w="9667" h="13310" extrusionOk="0">
                  <a:moveTo>
                    <a:pt x="7152" y="0"/>
                  </a:moveTo>
                  <a:cubicBezTo>
                    <a:pt x="6332" y="0"/>
                    <a:pt x="5421" y="554"/>
                    <a:pt x="4653" y="1630"/>
                  </a:cubicBezTo>
                  <a:cubicBezTo>
                    <a:pt x="4076" y="2459"/>
                    <a:pt x="1371" y="6246"/>
                    <a:pt x="541" y="9312"/>
                  </a:cubicBezTo>
                  <a:cubicBezTo>
                    <a:pt x="0" y="11223"/>
                    <a:pt x="181" y="12846"/>
                    <a:pt x="2020" y="13279"/>
                  </a:cubicBezTo>
                  <a:cubicBezTo>
                    <a:pt x="2105" y="13300"/>
                    <a:pt x="2188" y="13309"/>
                    <a:pt x="2269" y="13309"/>
                  </a:cubicBezTo>
                  <a:cubicBezTo>
                    <a:pt x="3193" y="13309"/>
                    <a:pt x="3903" y="12070"/>
                    <a:pt x="4401" y="11440"/>
                  </a:cubicBezTo>
                  <a:cubicBezTo>
                    <a:pt x="5735" y="9709"/>
                    <a:pt x="6709" y="7725"/>
                    <a:pt x="7791" y="5777"/>
                  </a:cubicBezTo>
                  <a:cubicBezTo>
                    <a:pt x="8368" y="4695"/>
                    <a:pt x="9666" y="2784"/>
                    <a:pt x="8945" y="1305"/>
                  </a:cubicBezTo>
                  <a:cubicBezTo>
                    <a:pt x="8523" y="428"/>
                    <a:pt x="7873" y="0"/>
                    <a:pt x="7152" y="0"/>
                  </a:cubicBezTo>
                  <a:close/>
                </a:path>
              </a:pathLst>
            </a:custGeom>
            <a:solidFill>
              <a:srgbClr val="7070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4845;p64">
              <a:extLst>
                <a:ext uri="{FF2B5EF4-FFF2-40B4-BE49-F238E27FC236}">
                  <a16:creationId xmlns:a16="http://schemas.microsoft.com/office/drawing/2014/main" id="{401D2652-D938-3B65-719F-C4C6AC0985B8}"/>
                </a:ext>
              </a:extLst>
            </p:cNvPr>
            <p:cNvSpPr/>
            <p:nvPr/>
          </p:nvSpPr>
          <p:spPr>
            <a:xfrm>
              <a:off x="3492600" y="4617575"/>
              <a:ext cx="237175" cy="347150"/>
            </a:xfrm>
            <a:custGeom>
              <a:avLst/>
              <a:gdLst/>
              <a:ahLst/>
              <a:cxnLst/>
              <a:rect l="l" t="t" r="r" b="b"/>
              <a:pathLst>
                <a:path w="9487" h="13886" extrusionOk="0">
                  <a:moveTo>
                    <a:pt x="7178" y="577"/>
                  </a:moveTo>
                  <a:cubicBezTo>
                    <a:pt x="7502" y="577"/>
                    <a:pt x="7755" y="685"/>
                    <a:pt x="8007" y="866"/>
                  </a:cubicBezTo>
                  <a:cubicBezTo>
                    <a:pt x="8260" y="1046"/>
                    <a:pt x="8512" y="1298"/>
                    <a:pt x="8693" y="1695"/>
                  </a:cubicBezTo>
                  <a:cubicBezTo>
                    <a:pt x="8837" y="1984"/>
                    <a:pt x="8909" y="2236"/>
                    <a:pt x="8909" y="2561"/>
                  </a:cubicBezTo>
                  <a:cubicBezTo>
                    <a:pt x="8909" y="3138"/>
                    <a:pt x="8693" y="3751"/>
                    <a:pt x="8404" y="4364"/>
                  </a:cubicBezTo>
                  <a:cubicBezTo>
                    <a:pt x="8115" y="4941"/>
                    <a:pt x="7791" y="5482"/>
                    <a:pt x="7538" y="5915"/>
                  </a:cubicBezTo>
                  <a:cubicBezTo>
                    <a:pt x="6456" y="7863"/>
                    <a:pt x="5519" y="9846"/>
                    <a:pt x="4220" y="11542"/>
                  </a:cubicBezTo>
                  <a:cubicBezTo>
                    <a:pt x="3932" y="11866"/>
                    <a:pt x="3643" y="12335"/>
                    <a:pt x="3319" y="12696"/>
                  </a:cubicBezTo>
                  <a:cubicBezTo>
                    <a:pt x="3138" y="12876"/>
                    <a:pt x="2958" y="13020"/>
                    <a:pt x="2814" y="13128"/>
                  </a:cubicBezTo>
                  <a:cubicBezTo>
                    <a:pt x="2633" y="13237"/>
                    <a:pt x="2453" y="13309"/>
                    <a:pt x="2309" y="13309"/>
                  </a:cubicBezTo>
                  <a:cubicBezTo>
                    <a:pt x="2237" y="13309"/>
                    <a:pt x="2200" y="13273"/>
                    <a:pt x="2128" y="13273"/>
                  </a:cubicBezTo>
                  <a:cubicBezTo>
                    <a:pt x="1551" y="13128"/>
                    <a:pt x="1191" y="12876"/>
                    <a:pt x="974" y="12551"/>
                  </a:cubicBezTo>
                  <a:cubicBezTo>
                    <a:pt x="722" y="12227"/>
                    <a:pt x="614" y="11758"/>
                    <a:pt x="614" y="11253"/>
                  </a:cubicBezTo>
                  <a:cubicBezTo>
                    <a:pt x="614" y="10784"/>
                    <a:pt x="722" y="10243"/>
                    <a:pt x="866" y="9666"/>
                  </a:cubicBezTo>
                  <a:cubicBezTo>
                    <a:pt x="1696" y="6709"/>
                    <a:pt x="4328" y="2885"/>
                    <a:pt x="4942" y="2092"/>
                  </a:cubicBezTo>
                  <a:cubicBezTo>
                    <a:pt x="5663" y="1082"/>
                    <a:pt x="6529" y="577"/>
                    <a:pt x="7178" y="577"/>
                  </a:cubicBezTo>
                  <a:close/>
                  <a:moveTo>
                    <a:pt x="7178" y="0"/>
                  </a:moveTo>
                  <a:cubicBezTo>
                    <a:pt x="6240" y="0"/>
                    <a:pt x="5266" y="613"/>
                    <a:pt x="4437" y="1731"/>
                  </a:cubicBezTo>
                  <a:cubicBezTo>
                    <a:pt x="3860" y="2597"/>
                    <a:pt x="1155" y="6348"/>
                    <a:pt x="289" y="9522"/>
                  </a:cubicBezTo>
                  <a:cubicBezTo>
                    <a:pt x="109" y="10099"/>
                    <a:pt x="0" y="10712"/>
                    <a:pt x="0" y="11253"/>
                  </a:cubicBezTo>
                  <a:cubicBezTo>
                    <a:pt x="0" y="11866"/>
                    <a:pt x="145" y="12407"/>
                    <a:pt x="469" y="12876"/>
                  </a:cubicBezTo>
                  <a:cubicBezTo>
                    <a:pt x="794" y="13345"/>
                    <a:pt x="1299" y="13669"/>
                    <a:pt x="1984" y="13850"/>
                  </a:cubicBezTo>
                  <a:cubicBezTo>
                    <a:pt x="2092" y="13886"/>
                    <a:pt x="2200" y="13886"/>
                    <a:pt x="2309" y="13886"/>
                  </a:cubicBezTo>
                  <a:cubicBezTo>
                    <a:pt x="2597" y="13886"/>
                    <a:pt x="2886" y="13778"/>
                    <a:pt x="3102" y="13633"/>
                  </a:cubicBezTo>
                  <a:cubicBezTo>
                    <a:pt x="3463" y="13417"/>
                    <a:pt x="3787" y="13092"/>
                    <a:pt x="4040" y="12768"/>
                  </a:cubicBezTo>
                  <a:cubicBezTo>
                    <a:pt x="4292" y="12443"/>
                    <a:pt x="4509" y="12119"/>
                    <a:pt x="4689" y="11902"/>
                  </a:cubicBezTo>
                  <a:cubicBezTo>
                    <a:pt x="6024" y="10135"/>
                    <a:pt x="6997" y="8151"/>
                    <a:pt x="8079" y="6204"/>
                  </a:cubicBezTo>
                  <a:cubicBezTo>
                    <a:pt x="8296" y="5807"/>
                    <a:pt x="8656" y="5230"/>
                    <a:pt x="8945" y="4617"/>
                  </a:cubicBezTo>
                  <a:cubicBezTo>
                    <a:pt x="9234" y="3967"/>
                    <a:pt x="9486" y="3282"/>
                    <a:pt x="9486" y="2561"/>
                  </a:cubicBezTo>
                  <a:cubicBezTo>
                    <a:pt x="9486" y="2164"/>
                    <a:pt x="9414" y="1803"/>
                    <a:pt x="9234" y="1443"/>
                  </a:cubicBezTo>
                  <a:cubicBezTo>
                    <a:pt x="9017" y="974"/>
                    <a:pt x="8729" y="613"/>
                    <a:pt x="8368" y="361"/>
                  </a:cubicBezTo>
                  <a:cubicBezTo>
                    <a:pt x="8007" y="108"/>
                    <a:pt x="7611" y="0"/>
                    <a:pt x="71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4846;p64">
              <a:extLst>
                <a:ext uri="{FF2B5EF4-FFF2-40B4-BE49-F238E27FC236}">
                  <a16:creationId xmlns:a16="http://schemas.microsoft.com/office/drawing/2014/main" id="{42874138-832B-6413-6F7B-382CA1EF07CD}"/>
                </a:ext>
              </a:extLst>
            </p:cNvPr>
            <p:cNvSpPr/>
            <p:nvPr/>
          </p:nvSpPr>
          <p:spPr>
            <a:xfrm>
              <a:off x="3610725" y="4730250"/>
              <a:ext cx="182150" cy="250325"/>
            </a:xfrm>
            <a:custGeom>
              <a:avLst/>
              <a:gdLst/>
              <a:ahLst/>
              <a:cxnLst/>
              <a:rect l="l" t="t" r="r" b="b"/>
              <a:pathLst>
                <a:path w="7286" h="10013" extrusionOk="0">
                  <a:moveTo>
                    <a:pt x="5370" y="1"/>
                  </a:moveTo>
                  <a:cubicBezTo>
                    <a:pt x="4757" y="1"/>
                    <a:pt x="4076" y="419"/>
                    <a:pt x="3499" y="1228"/>
                  </a:cubicBezTo>
                  <a:cubicBezTo>
                    <a:pt x="3066" y="1841"/>
                    <a:pt x="1046" y="4690"/>
                    <a:pt x="397" y="6998"/>
                  </a:cubicBezTo>
                  <a:cubicBezTo>
                    <a:pt x="0" y="8441"/>
                    <a:pt x="144" y="9631"/>
                    <a:pt x="1515" y="9992"/>
                  </a:cubicBezTo>
                  <a:cubicBezTo>
                    <a:pt x="1577" y="10006"/>
                    <a:pt x="1637" y="10013"/>
                    <a:pt x="1697" y="10013"/>
                  </a:cubicBezTo>
                  <a:cubicBezTo>
                    <a:pt x="2403" y="10013"/>
                    <a:pt x="2952" y="9084"/>
                    <a:pt x="3318" y="8585"/>
                  </a:cubicBezTo>
                  <a:cubicBezTo>
                    <a:pt x="4328" y="7323"/>
                    <a:pt x="5050" y="5808"/>
                    <a:pt x="5843" y="4366"/>
                  </a:cubicBezTo>
                  <a:cubicBezTo>
                    <a:pt x="6312" y="3536"/>
                    <a:pt x="7286" y="2093"/>
                    <a:pt x="6709" y="975"/>
                  </a:cubicBezTo>
                  <a:cubicBezTo>
                    <a:pt x="6389" y="320"/>
                    <a:pt x="5905" y="1"/>
                    <a:pt x="5370" y="1"/>
                  </a:cubicBezTo>
                  <a:close/>
                </a:path>
              </a:pathLst>
            </a:custGeom>
            <a:solidFill>
              <a:srgbClr val="7070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4847;p64">
              <a:extLst>
                <a:ext uri="{FF2B5EF4-FFF2-40B4-BE49-F238E27FC236}">
                  <a16:creationId xmlns:a16="http://schemas.microsoft.com/office/drawing/2014/main" id="{22831F3F-0B1A-4E0A-FB91-96F5512975F7}"/>
                </a:ext>
              </a:extLst>
            </p:cNvPr>
            <p:cNvSpPr/>
            <p:nvPr/>
          </p:nvSpPr>
          <p:spPr>
            <a:xfrm>
              <a:off x="3608925" y="4723050"/>
              <a:ext cx="181250" cy="265125"/>
            </a:xfrm>
            <a:custGeom>
              <a:avLst/>
              <a:gdLst/>
              <a:ahLst/>
              <a:cxnLst/>
              <a:rect l="l" t="t" r="r" b="b"/>
              <a:pathLst>
                <a:path w="7250" h="10605" extrusionOk="0">
                  <a:moveTo>
                    <a:pt x="5446" y="614"/>
                  </a:moveTo>
                  <a:cubicBezTo>
                    <a:pt x="5663" y="614"/>
                    <a:pt x="5843" y="650"/>
                    <a:pt x="6023" y="794"/>
                  </a:cubicBezTo>
                  <a:cubicBezTo>
                    <a:pt x="6204" y="903"/>
                    <a:pt x="6384" y="1119"/>
                    <a:pt x="6528" y="1408"/>
                  </a:cubicBezTo>
                  <a:cubicBezTo>
                    <a:pt x="6600" y="1588"/>
                    <a:pt x="6672" y="1804"/>
                    <a:pt x="6672" y="2021"/>
                  </a:cubicBezTo>
                  <a:cubicBezTo>
                    <a:pt x="6672" y="2417"/>
                    <a:pt x="6492" y="2886"/>
                    <a:pt x="6312" y="3319"/>
                  </a:cubicBezTo>
                  <a:cubicBezTo>
                    <a:pt x="6095" y="3752"/>
                    <a:pt x="5843" y="4185"/>
                    <a:pt x="5663" y="4509"/>
                  </a:cubicBezTo>
                  <a:cubicBezTo>
                    <a:pt x="4833" y="5952"/>
                    <a:pt x="4112" y="7467"/>
                    <a:pt x="3138" y="8693"/>
                  </a:cubicBezTo>
                  <a:cubicBezTo>
                    <a:pt x="2958" y="8946"/>
                    <a:pt x="2741" y="9306"/>
                    <a:pt x="2489" y="9559"/>
                  </a:cubicBezTo>
                  <a:cubicBezTo>
                    <a:pt x="2344" y="9703"/>
                    <a:pt x="2236" y="9811"/>
                    <a:pt x="2128" y="9883"/>
                  </a:cubicBezTo>
                  <a:cubicBezTo>
                    <a:pt x="1984" y="9955"/>
                    <a:pt x="1876" y="9991"/>
                    <a:pt x="1767" y="9991"/>
                  </a:cubicBezTo>
                  <a:lnTo>
                    <a:pt x="1659" y="9991"/>
                  </a:lnTo>
                  <a:cubicBezTo>
                    <a:pt x="1226" y="9883"/>
                    <a:pt x="1010" y="9703"/>
                    <a:pt x="830" y="9450"/>
                  </a:cubicBezTo>
                  <a:cubicBezTo>
                    <a:pt x="685" y="9234"/>
                    <a:pt x="577" y="8909"/>
                    <a:pt x="577" y="8549"/>
                  </a:cubicBezTo>
                  <a:cubicBezTo>
                    <a:pt x="577" y="8188"/>
                    <a:pt x="649" y="7791"/>
                    <a:pt x="757" y="7359"/>
                  </a:cubicBezTo>
                  <a:cubicBezTo>
                    <a:pt x="1371" y="5158"/>
                    <a:pt x="3390" y="2309"/>
                    <a:pt x="3823" y="1696"/>
                  </a:cubicBezTo>
                  <a:cubicBezTo>
                    <a:pt x="4364" y="939"/>
                    <a:pt x="4977" y="614"/>
                    <a:pt x="5446" y="614"/>
                  </a:cubicBezTo>
                  <a:close/>
                  <a:moveTo>
                    <a:pt x="5446" y="1"/>
                  </a:moveTo>
                  <a:cubicBezTo>
                    <a:pt x="4689" y="1"/>
                    <a:pt x="3931" y="506"/>
                    <a:pt x="3318" y="1371"/>
                  </a:cubicBezTo>
                  <a:cubicBezTo>
                    <a:pt x="2885" y="1985"/>
                    <a:pt x="866" y="4834"/>
                    <a:pt x="180" y="7214"/>
                  </a:cubicBezTo>
                  <a:cubicBezTo>
                    <a:pt x="72" y="7683"/>
                    <a:pt x="0" y="8116"/>
                    <a:pt x="0" y="8549"/>
                  </a:cubicBezTo>
                  <a:cubicBezTo>
                    <a:pt x="0" y="8982"/>
                    <a:pt x="72" y="9450"/>
                    <a:pt x="325" y="9811"/>
                  </a:cubicBezTo>
                  <a:cubicBezTo>
                    <a:pt x="577" y="10172"/>
                    <a:pt x="1010" y="10424"/>
                    <a:pt x="1515" y="10569"/>
                  </a:cubicBezTo>
                  <a:cubicBezTo>
                    <a:pt x="1623" y="10569"/>
                    <a:pt x="1695" y="10605"/>
                    <a:pt x="1767" y="10605"/>
                  </a:cubicBezTo>
                  <a:cubicBezTo>
                    <a:pt x="2020" y="10605"/>
                    <a:pt x="2236" y="10496"/>
                    <a:pt x="2417" y="10388"/>
                  </a:cubicBezTo>
                  <a:cubicBezTo>
                    <a:pt x="2705" y="10208"/>
                    <a:pt x="2921" y="9955"/>
                    <a:pt x="3138" y="9739"/>
                  </a:cubicBezTo>
                  <a:cubicBezTo>
                    <a:pt x="3318" y="9487"/>
                    <a:pt x="3499" y="9234"/>
                    <a:pt x="3607" y="9054"/>
                  </a:cubicBezTo>
                  <a:cubicBezTo>
                    <a:pt x="4653" y="7755"/>
                    <a:pt x="5374" y="6241"/>
                    <a:pt x="6168" y="4798"/>
                  </a:cubicBezTo>
                  <a:cubicBezTo>
                    <a:pt x="6348" y="4473"/>
                    <a:pt x="6600" y="4040"/>
                    <a:pt x="6853" y="3572"/>
                  </a:cubicBezTo>
                  <a:cubicBezTo>
                    <a:pt x="7069" y="3103"/>
                    <a:pt x="7250" y="2562"/>
                    <a:pt x="7250" y="2021"/>
                  </a:cubicBezTo>
                  <a:cubicBezTo>
                    <a:pt x="7250" y="1732"/>
                    <a:pt x="7213" y="1408"/>
                    <a:pt x="7069" y="1119"/>
                  </a:cubicBezTo>
                  <a:cubicBezTo>
                    <a:pt x="6889" y="758"/>
                    <a:pt x="6636" y="506"/>
                    <a:pt x="6384" y="289"/>
                  </a:cubicBezTo>
                  <a:cubicBezTo>
                    <a:pt x="6095" y="109"/>
                    <a:pt x="5771" y="1"/>
                    <a:pt x="54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4848;p64">
              <a:extLst>
                <a:ext uri="{FF2B5EF4-FFF2-40B4-BE49-F238E27FC236}">
                  <a16:creationId xmlns:a16="http://schemas.microsoft.com/office/drawing/2014/main" id="{2A318419-348E-DBA8-5634-469B52C0EB81}"/>
                </a:ext>
              </a:extLst>
            </p:cNvPr>
            <p:cNvSpPr/>
            <p:nvPr/>
          </p:nvSpPr>
          <p:spPr>
            <a:xfrm>
              <a:off x="3129225" y="4525600"/>
              <a:ext cx="300275" cy="286350"/>
            </a:xfrm>
            <a:custGeom>
              <a:avLst/>
              <a:gdLst/>
              <a:ahLst/>
              <a:cxnLst/>
              <a:rect l="l" t="t" r="r" b="b"/>
              <a:pathLst>
                <a:path w="12011" h="11454" extrusionOk="0">
                  <a:moveTo>
                    <a:pt x="12011" y="0"/>
                  </a:moveTo>
                  <a:cubicBezTo>
                    <a:pt x="12010" y="0"/>
                    <a:pt x="9320" y="1568"/>
                    <a:pt x="7073" y="1568"/>
                  </a:cubicBezTo>
                  <a:cubicBezTo>
                    <a:pt x="6680" y="1568"/>
                    <a:pt x="6301" y="1520"/>
                    <a:pt x="5951" y="1407"/>
                  </a:cubicBezTo>
                  <a:cubicBezTo>
                    <a:pt x="5202" y="1153"/>
                    <a:pt x="4541" y="1047"/>
                    <a:pt x="3953" y="1047"/>
                  </a:cubicBezTo>
                  <a:cubicBezTo>
                    <a:pt x="2702" y="1047"/>
                    <a:pt x="1782" y="1528"/>
                    <a:pt x="1046" y="2092"/>
                  </a:cubicBezTo>
                  <a:cubicBezTo>
                    <a:pt x="0" y="2922"/>
                    <a:pt x="1154" y="8043"/>
                    <a:pt x="830" y="9486"/>
                  </a:cubicBezTo>
                  <a:cubicBezTo>
                    <a:pt x="535" y="10797"/>
                    <a:pt x="1223" y="11453"/>
                    <a:pt x="2435" y="11453"/>
                  </a:cubicBezTo>
                  <a:cubicBezTo>
                    <a:pt x="2556" y="11453"/>
                    <a:pt x="2682" y="11447"/>
                    <a:pt x="2814" y="11433"/>
                  </a:cubicBezTo>
                  <a:cubicBezTo>
                    <a:pt x="4256" y="11289"/>
                    <a:pt x="5302" y="9450"/>
                    <a:pt x="5338" y="7719"/>
                  </a:cubicBezTo>
                  <a:cubicBezTo>
                    <a:pt x="5373" y="6079"/>
                    <a:pt x="5307" y="5553"/>
                    <a:pt x="5596" y="5553"/>
                  </a:cubicBezTo>
                  <a:cubicBezTo>
                    <a:pt x="5606" y="5553"/>
                    <a:pt x="5616" y="5553"/>
                    <a:pt x="5627" y="5555"/>
                  </a:cubicBezTo>
                  <a:cubicBezTo>
                    <a:pt x="5955" y="5587"/>
                    <a:pt x="8371" y="6038"/>
                    <a:pt x="9430" y="6038"/>
                  </a:cubicBezTo>
                  <a:cubicBezTo>
                    <a:pt x="9535" y="6038"/>
                    <a:pt x="9627" y="6033"/>
                    <a:pt x="9702" y="6023"/>
                  </a:cubicBezTo>
                  <a:cubicBezTo>
                    <a:pt x="10568" y="5951"/>
                    <a:pt x="12011" y="0"/>
                    <a:pt x="12011" y="0"/>
                  </a:cubicBezTo>
                  <a:close/>
                </a:path>
              </a:pathLst>
            </a:custGeom>
            <a:solidFill>
              <a:srgbClr val="7070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4849;p64">
              <a:extLst>
                <a:ext uri="{FF2B5EF4-FFF2-40B4-BE49-F238E27FC236}">
                  <a16:creationId xmlns:a16="http://schemas.microsoft.com/office/drawing/2014/main" id="{6A3AF155-E59A-AE1D-5CDD-D4585CB79213}"/>
                </a:ext>
              </a:extLst>
            </p:cNvPr>
            <p:cNvSpPr/>
            <p:nvPr/>
          </p:nvSpPr>
          <p:spPr>
            <a:xfrm>
              <a:off x="3136425" y="4518300"/>
              <a:ext cx="300300" cy="301275"/>
            </a:xfrm>
            <a:custGeom>
              <a:avLst/>
              <a:gdLst/>
              <a:ahLst/>
              <a:cxnLst/>
              <a:rect l="l" t="t" r="r" b="b"/>
              <a:pathLst>
                <a:path w="12012" h="12051" extrusionOk="0">
                  <a:moveTo>
                    <a:pt x="11248" y="899"/>
                  </a:moveTo>
                  <a:cubicBezTo>
                    <a:pt x="11228" y="980"/>
                    <a:pt x="11206" y="1067"/>
                    <a:pt x="11182" y="1158"/>
                  </a:cubicBezTo>
                  <a:cubicBezTo>
                    <a:pt x="10965" y="1987"/>
                    <a:pt x="10605" y="3250"/>
                    <a:pt x="10244" y="4296"/>
                  </a:cubicBezTo>
                  <a:cubicBezTo>
                    <a:pt x="10064" y="4801"/>
                    <a:pt x="9847" y="5269"/>
                    <a:pt x="9667" y="5594"/>
                  </a:cubicBezTo>
                  <a:cubicBezTo>
                    <a:pt x="9595" y="5774"/>
                    <a:pt x="9523" y="5883"/>
                    <a:pt x="9450" y="5955"/>
                  </a:cubicBezTo>
                  <a:lnTo>
                    <a:pt x="9378" y="6027"/>
                  </a:lnTo>
                  <a:lnTo>
                    <a:pt x="9198" y="6027"/>
                  </a:lnTo>
                  <a:cubicBezTo>
                    <a:pt x="8729" y="6027"/>
                    <a:pt x="7827" y="5919"/>
                    <a:pt x="7070" y="5810"/>
                  </a:cubicBezTo>
                  <a:cubicBezTo>
                    <a:pt x="6673" y="5738"/>
                    <a:pt x="6277" y="5702"/>
                    <a:pt x="5988" y="5630"/>
                  </a:cubicBezTo>
                  <a:cubicBezTo>
                    <a:pt x="5699" y="5594"/>
                    <a:pt x="5483" y="5558"/>
                    <a:pt x="5375" y="5558"/>
                  </a:cubicBezTo>
                  <a:lnTo>
                    <a:pt x="5303" y="5522"/>
                  </a:lnTo>
                  <a:cubicBezTo>
                    <a:pt x="5231" y="5522"/>
                    <a:pt x="5122" y="5558"/>
                    <a:pt x="5050" y="5630"/>
                  </a:cubicBezTo>
                  <a:cubicBezTo>
                    <a:pt x="4906" y="5702"/>
                    <a:pt x="4870" y="5847"/>
                    <a:pt x="4834" y="5991"/>
                  </a:cubicBezTo>
                  <a:cubicBezTo>
                    <a:pt x="4798" y="6171"/>
                    <a:pt x="4762" y="6424"/>
                    <a:pt x="4762" y="6748"/>
                  </a:cubicBezTo>
                  <a:cubicBezTo>
                    <a:pt x="4762" y="7073"/>
                    <a:pt x="4762" y="7470"/>
                    <a:pt x="4762" y="8011"/>
                  </a:cubicBezTo>
                  <a:cubicBezTo>
                    <a:pt x="4726" y="8804"/>
                    <a:pt x="4473" y="9670"/>
                    <a:pt x="4076" y="10283"/>
                  </a:cubicBezTo>
                  <a:cubicBezTo>
                    <a:pt x="3644" y="10932"/>
                    <a:pt x="3103" y="11365"/>
                    <a:pt x="2490" y="11437"/>
                  </a:cubicBezTo>
                  <a:lnTo>
                    <a:pt x="2129" y="11437"/>
                  </a:lnTo>
                  <a:cubicBezTo>
                    <a:pt x="1660" y="11437"/>
                    <a:pt x="1299" y="11329"/>
                    <a:pt x="1119" y="11148"/>
                  </a:cubicBezTo>
                  <a:cubicBezTo>
                    <a:pt x="903" y="11004"/>
                    <a:pt x="758" y="10752"/>
                    <a:pt x="758" y="10355"/>
                  </a:cubicBezTo>
                  <a:cubicBezTo>
                    <a:pt x="758" y="10211"/>
                    <a:pt x="794" y="10030"/>
                    <a:pt x="830" y="9850"/>
                  </a:cubicBezTo>
                  <a:cubicBezTo>
                    <a:pt x="866" y="9634"/>
                    <a:pt x="903" y="9345"/>
                    <a:pt x="903" y="9057"/>
                  </a:cubicBezTo>
                  <a:cubicBezTo>
                    <a:pt x="903" y="7794"/>
                    <a:pt x="614" y="5847"/>
                    <a:pt x="614" y="4368"/>
                  </a:cubicBezTo>
                  <a:cubicBezTo>
                    <a:pt x="614" y="3899"/>
                    <a:pt x="650" y="3502"/>
                    <a:pt x="686" y="3178"/>
                  </a:cubicBezTo>
                  <a:cubicBezTo>
                    <a:pt x="758" y="2889"/>
                    <a:pt x="866" y="2709"/>
                    <a:pt x="975" y="2637"/>
                  </a:cubicBezTo>
                  <a:cubicBezTo>
                    <a:pt x="1660" y="2096"/>
                    <a:pt x="2490" y="1663"/>
                    <a:pt x="3680" y="1627"/>
                  </a:cubicBezTo>
                  <a:cubicBezTo>
                    <a:pt x="4221" y="1627"/>
                    <a:pt x="4870" y="1735"/>
                    <a:pt x="5591" y="1987"/>
                  </a:cubicBezTo>
                  <a:cubicBezTo>
                    <a:pt x="5952" y="2096"/>
                    <a:pt x="6385" y="2168"/>
                    <a:pt x="6818" y="2168"/>
                  </a:cubicBezTo>
                  <a:cubicBezTo>
                    <a:pt x="8008" y="2168"/>
                    <a:pt x="9234" y="1735"/>
                    <a:pt x="10208" y="1338"/>
                  </a:cubicBezTo>
                  <a:cubicBezTo>
                    <a:pt x="10615" y="1187"/>
                    <a:pt x="10971" y="1031"/>
                    <a:pt x="11248" y="899"/>
                  </a:cubicBezTo>
                  <a:close/>
                  <a:moveTo>
                    <a:pt x="11678" y="0"/>
                  </a:moveTo>
                  <a:cubicBezTo>
                    <a:pt x="11630" y="0"/>
                    <a:pt x="11584" y="12"/>
                    <a:pt x="11542" y="40"/>
                  </a:cubicBezTo>
                  <a:cubicBezTo>
                    <a:pt x="11542" y="40"/>
                    <a:pt x="11506" y="76"/>
                    <a:pt x="11434" y="112"/>
                  </a:cubicBezTo>
                  <a:cubicBezTo>
                    <a:pt x="11182" y="256"/>
                    <a:pt x="10496" y="617"/>
                    <a:pt x="9631" y="941"/>
                  </a:cubicBezTo>
                  <a:cubicBezTo>
                    <a:pt x="8765" y="1266"/>
                    <a:pt x="7719" y="1555"/>
                    <a:pt x="6818" y="1555"/>
                  </a:cubicBezTo>
                  <a:cubicBezTo>
                    <a:pt x="6421" y="1555"/>
                    <a:pt x="6096" y="1518"/>
                    <a:pt x="5772" y="1410"/>
                  </a:cubicBezTo>
                  <a:cubicBezTo>
                    <a:pt x="4978" y="1158"/>
                    <a:pt x="4293" y="1050"/>
                    <a:pt x="3680" y="1050"/>
                  </a:cubicBezTo>
                  <a:cubicBezTo>
                    <a:pt x="2345" y="1050"/>
                    <a:pt x="1335" y="1555"/>
                    <a:pt x="578" y="2168"/>
                  </a:cubicBezTo>
                  <a:cubicBezTo>
                    <a:pt x="325" y="2384"/>
                    <a:pt x="181" y="2709"/>
                    <a:pt x="109" y="3069"/>
                  </a:cubicBezTo>
                  <a:cubicBezTo>
                    <a:pt x="37" y="3430"/>
                    <a:pt x="1" y="3863"/>
                    <a:pt x="1" y="4368"/>
                  </a:cubicBezTo>
                  <a:cubicBezTo>
                    <a:pt x="1" y="5883"/>
                    <a:pt x="289" y="7866"/>
                    <a:pt x="289" y="9057"/>
                  </a:cubicBezTo>
                  <a:cubicBezTo>
                    <a:pt x="289" y="9345"/>
                    <a:pt x="289" y="9561"/>
                    <a:pt x="253" y="9706"/>
                  </a:cubicBezTo>
                  <a:cubicBezTo>
                    <a:pt x="181" y="9922"/>
                    <a:pt x="181" y="10139"/>
                    <a:pt x="181" y="10355"/>
                  </a:cubicBezTo>
                  <a:cubicBezTo>
                    <a:pt x="181" y="10860"/>
                    <a:pt x="362" y="11329"/>
                    <a:pt x="722" y="11617"/>
                  </a:cubicBezTo>
                  <a:cubicBezTo>
                    <a:pt x="1083" y="11906"/>
                    <a:pt x="1552" y="12050"/>
                    <a:pt x="2129" y="12050"/>
                  </a:cubicBezTo>
                  <a:cubicBezTo>
                    <a:pt x="2273" y="12050"/>
                    <a:pt x="2417" y="12050"/>
                    <a:pt x="2562" y="12014"/>
                  </a:cubicBezTo>
                  <a:cubicBezTo>
                    <a:pt x="3391" y="11942"/>
                    <a:pt x="4076" y="11365"/>
                    <a:pt x="4581" y="10607"/>
                  </a:cubicBezTo>
                  <a:cubicBezTo>
                    <a:pt x="5050" y="9886"/>
                    <a:pt x="5303" y="8948"/>
                    <a:pt x="5339" y="8047"/>
                  </a:cubicBezTo>
                  <a:cubicBezTo>
                    <a:pt x="5375" y="7217"/>
                    <a:pt x="5375" y="6640"/>
                    <a:pt x="5375" y="6351"/>
                  </a:cubicBezTo>
                  <a:cubicBezTo>
                    <a:pt x="5394" y="6256"/>
                    <a:pt x="5403" y="6191"/>
                    <a:pt x="5407" y="6145"/>
                  </a:cubicBezTo>
                  <a:lnTo>
                    <a:pt x="5407" y="6145"/>
                  </a:lnTo>
                  <a:cubicBezTo>
                    <a:pt x="5514" y="6160"/>
                    <a:pt x="5679" y="6193"/>
                    <a:pt x="5880" y="6243"/>
                  </a:cubicBezTo>
                  <a:cubicBezTo>
                    <a:pt x="6782" y="6388"/>
                    <a:pt x="8368" y="6640"/>
                    <a:pt x="9198" y="6640"/>
                  </a:cubicBezTo>
                  <a:lnTo>
                    <a:pt x="9450" y="6640"/>
                  </a:lnTo>
                  <a:cubicBezTo>
                    <a:pt x="9595" y="6604"/>
                    <a:pt x="9703" y="6568"/>
                    <a:pt x="9775" y="6496"/>
                  </a:cubicBezTo>
                  <a:cubicBezTo>
                    <a:pt x="9955" y="6351"/>
                    <a:pt x="10064" y="6171"/>
                    <a:pt x="10172" y="5919"/>
                  </a:cubicBezTo>
                  <a:cubicBezTo>
                    <a:pt x="10605" y="5125"/>
                    <a:pt x="11073" y="3755"/>
                    <a:pt x="11398" y="2564"/>
                  </a:cubicBezTo>
                  <a:cubicBezTo>
                    <a:pt x="11759" y="1374"/>
                    <a:pt x="12011" y="364"/>
                    <a:pt x="12011" y="364"/>
                  </a:cubicBezTo>
                  <a:cubicBezTo>
                    <a:pt x="12011" y="256"/>
                    <a:pt x="11975" y="148"/>
                    <a:pt x="11903" y="76"/>
                  </a:cubicBezTo>
                  <a:cubicBezTo>
                    <a:pt x="11836" y="31"/>
                    <a:pt x="11756" y="0"/>
                    <a:pt x="116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4850;p64">
              <a:extLst>
                <a:ext uri="{FF2B5EF4-FFF2-40B4-BE49-F238E27FC236}">
                  <a16:creationId xmlns:a16="http://schemas.microsoft.com/office/drawing/2014/main" id="{54B161D0-08CC-0CE0-7297-63FE41C4F1F4}"/>
                </a:ext>
              </a:extLst>
            </p:cNvPr>
            <p:cNvSpPr/>
            <p:nvPr/>
          </p:nvSpPr>
          <p:spPr>
            <a:xfrm>
              <a:off x="3441200" y="4492850"/>
              <a:ext cx="241675" cy="331975"/>
            </a:xfrm>
            <a:custGeom>
              <a:avLst/>
              <a:gdLst/>
              <a:ahLst/>
              <a:cxnLst/>
              <a:rect l="l" t="t" r="r" b="b"/>
              <a:pathLst>
                <a:path w="9667" h="13279" extrusionOk="0">
                  <a:moveTo>
                    <a:pt x="7141" y="0"/>
                  </a:moveTo>
                  <a:cubicBezTo>
                    <a:pt x="6323" y="0"/>
                    <a:pt x="5408" y="554"/>
                    <a:pt x="4617" y="1635"/>
                  </a:cubicBezTo>
                  <a:cubicBezTo>
                    <a:pt x="4040" y="2428"/>
                    <a:pt x="1371" y="6215"/>
                    <a:pt x="542" y="9281"/>
                  </a:cubicBezTo>
                  <a:cubicBezTo>
                    <a:pt x="1" y="11193"/>
                    <a:pt x="181" y="12816"/>
                    <a:pt x="2020" y="13248"/>
                  </a:cubicBezTo>
                  <a:cubicBezTo>
                    <a:pt x="2102" y="13269"/>
                    <a:pt x="2182" y="13278"/>
                    <a:pt x="2261" y="13278"/>
                  </a:cubicBezTo>
                  <a:cubicBezTo>
                    <a:pt x="3162" y="13278"/>
                    <a:pt x="3903" y="12039"/>
                    <a:pt x="4401" y="11409"/>
                  </a:cubicBezTo>
                  <a:cubicBezTo>
                    <a:pt x="5735" y="9714"/>
                    <a:pt x="6673" y="7694"/>
                    <a:pt x="7755" y="5783"/>
                  </a:cubicBezTo>
                  <a:cubicBezTo>
                    <a:pt x="8368" y="4701"/>
                    <a:pt x="9667" y="2753"/>
                    <a:pt x="8909" y="1274"/>
                  </a:cubicBezTo>
                  <a:cubicBezTo>
                    <a:pt x="8490" y="419"/>
                    <a:pt x="7852" y="0"/>
                    <a:pt x="7141" y="0"/>
                  </a:cubicBezTo>
                  <a:close/>
                </a:path>
              </a:pathLst>
            </a:custGeom>
            <a:solidFill>
              <a:srgbClr val="7070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4851;p64">
              <a:extLst>
                <a:ext uri="{FF2B5EF4-FFF2-40B4-BE49-F238E27FC236}">
                  <a16:creationId xmlns:a16="http://schemas.microsoft.com/office/drawing/2014/main" id="{76506D55-5CE7-34E7-CAAB-06DF06E2AD3A}"/>
                </a:ext>
              </a:extLst>
            </p:cNvPr>
            <p:cNvSpPr/>
            <p:nvPr/>
          </p:nvSpPr>
          <p:spPr>
            <a:xfrm>
              <a:off x="3440300" y="4485025"/>
              <a:ext cx="237175" cy="348075"/>
            </a:xfrm>
            <a:custGeom>
              <a:avLst/>
              <a:gdLst/>
              <a:ahLst/>
              <a:cxnLst/>
              <a:rect l="l" t="t" r="r" b="b"/>
              <a:pathLst>
                <a:path w="9487" h="13923" extrusionOk="0">
                  <a:moveTo>
                    <a:pt x="7178" y="613"/>
                  </a:moveTo>
                  <a:cubicBezTo>
                    <a:pt x="7466" y="613"/>
                    <a:pt x="7755" y="685"/>
                    <a:pt x="8007" y="866"/>
                  </a:cubicBezTo>
                  <a:cubicBezTo>
                    <a:pt x="8260" y="1046"/>
                    <a:pt x="8512" y="1335"/>
                    <a:pt x="8693" y="1731"/>
                  </a:cubicBezTo>
                  <a:cubicBezTo>
                    <a:pt x="8837" y="1984"/>
                    <a:pt x="8873" y="2272"/>
                    <a:pt x="8873" y="2561"/>
                  </a:cubicBezTo>
                  <a:cubicBezTo>
                    <a:pt x="8873" y="3138"/>
                    <a:pt x="8657" y="3751"/>
                    <a:pt x="8404" y="4364"/>
                  </a:cubicBezTo>
                  <a:cubicBezTo>
                    <a:pt x="8116" y="4941"/>
                    <a:pt x="7791" y="5518"/>
                    <a:pt x="7539" y="5951"/>
                  </a:cubicBezTo>
                  <a:cubicBezTo>
                    <a:pt x="6457" y="7863"/>
                    <a:pt x="5483" y="9883"/>
                    <a:pt x="4184" y="11542"/>
                  </a:cubicBezTo>
                  <a:cubicBezTo>
                    <a:pt x="3932" y="11866"/>
                    <a:pt x="3643" y="12335"/>
                    <a:pt x="3283" y="12696"/>
                  </a:cubicBezTo>
                  <a:cubicBezTo>
                    <a:pt x="3138" y="12876"/>
                    <a:pt x="2958" y="13056"/>
                    <a:pt x="2778" y="13129"/>
                  </a:cubicBezTo>
                  <a:cubicBezTo>
                    <a:pt x="2597" y="13237"/>
                    <a:pt x="2453" y="13309"/>
                    <a:pt x="2273" y="13309"/>
                  </a:cubicBezTo>
                  <a:cubicBezTo>
                    <a:pt x="2237" y="13309"/>
                    <a:pt x="2165" y="13309"/>
                    <a:pt x="2128" y="13273"/>
                  </a:cubicBezTo>
                  <a:cubicBezTo>
                    <a:pt x="1551" y="13129"/>
                    <a:pt x="1191" y="12876"/>
                    <a:pt x="938" y="12552"/>
                  </a:cubicBezTo>
                  <a:cubicBezTo>
                    <a:pt x="722" y="12227"/>
                    <a:pt x="614" y="11794"/>
                    <a:pt x="614" y="11253"/>
                  </a:cubicBezTo>
                  <a:cubicBezTo>
                    <a:pt x="614" y="10784"/>
                    <a:pt x="686" y="10243"/>
                    <a:pt x="866" y="9666"/>
                  </a:cubicBezTo>
                  <a:cubicBezTo>
                    <a:pt x="1660" y="6709"/>
                    <a:pt x="4329" y="2922"/>
                    <a:pt x="4906" y="2128"/>
                  </a:cubicBezTo>
                  <a:cubicBezTo>
                    <a:pt x="5663" y="1082"/>
                    <a:pt x="6493" y="613"/>
                    <a:pt x="7178" y="613"/>
                  </a:cubicBezTo>
                  <a:close/>
                  <a:moveTo>
                    <a:pt x="7178" y="0"/>
                  </a:moveTo>
                  <a:cubicBezTo>
                    <a:pt x="6204" y="0"/>
                    <a:pt x="5230" y="649"/>
                    <a:pt x="4437" y="1767"/>
                  </a:cubicBezTo>
                  <a:cubicBezTo>
                    <a:pt x="3824" y="2597"/>
                    <a:pt x="1155" y="6384"/>
                    <a:pt x="253" y="9522"/>
                  </a:cubicBezTo>
                  <a:cubicBezTo>
                    <a:pt x="109" y="10135"/>
                    <a:pt x="0" y="10712"/>
                    <a:pt x="0" y="11253"/>
                  </a:cubicBezTo>
                  <a:cubicBezTo>
                    <a:pt x="0" y="11866"/>
                    <a:pt x="145" y="12443"/>
                    <a:pt x="433" y="12912"/>
                  </a:cubicBezTo>
                  <a:cubicBezTo>
                    <a:pt x="758" y="13345"/>
                    <a:pt x="1299" y="13706"/>
                    <a:pt x="1984" y="13850"/>
                  </a:cubicBezTo>
                  <a:cubicBezTo>
                    <a:pt x="2092" y="13886"/>
                    <a:pt x="2201" y="13922"/>
                    <a:pt x="2273" y="13922"/>
                  </a:cubicBezTo>
                  <a:cubicBezTo>
                    <a:pt x="2597" y="13922"/>
                    <a:pt x="2850" y="13814"/>
                    <a:pt x="3102" y="13670"/>
                  </a:cubicBezTo>
                  <a:cubicBezTo>
                    <a:pt x="3463" y="13417"/>
                    <a:pt x="3751" y="13129"/>
                    <a:pt x="4004" y="12804"/>
                  </a:cubicBezTo>
                  <a:cubicBezTo>
                    <a:pt x="4256" y="12479"/>
                    <a:pt x="4509" y="12155"/>
                    <a:pt x="4653" y="11902"/>
                  </a:cubicBezTo>
                  <a:cubicBezTo>
                    <a:pt x="6024" y="10171"/>
                    <a:pt x="6998" y="8151"/>
                    <a:pt x="8043" y="6240"/>
                  </a:cubicBezTo>
                  <a:cubicBezTo>
                    <a:pt x="8296" y="5807"/>
                    <a:pt x="8657" y="5266"/>
                    <a:pt x="8945" y="4617"/>
                  </a:cubicBezTo>
                  <a:cubicBezTo>
                    <a:pt x="9234" y="3968"/>
                    <a:pt x="9486" y="3282"/>
                    <a:pt x="9486" y="2561"/>
                  </a:cubicBezTo>
                  <a:cubicBezTo>
                    <a:pt x="9486" y="2200"/>
                    <a:pt x="9414" y="1804"/>
                    <a:pt x="9234" y="1443"/>
                  </a:cubicBezTo>
                  <a:cubicBezTo>
                    <a:pt x="9017" y="974"/>
                    <a:pt x="8693" y="613"/>
                    <a:pt x="8368" y="361"/>
                  </a:cubicBezTo>
                  <a:cubicBezTo>
                    <a:pt x="8007" y="144"/>
                    <a:pt x="7611" y="0"/>
                    <a:pt x="71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4852;p64">
              <a:extLst>
                <a:ext uri="{FF2B5EF4-FFF2-40B4-BE49-F238E27FC236}">
                  <a16:creationId xmlns:a16="http://schemas.microsoft.com/office/drawing/2014/main" id="{409FAA29-E1AA-4E70-ECED-C2A85BC41CAD}"/>
                </a:ext>
              </a:extLst>
            </p:cNvPr>
            <p:cNvSpPr/>
            <p:nvPr/>
          </p:nvSpPr>
          <p:spPr>
            <a:xfrm>
              <a:off x="3309550" y="4463625"/>
              <a:ext cx="241675" cy="332350"/>
            </a:xfrm>
            <a:custGeom>
              <a:avLst/>
              <a:gdLst/>
              <a:ahLst/>
              <a:cxnLst/>
              <a:rect l="l" t="t" r="r" b="b"/>
              <a:pathLst>
                <a:path w="9667" h="13294" extrusionOk="0">
                  <a:moveTo>
                    <a:pt x="7156" y="1"/>
                  </a:moveTo>
                  <a:cubicBezTo>
                    <a:pt x="6330" y="1"/>
                    <a:pt x="5411" y="565"/>
                    <a:pt x="4617" y="1650"/>
                  </a:cubicBezTo>
                  <a:cubicBezTo>
                    <a:pt x="4040" y="2443"/>
                    <a:pt x="1371" y="6230"/>
                    <a:pt x="542" y="9296"/>
                  </a:cubicBezTo>
                  <a:cubicBezTo>
                    <a:pt x="1" y="11207"/>
                    <a:pt x="181" y="12830"/>
                    <a:pt x="2021" y="13263"/>
                  </a:cubicBezTo>
                  <a:cubicBezTo>
                    <a:pt x="2102" y="13284"/>
                    <a:pt x="2182" y="13293"/>
                    <a:pt x="2262" y="13293"/>
                  </a:cubicBezTo>
                  <a:cubicBezTo>
                    <a:pt x="3163" y="13293"/>
                    <a:pt x="3904" y="12054"/>
                    <a:pt x="4401" y="11424"/>
                  </a:cubicBezTo>
                  <a:cubicBezTo>
                    <a:pt x="5735" y="9729"/>
                    <a:pt x="6673" y="7709"/>
                    <a:pt x="7755" y="5797"/>
                  </a:cubicBezTo>
                  <a:cubicBezTo>
                    <a:pt x="8368" y="4715"/>
                    <a:pt x="9667" y="2768"/>
                    <a:pt x="8945" y="1289"/>
                  </a:cubicBezTo>
                  <a:cubicBezTo>
                    <a:pt x="8511" y="421"/>
                    <a:pt x="7868" y="1"/>
                    <a:pt x="7156" y="1"/>
                  </a:cubicBezTo>
                  <a:close/>
                </a:path>
              </a:pathLst>
            </a:custGeom>
            <a:solidFill>
              <a:srgbClr val="7070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4853;p64">
              <a:extLst>
                <a:ext uri="{FF2B5EF4-FFF2-40B4-BE49-F238E27FC236}">
                  <a16:creationId xmlns:a16="http://schemas.microsoft.com/office/drawing/2014/main" id="{E234A262-EB90-66F5-0D4F-159DB1FE8D03}"/>
                </a:ext>
              </a:extLst>
            </p:cNvPr>
            <p:cNvSpPr/>
            <p:nvPr/>
          </p:nvSpPr>
          <p:spPr>
            <a:xfrm>
              <a:off x="3308650" y="4456175"/>
              <a:ext cx="237175" cy="347150"/>
            </a:xfrm>
            <a:custGeom>
              <a:avLst/>
              <a:gdLst/>
              <a:ahLst/>
              <a:cxnLst/>
              <a:rect l="l" t="t" r="r" b="b"/>
              <a:pathLst>
                <a:path w="9487" h="13886" extrusionOk="0">
                  <a:moveTo>
                    <a:pt x="7109" y="611"/>
                  </a:moveTo>
                  <a:cubicBezTo>
                    <a:pt x="7132" y="611"/>
                    <a:pt x="7155" y="612"/>
                    <a:pt x="7178" y="613"/>
                  </a:cubicBezTo>
                  <a:cubicBezTo>
                    <a:pt x="7467" y="613"/>
                    <a:pt x="7755" y="685"/>
                    <a:pt x="8008" y="866"/>
                  </a:cubicBezTo>
                  <a:cubicBezTo>
                    <a:pt x="8260" y="1046"/>
                    <a:pt x="8513" y="1298"/>
                    <a:pt x="8693" y="1695"/>
                  </a:cubicBezTo>
                  <a:cubicBezTo>
                    <a:pt x="8837" y="1984"/>
                    <a:pt x="8873" y="2272"/>
                    <a:pt x="8873" y="2561"/>
                  </a:cubicBezTo>
                  <a:cubicBezTo>
                    <a:pt x="8873" y="3138"/>
                    <a:pt x="8657" y="3751"/>
                    <a:pt x="8404" y="4364"/>
                  </a:cubicBezTo>
                  <a:cubicBezTo>
                    <a:pt x="8116" y="4941"/>
                    <a:pt x="7791" y="5482"/>
                    <a:pt x="7539" y="5951"/>
                  </a:cubicBezTo>
                  <a:cubicBezTo>
                    <a:pt x="6457" y="7863"/>
                    <a:pt x="5483" y="9846"/>
                    <a:pt x="4184" y="11542"/>
                  </a:cubicBezTo>
                  <a:cubicBezTo>
                    <a:pt x="3932" y="11866"/>
                    <a:pt x="3643" y="12335"/>
                    <a:pt x="3319" y="12696"/>
                  </a:cubicBezTo>
                  <a:cubicBezTo>
                    <a:pt x="3139" y="12876"/>
                    <a:pt x="2958" y="13020"/>
                    <a:pt x="2778" y="13128"/>
                  </a:cubicBezTo>
                  <a:cubicBezTo>
                    <a:pt x="2634" y="13237"/>
                    <a:pt x="2453" y="13309"/>
                    <a:pt x="2309" y="13309"/>
                  </a:cubicBezTo>
                  <a:cubicBezTo>
                    <a:pt x="2237" y="13309"/>
                    <a:pt x="2165" y="13309"/>
                    <a:pt x="2129" y="13273"/>
                  </a:cubicBezTo>
                  <a:cubicBezTo>
                    <a:pt x="1552" y="13128"/>
                    <a:pt x="1191" y="12876"/>
                    <a:pt x="938" y="12551"/>
                  </a:cubicBezTo>
                  <a:cubicBezTo>
                    <a:pt x="722" y="12227"/>
                    <a:pt x="614" y="11794"/>
                    <a:pt x="614" y="11253"/>
                  </a:cubicBezTo>
                  <a:cubicBezTo>
                    <a:pt x="614" y="10784"/>
                    <a:pt x="686" y="10243"/>
                    <a:pt x="866" y="9666"/>
                  </a:cubicBezTo>
                  <a:cubicBezTo>
                    <a:pt x="1660" y="6709"/>
                    <a:pt x="4329" y="2921"/>
                    <a:pt x="4906" y="2092"/>
                  </a:cubicBezTo>
                  <a:cubicBezTo>
                    <a:pt x="5638" y="1116"/>
                    <a:pt x="6437" y="611"/>
                    <a:pt x="7109" y="611"/>
                  </a:cubicBezTo>
                  <a:close/>
                  <a:moveTo>
                    <a:pt x="7178" y="0"/>
                  </a:moveTo>
                  <a:cubicBezTo>
                    <a:pt x="6204" y="0"/>
                    <a:pt x="5230" y="613"/>
                    <a:pt x="4437" y="1767"/>
                  </a:cubicBezTo>
                  <a:cubicBezTo>
                    <a:pt x="3824" y="2597"/>
                    <a:pt x="1155" y="6384"/>
                    <a:pt x="289" y="9522"/>
                  </a:cubicBezTo>
                  <a:cubicBezTo>
                    <a:pt x="109" y="10135"/>
                    <a:pt x="1" y="10712"/>
                    <a:pt x="1" y="11253"/>
                  </a:cubicBezTo>
                  <a:cubicBezTo>
                    <a:pt x="1" y="11866"/>
                    <a:pt x="145" y="12443"/>
                    <a:pt x="470" y="12876"/>
                  </a:cubicBezTo>
                  <a:cubicBezTo>
                    <a:pt x="758" y="13345"/>
                    <a:pt x="1299" y="13706"/>
                    <a:pt x="1984" y="13850"/>
                  </a:cubicBezTo>
                  <a:cubicBezTo>
                    <a:pt x="2093" y="13886"/>
                    <a:pt x="2201" y="13886"/>
                    <a:pt x="2309" y="13886"/>
                  </a:cubicBezTo>
                  <a:cubicBezTo>
                    <a:pt x="2598" y="13886"/>
                    <a:pt x="2850" y="13814"/>
                    <a:pt x="3102" y="13633"/>
                  </a:cubicBezTo>
                  <a:cubicBezTo>
                    <a:pt x="3463" y="13417"/>
                    <a:pt x="3752" y="13092"/>
                    <a:pt x="4004" y="12768"/>
                  </a:cubicBezTo>
                  <a:cubicBezTo>
                    <a:pt x="4257" y="12443"/>
                    <a:pt x="4509" y="12119"/>
                    <a:pt x="4653" y="11902"/>
                  </a:cubicBezTo>
                  <a:cubicBezTo>
                    <a:pt x="6024" y="10171"/>
                    <a:pt x="6998" y="8151"/>
                    <a:pt x="8044" y="6240"/>
                  </a:cubicBezTo>
                  <a:cubicBezTo>
                    <a:pt x="8296" y="5807"/>
                    <a:pt x="8657" y="5230"/>
                    <a:pt x="8945" y="4617"/>
                  </a:cubicBezTo>
                  <a:cubicBezTo>
                    <a:pt x="9234" y="3967"/>
                    <a:pt x="9486" y="3282"/>
                    <a:pt x="9486" y="2561"/>
                  </a:cubicBezTo>
                  <a:cubicBezTo>
                    <a:pt x="9486" y="2200"/>
                    <a:pt x="9414" y="1803"/>
                    <a:pt x="9234" y="1443"/>
                  </a:cubicBezTo>
                  <a:cubicBezTo>
                    <a:pt x="9017" y="974"/>
                    <a:pt x="8693" y="613"/>
                    <a:pt x="8368" y="361"/>
                  </a:cubicBezTo>
                  <a:cubicBezTo>
                    <a:pt x="8008" y="108"/>
                    <a:pt x="7611" y="0"/>
                    <a:pt x="71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4854;p64">
              <a:extLst>
                <a:ext uri="{FF2B5EF4-FFF2-40B4-BE49-F238E27FC236}">
                  <a16:creationId xmlns:a16="http://schemas.microsoft.com/office/drawing/2014/main" id="{12A6759F-EA7C-F6B4-5C6D-623A7C30E9ED}"/>
                </a:ext>
              </a:extLst>
            </p:cNvPr>
            <p:cNvSpPr/>
            <p:nvPr/>
          </p:nvSpPr>
          <p:spPr>
            <a:xfrm>
              <a:off x="1841625" y="4237050"/>
              <a:ext cx="1703300" cy="1232625"/>
            </a:xfrm>
            <a:custGeom>
              <a:avLst/>
              <a:gdLst/>
              <a:ahLst/>
              <a:cxnLst/>
              <a:rect l="l" t="t" r="r" b="b"/>
              <a:pathLst>
                <a:path w="68132" h="49305" extrusionOk="0">
                  <a:moveTo>
                    <a:pt x="1" y="1"/>
                  </a:moveTo>
                  <a:lnTo>
                    <a:pt x="10712" y="29287"/>
                  </a:lnTo>
                  <a:lnTo>
                    <a:pt x="68131" y="49304"/>
                  </a:lnTo>
                  <a:lnTo>
                    <a:pt x="64849" y="21352"/>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4855;p64">
              <a:extLst>
                <a:ext uri="{FF2B5EF4-FFF2-40B4-BE49-F238E27FC236}">
                  <a16:creationId xmlns:a16="http://schemas.microsoft.com/office/drawing/2014/main" id="{618C940D-2FEB-EE7A-0A1B-525364852FAB}"/>
                </a:ext>
              </a:extLst>
            </p:cNvPr>
            <p:cNvSpPr/>
            <p:nvPr/>
          </p:nvSpPr>
          <p:spPr>
            <a:xfrm>
              <a:off x="1833500" y="4229500"/>
              <a:ext cx="1718625" cy="1247750"/>
            </a:xfrm>
            <a:custGeom>
              <a:avLst/>
              <a:gdLst/>
              <a:ahLst/>
              <a:cxnLst/>
              <a:rect l="l" t="t" r="r" b="b"/>
              <a:pathLst>
                <a:path w="68745" h="49910" extrusionOk="0">
                  <a:moveTo>
                    <a:pt x="828" y="780"/>
                  </a:moveTo>
                  <a:lnTo>
                    <a:pt x="64886" y="21871"/>
                  </a:lnTo>
                  <a:lnTo>
                    <a:pt x="68096" y="49174"/>
                  </a:lnTo>
                  <a:lnTo>
                    <a:pt x="11254" y="29337"/>
                  </a:lnTo>
                  <a:lnTo>
                    <a:pt x="828" y="780"/>
                  </a:lnTo>
                  <a:close/>
                  <a:moveTo>
                    <a:pt x="341" y="0"/>
                  </a:moveTo>
                  <a:cubicBezTo>
                    <a:pt x="253" y="0"/>
                    <a:pt x="162" y="34"/>
                    <a:pt x="109" y="86"/>
                  </a:cubicBezTo>
                  <a:cubicBezTo>
                    <a:pt x="37" y="195"/>
                    <a:pt x="1" y="303"/>
                    <a:pt x="37" y="411"/>
                  </a:cubicBezTo>
                  <a:lnTo>
                    <a:pt x="10749" y="29697"/>
                  </a:lnTo>
                  <a:cubicBezTo>
                    <a:pt x="10785" y="29770"/>
                    <a:pt x="10857" y="29842"/>
                    <a:pt x="10929" y="29878"/>
                  </a:cubicBezTo>
                  <a:lnTo>
                    <a:pt x="68348" y="49895"/>
                  </a:lnTo>
                  <a:cubicBezTo>
                    <a:pt x="68380" y="49906"/>
                    <a:pt x="68411" y="49910"/>
                    <a:pt x="68442" y="49910"/>
                  </a:cubicBezTo>
                  <a:cubicBezTo>
                    <a:pt x="68517" y="49910"/>
                    <a:pt x="68586" y="49884"/>
                    <a:pt x="68637" y="49859"/>
                  </a:cubicBezTo>
                  <a:cubicBezTo>
                    <a:pt x="68709" y="49787"/>
                    <a:pt x="68745" y="49679"/>
                    <a:pt x="68745" y="49570"/>
                  </a:cubicBezTo>
                  <a:lnTo>
                    <a:pt x="65463" y="21618"/>
                  </a:lnTo>
                  <a:cubicBezTo>
                    <a:pt x="65427" y="21510"/>
                    <a:pt x="65355" y="21402"/>
                    <a:pt x="65246" y="21366"/>
                  </a:cubicBezTo>
                  <a:lnTo>
                    <a:pt x="434" y="14"/>
                  </a:lnTo>
                  <a:cubicBezTo>
                    <a:pt x="405" y="5"/>
                    <a:pt x="373" y="0"/>
                    <a:pt x="3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4856;p64">
              <a:extLst>
                <a:ext uri="{FF2B5EF4-FFF2-40B4-BE49-F238E27FC236}">
                  <a16:creationId xmlns:a16="http://schemas.microsoft.com/office/drawing/2014/main" id="{789440CB-9A46-314A-32AA-85BE9899E46E}"/>
                </a:ext>
              </a:extLst>
            </p:cNvPr>
            <p:cNvSpPr/>
            <p:nvPr/>
          </p:nvSpPr>
          <p:spPr>
            <a:xfrm>
              <a:off x="5068725" y="3813275"/>
              <a:ext cx="471600" cy="14450"/>
            </a:xfrm>
            <a:custGeom>
              <a:avLst/>
              <a:gdLst/>
              <a:ahLst/>
              <a:cxnLst/>
              <a:rect l="l" t="t" r="r" b="b"/>
              <a:pathLst>
                <a:path w="18864" h="578" extrusionOk="0">
                  <a:moveTo>
                    <a:pt x="325" y="0"/>
                  </a:moveTo>
                  <a:cubicBezTo>
                    <a:pt x="145" y="0"/>
                    <a:pt x="1" y="108"/>
                    <a:pt x="1" y="289"/>
                  </a:cubicBezTo>
                  <a:cubicBezTo>
                    <a:pt x="1" y="469"/>
                    <a:pt x="145" y="577"/>
                    <a:pt x="325" y="577"/>
                  </a:cubicBezTo>
                  <a:lnTo>
                    <a:pt x="18539" y="577"/>
                  </a:lnTo>
                  <a:cubicBezTo>
                    <a:pt x="18719" y="577"/>
                    <a:pt x="18864" y="469"/>
                    <a:pt x="18864" y="289"/>
                  </a:cubicBezTo>
                  <a:cubicBezTo>
                    <a:pt x="18864" y="108"/>
                    <a:pt x="18719" y="0"/>
                    <a:pt x="185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4857;p64">
              <a:extLst>
                <a:ext uri="{FF2B5EF4-FFF2-40B4-BE49-F238E27FC236}">
                  <a16:creationId xmlns:a16="http://schemas.microsoft.com/office/drawing/2014/main" id="{3E037BC2-EEEF-DF72-4459-EA54790789E5}"/>
                </a:ext>
              </a:extLst>
            </p:cNvPr>
            <p:cNvSpPr/>
            <p:nvPr/>
          </p:nvSpPr>
          <p:spPr>
            <a:xfrm>
              <a:off x="4743225" y="3813275"/>
              <a:ext cx="174050" cy="14450"/>
            </a:xfrm>
            <a:custGeom>
              <a:avLst/>
              <a:gdLst/>
              <a:ahLst/>
              <a:cxnLst/>
              <a:rect l="l" t="t" r="r" b="b"/>
              <a:pathLst>
                <a:path w="6962" h="578" extrusionOk="0">
                  <a:moveTo>
                    <a:pt x="289" y="0"/>
                  </a:moveTo>
                  <a:cubicBezTo>
                    <a:pt x="145" y="0"/>
                    <a:pt x="0" y="108"/>
                    <a:pt x="0" y="289"/>
                  </a:cubicBezTo>
                  <a:cubicBezTo>
                    <a:pt x="0" y="469"/>
                    <a:pt x="145" y="577"/>
                    <a:pt x="289" y="577"/>
                  </a:cubicBezTo>
                  <a:lnTo>
                    <a:pt x="6673" y="577"/>
                  </a:lnTo>
                  <a:cubicBezTo>
                    <a:pt x="6853" y="577"/>
                    <a:pt x="6961" y="469"/>
                    <a:pt x="6961" y="289"/>
                  </a:cubicBezTo>
                  <a:cubicBezTo>
                    <a:pt x="6961" y="108"/>
                    <a:pt x="6853" y="0"/>
                    <a:pt x="66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4858;p64">
              <a:extLst>
                <a:ext uri="{FF2B5EF4-FFF2-40B4-BE49-F238E27FC236}">
                  <a16:creationId xmlns:a16="http://schemas.microsoft.com/office/drawing/2014/main" id="{39A49411-1F2C-93C6-58D5-8E875EA82E8A}"/>
                </a:ext>
              </a:extLst>
            </p:cNvPr>
            <p:cNvSpPr/>
            <p:nvPr/>
          </p:nvSpPr>
          <p:spPr>
            <a:xfrm>
              <a:off x="5445625" y="3896225"/>
              <a:ext cx="94700" cy="15350"/>
            </a:xfrm>
            <a:custGeom>
              <a:avLst/>
              <a:gdLst/>
              <a:ahLst/>
              <a:cxnLst/>
              <a:rect l="l" t="t" r="r" b="b"/>
              <a:pathLst>
                <a:path w="3788" h="614" extrusionOk="0">
                  <a:moveTo>
                    <a:pt x="289" y="0"/>
                  </a:moveTo>
                  <a:cubicBezTo>
                    <a:pt x="145" y="0"/>
                    <a:pt x="1" y="145"/>
                    <a:pt x="1" y="289"/>
                  </a:cubicBezTo>
                  <a:cubicBezTo>
                    <a:pt x="1" y="469"/>
                    <a:pt x="145" y="613"/>
                    <a:pt x="289" y="613"/>
                  </a:cubicBezTo>
                  <a:lnTo>
                    <a:pt x="3463" y="613"/>
                  </a:lnTo>
                  <a:cubicBezTo>
                    <a:pt x="3643" y="613"/>
                    <a:pt x="3788" y="469"/>
                    <a:pt x="3788" y="289"/>
                  </a:cubicBezTo>
                  <a:cubicBezTo>
                    <a:pt x="3788" y="145"/>
                    <a:pt x="3643" y="0"/>
                    <a:pt x="34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4859;p64">
              <a:extLst>
                <a:ext uri="{FF2B5EF4-FFF2-40B4-BE49-F238E27FC236}">
                  <a16:creationId xmlns:a16="http://schemas.microsoft.com/office/drawing/2014/main" id="{2C32B8C4-05C2-2867-86CB-CBD7700C7411}"/>
                </a:ext>
              </a:extLst>
            </p:cNvPr>
            <p:cNvSpPr/>
            <p:nvPr/>
          </p:nvSpPr>
          <p:spPr>
            <a:xfrm>
              <a:off x="5221125" y="3896225"/>
              <a:ext cx="174025" cy="15350"/>
            </a:xfrm>
            <a:custGeom>
              <a:avLst/>
              <a:gdLst/>
              <a:ahLst/>
              <a:cxnLst/>
              <a:rect l="l" t="t" r="r" b="b"/>
              <a:pathLst>
                <a:path w="6961" h="614" extrusionOk="0">
                  <a:moveTo>
                    <a:pt x="289" y="0"/>
                  </a:moveTo>
                  <a:cubicBezTo>
                    <a:pt x="144" y="0"/>
                    <a:pt x="0" y="145"/>
                    <a:pt x="0" y="289"/>
                  </a:cubicBezTo>
                  <a:cubicBezTo>
                    <a:pt x="0" y="469"/>
                    <a:pt x="144" y="613"/>
                    <a:pt x="289" y="613"/>
                  </a:cubicBezTo>
                  <a:lnTo>
                    <a:pt x="6672" y="613"/>
                  </a:lnTo>
                  <a:cubicBezTo>
                    <a:pt x="6817" y="613"/>
                    <a:pt x="6961" y="469"/>
                    <a:pt x="6961" y="289"/>
                  </a:cubicBezTo>
                  <a:cubicBezTo>
                    <a:pt x="6961" y="145"/>
                    <a:pt x="6817" y="0"/>
                    <a:pt x="66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4860;p64">
              <a:extLst>
                <a:ext uri="{FF2B5EF4-FFF2-40B4-BE49-F238E27FC236}">
                  <a16:creationId xmlns:a16="http://schemas.microsoft.com/office/drawing/2014/main" id="{68B0BE09-4665-BBC6-CF70-5A529B8411A0}"/>
                </a:ext>
              </a:extLst>
            </p:cNvPr>
            <p:cNvSpPr/>
            <p:nvPr/>
          </p:nvSpPr>
          <p:spPr>
            <a:xfrm>
              <a:off x="4743225" y="3896225"/>
              <a:ext cx="384150" cy="15350"/>
            </a:xfrm>
            <a:custGeom>
              <a:avLst/>
              <a:gdLst/>
              <a:ahLst/>
              <a:cxnLst/>
              <a:rect l="l" t="t" r="r" b="b"/>
              <a:pathLst>
                <a:path w="15366" h="614" extrusionOk="0">
                  <a:moveTo>
                    <a:pt x="289" y="0"/>
                  </a:moveTo>
                  <a:cubicBezTo>
                    <a:pt x="145" y="0"/>
                    <a:pt x="0" y="145"/>
                    <a:pt x="0" y="289"/>
                  </a:cubicBezTo>
                  <a:cubicBezTo>
                    <a:pt x="0" y="469"/>
                    <a:pt x="145" y="613"/>
                    <a:pt x="289" y="613"/>
                  </a:cubicBezTo>
                  <a:lnTo>
                    <a:pt x="15077" y="613"/>
                  </a:lnTo>
                  <a:cubicBezTo>
                    <a:pt x="15221" y="613"/>
                    <a:pt x="15365" y="469"/>
                    <a:pt x="15365" y="289"/>
                  </a:cubicBezTo>
                  <a:cubicBezTo>
                    <a:pt x="15365" y="145"/>
                    <a:pt x="15221" y="0"/>
                    <a:pt x="150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4861;p64">
              <a:extLst>
                <a:ext uri="{FF2B5EF4-FFF2-40B4-BE49-F238E27FC236}">
                  <a16:creationId xmlns:a16="http://schemas.microsoft.com/office/drawing/2014/main" id="{E4F09102-E9BB-C3F6-3504-D56925E8BC2B}"/>
                </a:ext>
              </a:extLst>
            </p:cNvPr>
            <p:cNvSpPr/>
            <p:nvPr/>
          </p:nvSpPr>
          <p:spPr>
            <a:xfrm>
              <a:off x="5120125" y="3979175"/>
              <a:ext cx="420200" cy="15350"/>
            </a:xfrm>
            <a:custGeom>
              <a:avLst/>
              <a:gdLst/>
              <a:ahLst/>
              <a:cxnLst/>
              <a:rect l="l" t="t" r="r" b="b"/>
              <a:pathLst>
                <a:path w="16808" h="614" extrusionOk="0">
                  <a:moveTo>
                    <a:pt x="289" y="1"/>
                  </a:moveTo>
                  <a:cubicBezTo>
                    <a:pt x="109" y="1"/>
                    <a:pt x="1" y="145"/>
                    <a:pt x="1" y="325"/>
                  </a:cubicBezTo>
                  <a:cubicBezTo>
                    <a:pt x="1" y="469"/>
                    <a:pt x="109" y="614"/>
                    <a:pt x="289" y="614"/>
                  </a:cubicBezTo>
                  <a:lnTo>
                    <a:pt x="16483" y="614"/>
                  </a:lnTo>
                  <a:cubicBezTo>
                    <a:pt x="16663" y="614"/>
                    <a:pt x="16808" y="469"/>
                    <a:pt x="16808" y="325"/>
                  </a:cubicBezTo>
                  <a:cubicBezTo>
                    <a:pt x="16808" y="145"/>
                    <a:pt x="16663" y="1"/>
                    <a:pt x="164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4862;p64">
              <a:extLst>
                <a:ext uri="{FF2B5EF4-FFF2-40B4-BE49-F238E27FC236}">
                  <a16:creationId xmlns:a16="http://schemas.microsoft.com/office/drawing/2014/main" id="{9A747F39-E901-25B5-7641-40C423C20146}"/>
                </a:ext>
              </a:extLst>
            </p:cNvPr>
            <p:cNvSpPr/>
            <p:nvPr/>
          </p:nvSpPr>
          <p:spPr>
            <a:xfrm>
              <a:off x="4743225" y="3979175"/>
              <a:ext cx="304800" cy="15350"/>
            </a:xfrm>
            <a:custGeom>
              <a:avLst/>
              <a:gdLst/>
              <a:ahLst/>
              <a:cxnLst/>
              <a:rect l="l" t="t" r="r" b="b"/>
              <a:pathLst>
                <a:path w="12192" h="614" extrusionOk="0">
                  <a:moveTo>
                    <a:pt x="289" y="1"/>
                  </a:moveTo>
                  <a:cubicBezTo>
                    <a:pt x="145" y="1"/>
                    <a:pt x="0" y="145"/>
                    <a:pt x="0" y="325"/>
                  </a:cubicBezTo>
                  <a:cubicBezTo>
                    <a:pt x="0" y="469"/>
                    <a:pt x="145" y="614"/>
                    <a:pt x="289" y="614"/>
                  </a:cubicBezTo>
                  <a:lnTo>
                    <a:pt x="11903" y="614"/>
                  </a:lnTo>
                  <a:cubicBezTo>
                    <a:pt x="12047" y="614"/>
                    <a:pt x="12191" y="469"/>
                    <a:pt x="12191" y="325"/>
                  </a:cubicBezTo>
                  <a:cubicBezTo>
                    <a:pt x="12191" y="145"/>
                    <a:pt x="12047" y="1"/>
                    <a:pt x="119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4863;p64">
              <a:extLst>
                <a:ext uri="{FF2B5EF4-FFF2-40B4-BE49-F238E27FC236}">
                  <a16:creationId xmlns:a16="http://schemas.microsoft.com/office/drawing/2014/main" id="{434C0C33-7885-70DD-705A-F1FDE94A1E7B}"/>
                </a:ext>
              </a:extLst>
            </p:cNvPr>
            <p:cNvSpPr/>
            <p:nvPr/>
          </p:nvSpPr>
          <p:spPr>
            <a:xfrm>
              <a:off x="5350950" y="4062125"/>
              <a:ext cx="189375" cy="15350"/>
            </a:xfrm>
            <a:custGeom>
              <a:avLst/>
              <a:gdLst/>
              <a:ahLst/>
              <a:cxnLst/>
              <a:rect l="l" t="t" r="r" b="b"/>
              <a:pathLst>
                <a:path w="7575" h="614" extrusionOk="0">
                  <a:moveTo>
                    <a:pt x="325" y="1"/>
                  </a:moveTo>
                  <a:cubicBezTo>
                    <a:pt x="145" y="1"/>
                    <a:pt x="1" y="145"/>
                    <a:pt x="1" y="325"/>
                  </a:cubicBezTo>
                  <a:cubicBezTo>
                    <a:pt x="1" y="470"/>
                    <a:pt x="145" y="614"/>
                    <a:pt x="325" y="614"/>
                  </a:cubicBezTo>
                  <a:lnTo>
                    <a:pt x="7250" y="614"/>
                  </a:lnTo>
                  <a:cubicBezTo>
                    <a:pt x="7430" y="614"/>
                    <a:pt x="7575" y="470"/>
                    <a:pt x="7575" y="325"/>
                  </a:cubicBezTo>
                  <a:cubicBezTo>
                    <a:pt x="7575" y="145"/>
                    <a:pt x="7430" y="1"/>
                    <a:pt x="72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4864;p64">
              <a:extLst>
                <a:ext uri="{FF2B5EF4-FFF2-40B4-BE49-F238E27FC236}">
                  <a16:creationId xmlns:a16="http://schemas.microsoft.com/office/drawing/2014/main" id="{E0718139-72E5-E992-E91B-18D506A9B007}"/>
                </a:ext>
              </a:extLst>
            </p:cNvPr>
            <p:cNvSpPr/>
            <p:nvPr/>
          </p:nvSpPr>
          <p:spPr>
            <a:xfrm>
              <a:off x="4917250" y="4062125"/>
              <a:ext cx="376925" cy="15350"/>
            </a:xfrm>
            <a:custGeom>
              <a:avLst/>
              <a:gdLst/>
              <a:ahLst/>
              <a:cxnLst/>
              <a:rect l="l" t="t" r="r" b="b"/>
              <a:pathLst>
                <a:path w="15077" h="614" extrusionOk="0">
                  <a:moveTo>
                    <a:pt x="289" y="1"/>
                  </a:moveTo>
                  <a:cubicBezTo>
                    <a:pt x="109" y="1"/>
                    <a:pt x="0" y="145"/>
                    <a:pt x="0" y="325"/>
                  </a:cubicBezTo>
                  <a:cubicBezTo>
                    <a:pt x="0" y="470"/>
                    <a:pt x="109" y="614"/>
                    <a:pt x="289" y="614"/>
                  </a:cubicBezTo>
                  <a:lnTo>
                    <a:pt x="14752" y="614"/>
                  </a:lnTo>
                  <a:cubicBezTo>
                    <a:pt x="14932" y="614"/>
                    <a:pt x="15076" y="470"/>
                    <a:pt x="15076" y="325"/>
                  </a:cubicBezTo>
                  <a:cubicBezTo>
                    <a:pt x="15076" y="145"/>
                    <a:pt x="14932" y="1"/>
                    <a:pt x="147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4865;p64">
              <a:extLst>
                <a:ext uri="{FF2B5EF4-FFF2-40B4-BE49-F238E27FC236}">
                  <a16:creationId xmlns:a16="http://schemas.microsoft.com/office/drawing/2014/main" id="{D8251FB2-373F-1CDC-4548-1966BAC5479A}"/>
                </a:ext>
              </a:extLst>
            </p:cNvPr>
            <p:cNvSpPr/>
            <p:nvPr/>
          </p:nvSpPr>
          <p:spPr>
            <a:xfrm>
              <a:off x="4743225" y="4062125"/>
              <a:ext cx="109125" cy="15350"/>
            </a:xfrm>
            <a:custGeom>
              <a:avLst/>
              <a:gdLst/>
              <a:ahLst/>
              <a:cxnLst/>
              <a:rect l="l" t="t" r="r" b="b"/>
              <a:pathLst>
                <a:path w="4365" h="614" extrusionOk="0">
                  <a:moveTo>
                    <a:pt x="289" y="1"/>
                  </a:moveTo>
                  <a:cubicBezTo>
                    <a:pt x="145" y="1"/>
                    <a:pt x="0" y="145"/>
                    <a:pt x="0" y="325"/>
                  </a:cubicBezTo>
                  <a:cubicBezTo>
                    <a:pt x="0" y="470"/>
                    <a:pt x="145" y="614"/>
                    <a:pt x="289" y="614"/>
                  </a:cubicBezTo>
                  <a:lnTo>
                    <a:pt x="4076" y="614"/>
                  </a:lnTo>
                  <a:cubicBezTo>
                    <a:pt x="4220" y="614"/>
                    <a:pt x="4365" y="470"/>
                    <a:pt x="4365" y="325"/>
                  </a:cubicBezTo>
                  <a:cubicBezTo>
                    <a:pt x="4365" y="145"/>
                    <a:pt x="4220" y="1"/>
                    <a:pt x="40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4866;p64">
              <a:extLst>
                <a:ext uri="{FF2B5EF4-FFF2-40B4-BE49-F238E27FC236}">
                  <a16:creationId xmlns:a16="http://schemas.microsoft.com/office/drawing/2014/main" id="{A3BF8A4A-1929-A7F8-F8BA-BE6EE317E34E}"/>
                </a:ext>
              </a:extLst>
            </p:cNvPr>
            <p:cNvSpPr/>
            <p:nvPr/>
          </p:nvSpPr>
          <p:spPr>
            <a:xfrm>
              <a:off x="5068725" y="4135175"/>
              <a:ext cx="471600" cy="15350"/>
            </a:xfrm>
            <a:custGeom>
              <a:avLst/>
              <a:gdLst/>
              <a:ahLst/>
              <a:cxnLst/>
              <a:rect l="l" t="t" r="r" b="b"/>
              <a:pathLst>
                <a:path w="18864" h="614" extrusionOk="0">
                  <a:moveTo>
                    <a:pt x="325" y="0"/>
                  </a:moveTo>
                  <a:cubicBezTo>
                    <a:pt x="145" y="0"/>
                    <a:pt x="1" y="144"/>
                    <a:pt x="1" y="325"/>
                  </a:cubicBezTo>
                  <a:cubicBezTo>
                    <a:pt x="1" y="469"/>
                    <a:pt x="145" y="613"/>
                    <a:pt x="325" y="613"/>
                  </a:cubicBezTo>
                  <a:lnTo>
                    <a:pt x="18539" y="613"/>
                  </a:lnTo>
                  <a:cubicBezTo>
                    <a:pt x="18719" y="613"/>
                    <a:pt x="18864" y="469"/>
                    <a:pt x="18864" y="325"/>
                  </a:cubicBezTo>
                  <a:cubicBezTo>
                    <a:pt x="18864" y="144"/>
                    <a:pt x="18719" y="0"/>
                    <a:pt x="185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4867;p64">
              <a:extLst>
                <a:ext uri="{FF2B5EF4-FFF2-40B4-BE49-F238E27FC236}">
                  <a16:creationId xmlns:a16="http://schemas.microsoft.com/office/drawing/2014/main" id="{6D92094E-B969-3468-A5E1-54A5194A0AB5}"/>
                </a:ext>
              </a:extLst>
            </p:cNvPr>
            <p:cNvSpPr/>
            <p:nvPr/>
          </p:nvSpPr>
          <p:spPr>
            <a:xfrm>
              <a:off x="4743225" y="4135175"/>
              <a:ext cx="174050" cy="15350"/>
            </a:xfrm>
            <a:custGeom>
              <a:avLst/>
              <a:gdLst/>
              <a:ahLst/>
              <a:cxnLst/>
              <a:rect l="l" t="t" r="r" b="b"/>
              <a:pathLst>
                <a:path w="6962" h="614" extrusionOk="0">
                  <a:moveTo>
                    <a:pt x="289" y="0"/>
                  </a:moveTo>
                  <a:cubicBezTo>
                    <a:pt x="145" y="0"/>
                    <a:pt x="0" y="144"/>
                    <a:pt x="0" y="325"/>
                  </a:cubicBezTo>
                  <a:cubicBezTo>
                    <a:pt x="0" y="469"/>
                    <a:pt x="145" y="613"/>
                    <a:pt x="289" y="613"/>
                  </a:cubicBezTo>
                  <a:lnTo>
                    <a:pt x="6673" y="613"/>
                  </a:lnTo>
                  <a:cubicBezTo>
                    <a:pt x="6853" y="613"/>
                    <a:pt x="6961" y="469"/>
                    <a:pt x="6961" y="325"/>
                  </a:cubicBezTo>
                  <a:cubicBezTo>
                    <a:pt x="6961" y="144"/>
                    <a:pt x="6853" y="0"/>
                    <a:pt x="66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4868;p64">
              <a:extLst>
                <a:ext uri="{FF2B5EF4-FFF2-40B4-BE49-F238E27FC236}">
                  <a16:creationId xmlns:a16="http://schemas.microsoft.com/office/drawing/2014/main" id="{66B57B92-C880-D746-D18A-9EE9D7D902E0}"/>
                </a:ext>
              </a:extLst>
            </p:cNvPr>
            <p:cNvSpPr/>
            <p:nvPr/>
          </p:nvSpPr>
          <p:spPr>
            <a:xfrm>
              <a:off x="5445625" y="4218125"/>
              <a:ext cx="94700" cy="15350"/>
            </a:xfrm>
            <a:custGeom>
              <a:avLst/>
              <a:gdLst/>
              <a:ahLst/>
              <a:cxnLst/>
              <a:rect l="l" t="t" r="r" b="b"/>
              <a:pathLst>
                <a:path w="3788" h="614" extrusionOk="0">
                  <a:moveTo>
                    <a:pt x="289" y="0"/>
                  </a:moveTo>
                  <a:cubicBezTo>
                    <a:pt x="145" y="0"/>
                    <a:pt x="1" y="145"/>
                    <a:pt x="1" y="325"/>
                  </a:cubicBezTo>
                  <a:cubicBezTo>
                    <a:pt x="1" y="469"/>
                    <a:pt x="145" y="613"/>
                    <a:pt x="289" y="613"/>
                  </a:cubicBezTo>
                  <a:lnTo>
                    <a:pt x="3463" y="613"/>
                  </a:lnTo>
                  <a:cubicBezTo>
                    <a:pt x="3643" y="613"/>
                    <a:pt x="3788" y="469"/>
                    <a:pt x="3788" y="325"/>
                  </a:cubicBezTo>
                  <a:cubicBezTo>
                    <a:pt x="3788" y="145"/>
                    <a:pt x="3643" y="0"/>
                    <a:pt x="34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4869;p64">
              <a:extLst>
                <a:ext uri="{FF2B5EF4-FFF2-40B4-BE49-F238E27FC236}">
                  <a16:creationId xmlns:a16="http://schemas.microsoft.com/office/drawing/2014/main" id="{D7E8155F-D108-70F5-9850-A0BAB71AD80C}"/>
                </a:ext>
              </a:extLst>
            </p:cNvPr>
            <p:cNvSpPr/>
            <p:nvPr/>
          </p:nvSpPr>
          <p:spPr>
            <a:xfrm>
              <a:off x="5221125" y="4218125"/>
              <a:ext cx="174025" cy="15350"/>
            </a:xfrm>
            <a:custGeom>
              <a:avLst/>
              <a:gdLst/>
              <a:ahLst/>
              <a:cxnLst/>
              <a:rect l="l" t="t" r="r" b="b"/>
              <a:pathLst>
                <a:path w="6961" h="614" extrusionOk="0">
                  <a:moveTo>
                    <a:pt x="289" y="0"/>
                  </a:moveTo>
                  <a:cubicBezTo>
                    <a:pt x="144" y="0"/>
                    <a:pt x="0" y="145"/>
                    <a:pt x="0" y="325"/>
                  </a:cubicBezTo>
                  <a:cubicBezTo>
                    <a:pt x="0" y="469"/>
                    <a:pt x="144" y="613"/>
                    <a:pt x="289" y="613"/>
                  </a:cubicBezTo>
                  <a:lnTo>
                    <a:pt x="6672" y="613"/>
                  </a:lnTo>
                  <a:cubicBezTo>
                    <a:pt x="6817" y="613"/>
                    <a:pt x="6961" y="469"/>
                    <a:pt x="6961" y="325"/>
                  </a:cubicBezTo>
                  <a:cubicBezTo>
                    <a:pt x="6961" y="145"/>
                    <a:pt x="6817" y="0"/>
                    <a:pt x="66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4870;p64">
              <a:extLst>
                <a:ext uri="{FF2B5EF4-FFF2-40B4-BE49-F238E27FC236}">
                  <a16:creationId xmlns:a16="http://schemas.microsoft.com/office/drawing/2014/main" id="{038F7AF8-60E0-B3C6-A8F4-34FC60A0AB5C}"/>
                </a:ext>
              </a:extLst>
            </p:cNvPr>
            <p:cNvSpPr/>
            <p:nvPr/>
          </p:nvSpPr>
          <p:spPr>
            <a:xfrm>
              <a:off x="4743225" y="4218125"/>
              <a:ext cx="384150" cy="15350"/>
            </a:xfrm>
            <a:custGeom>
              <a:avLst/>
              <a:gdLst/>
              <a:ahLst/>
              <a:cxnLst/>
              <a:rect l="l" t="t" r="r" b="b"/>
              <a:pathLst>
                <a:path w="15366" h="614" extrusionOk="0">
                  <a:moveTo>
                    <a:pt x="289" y="0"/>
                  </a:moveTo>
                  <a:cubicBezTo>
                    <a:pt x="145" y="0"/>
                    <a:pt x="0" y="145"/>
                    <a:pt x="0" y="325"/>
                  </a:cubicBezTo>
                  <a:cubicBezTo>
                    <a:pt x="0" y="469"/>
                    <a:pt x="145" y="613"/>
                    <a:pt x="289" y="613"/>
                  </a:cubicBezTo>
                  <a:lnTo>
                    <a:pt x="15077" y="613"/>
                  </a:lnTo>
                  <a:cubicBezTo>
                    <a:pt x="15221" y="613"/>
                    <a:pt x="15365" y="469"/>
                    <a:pt x="15365" y="325"/>
                  </a:cubicBezTo>
                  <a:cubicBezTo>
                    <a:pt x="15365" y="145"/>
                    <a:pt x="15221" y="0"/>
                    <a:pt x="150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4871;p64">
              <a:extLst>
                <a:ext uri="{FF2B5EF4-FFF2-40B4-BE49-F238E27FC236}">
                  <a16:creationId xmlns:a16="http://schemas.microsoft.com/office/drawing/2014/main" id="{FBDB4373-72E4-3A66-1794-6C2F2E0F983B}"/>
                </a:ext>
              </a:extLst>
            </p:cNvPr>
            <p:cNvSpPr/>
            <p:nvPr/>
          </p:nvSpPr>
          <p:spPr>
            <a:xfrm>
              <a:off x="5120125" y="4301975"/>
              <a:ext cx="420200" cy="14450"/>
            </a:xfrm>
            <a:custGeom>
              <a:avLst/>
              <a:gdLst/>
              <a:ahLst/>
              <a:cxnLst/>
              <a:rect l="l" t="t" r="r" b="b"/>
              <a:pathLst>
                <a:path w="16808" h="578" extrusionOk="0">
                  <a:moveTo>
                    <a:pt x="289" y="1"/>
                  </a:moveTo>
                  <a:cubicBezTo>
                    <a:pt x="109" y="1"/>
                    <a:pt x="1" y="109"/>
                    <a:pt x="1" y="289"/>
                  </a:cubicBezTo>
                  <a:cubicBezTo>
                    <a:pt x="1" y="469"/>
                    <a:pt x="109" y="578"/>
                    <a:pt x="289" y="578"/>
                  </a:cubicBezTo>
                  <a:lnTo>
                    <a:pt x="16483" y="578"/>
                  </a:lnTo>
                  <a:cubicBezTo>
                    <a:pt x="16663" y="578"/>
                    <a:pt x="16808" y="469"/>
                    <a:pt x="16808" y="289"/>
                  </a:cubicBezTo>
                  <a:cubicBezTo>
                    <a:pt x="16808" y="109"/>
                    <a:pt x="16663" y="1"/>
                    <a:pt x="164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4872;p64">
              <a:extLst>
                <a:ext uri="{FF2B5EF4-FFF2-40B4-BE49-F238E27FC236}">
                  <a16:creationId xmlns:a16="http://schemas.microsoft.com/office/drawing/2014/main" id="{5446B93B-F349-FB85-7122-990D1A900ABF}"/>
                </a:ext>
              </a:extLst>
            </p:cNvPr>
            <p:cNvSpPr/>
            <p:nvPr/>
          </p:nvSpPr>
          <p:spPr>
            <a:xfrm>
              <a:off x="4743225" y="4301975"/>
              <a:ext cx="304800" cy="14450"/>
            </a:xfrm>
            <a:custGeom>
              <a:avLst/>
              <a:gdLst/>
              <a:ahLst/>
              <a:cxnLst/>
              <a:rect l="l" t="t" r="r" b="b"/>
              <a:pathLst>
                <a:path w="12192" h="578" extrusionOk="0">
                  <a:moveTo>
                    <a:pt x="289" y="1"/>
                  </a:moveTo>
                  <a:cubicBezTo>
                    <a:pt x="145" y="1"/>
                    <a:pt x="0" y="109"/>
                    <a:pt x="0" y="289"/>
                  </a:cubicBezTo>
                  <a:cubicBezTo>
                    <a:pt x="0" y="469"/>
                    <a:pt x="145" y="578"/>
                    <a:pt x="289" y="578"/>
                  </a:cubicBezTo>
                  <a:lnTo>
                    <a:pt x="11903" y="578"/>
                  </a:lnTo>
                  <a:cubicBezTo>
                    <a:pt x="12047" y="578"/>
                    <a:pt x="12191" y="469"/>
                    <a:pt x="12191" y="289"/>
                  </a:cubicBezTo>
                  <a:cubicBezTo>
                    <a:pt x="12191" y="109"/>
                    <a:pt x="12047" y="1"/>
                    <a:pt x="119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4873;p64">
              <a:extLst>
                <a:ext uri="{FF2B5EF4-FFF2-40B4-BE49-F238E27FC236}">
                  <a16:creationId xmlns:a16="http://schemas.microsoft.com/office/drawing/2014/main" id="{67D0DE69-6C2A-2A59-C066-2049B389AEFB}"/>
                </a:ext>
              </a:extLst>
            </p:cNvPr>
            <p:cNvSpPr/>
            <p:nvPr/>
          </p:nvSpPr>
          <p:spPr>
            <a:xfrm>
              <a:off x="5445625" y="4457975"/>
              <a:ext cx="94700" cy="15350"/>
            </a:xfrm>
            <a:custGeom>
              <a:avLst/>
              <a:gdLst/>
              <a:ahLst/>
              <a:cxnLst/>
              <a:rect l="l" t="t" r="r" b="b"/>
              <a:pathLst>
                <a:path w="3788" h="614" extrusionOk="0">
                  <a:moveTo>
                    <a:pt x="289" y="0"/>
                  </a:moveTo>
                  <a:cubicBezTo>
                    <a:pt x="145" y="0"/>
                    <a:pt x="1" y="144"/>
                    <a:pt x="1" y="289"/>
                  </a:cubicBezTo>
                  <a:cubicBezTo>
                    <a:pt x="1" y="469"/>
                    <a:pt x="145" y="613"/>
                    <a:pt x="289" y="613"/>
                  </a:cubicBezTo>
                  <a:lnTo>
                    <a:pt x="3463" y="613"/>
                  </a:lnTo>
                  <a:cubicBezTo>
                    <a:pt x="3643" y="613"/>
                    <a:pt x="3788" y="469"/>
                    <a:pt x="3788" y="289"/>
                  </a:cubicBezTo>
                  <a:cubicBezTo>
                    <a:pt x="3788" y="144"/>
                    <a:pt x="3643" y="0"/>
                    <a:pt x="34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4874;p64">
              <a:extLst>
                <a:ext uri="{FF2B5EF4-FFF2-40B4-BE49-F238E27FC236}">
                  <a16:creationId xmlns:a16="http://schemas.microsoft.com/office/drawing/2014/main" id="{614C3AC4-7F36-21E9-1AEB-481E52F74DF3}"/>
                </a:ext>
              </a:extLst>
            </p:cNvPr>
            <p:cNvSpPr/>
            <p:nvPr/>
          </p:nvSpPr>
          <p:spPr>
            <a:xfrm>
              <a:off x="5221125" y="4457975"/>
              <a:ext cx="174025" cy="15350"/>
            </a:xfrm>
            <a:custGeom>
              <a:avLst/>
              <a:gdLst/>
              <a:ahLst/>
              <a:cxnLst/>
              <a:rect l="l" t="t" r="r" b="b"/>
              <a:pathLst>
                <a:path w="6961" h="614" extrusionOk="0">
                  <a:moveTo>
                    <a:pt x="289" y="0"/>
                  </a:moveTo>
                  <a:cubicBezTo>
                    <a:pt x="144" y="0"/>
                    <a:pt x="0" y="144"/>
                    <a:pt x="0" y="289"/>
                  </a:cubicBezTo>
                  <a:cubicBezTo>
                    <a:pt x="0" y="469"/>
                    <a:pt x="144" y="613"/>
                    <a:pt x="289" y="613"/>
                  </a:cubicBezTo>
                  <a:lnTo>
                    <a:pt x="6672" y="613"/>
                  </a:lnTo>
                  <a:cubicBezTo>
                    <a:pt x="6817" y="613"/>
                    <a:pt x="6961" y="469"/>
                    <a:pt x="6961" y="289"/>
                  </a:cubicBezTo>
                  <a:cubicBezTo>
                    <a:pt x="6961" y="144"/>
                    <a:pt x="6817" y="0"/>
                    <a:pt x="66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4875;p64">
              <a:extLst>
                <a:ext uri="{FF2B5EF4-FFF2-40B4-BE49-F238E27FC236}">
                  <a16:creationId xmlns:a16="http://schemas.microsoft.com/office/drawing/2014/main" id="{35A49B48-2895-75C3-2172-D614CC3377BF}"/>
                </a:ext>
              </a:extLst>
            </p:cNvPr>
            <p:cNvSpPr/>
            <p:nvPr/>
          </p:nvSpPr>
          <p:spPr>
            <a:xfrm>
              <a:off x="4743225" y="4457975"/>
              <a:ext cx="384150" cy="15350"/>
            </a:xfrm>
            <a:custGeom>
              <a:avLst/>
              <a:gdLst/>
              <a:ahLst/>
              <a:cxnLst/>
              <a:rect l="l" t="t" r="r" b="b"/>
              <a:pathLst>
                <a:path w="15366" h="614" extrusionOk="0">
                  <a:moveTo>
                    <a:pt x="289" y="0"/>
                  </a:moveTo>
                  <a:cubicBezTo>
                    <a:pt x="145" y="0"/>
                    <a:pt x="0" y="144"/>
                    <a:pt x="0" y="289"/>
                  </a:cubicBezTo>
                  <a:cubicBezTo>
                    <a:pt x="0" y="469"/>
                    <a:pt x="145" y="613"/>
                    <a:pt x="289" y="613"/>
                  </a:cubicBezTo>
                  <a:lnTo>
                    <a:pt x="15077" y="613"/>
                  </a:lnTo>
                  <a:cubicBezTo>
                    <a:pt x="15221" y="613"/>
                    <a:pt x="15365" y="469"/>
                    <a:pt x="15365" y="289"/>
                  </a:cubicBezTo>
                  <a:cubicBezTo>
                    <a:pt x="15365" y="144"/>
                    <a:pt x="15221" y="0"/>
                    <a:pt x="150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4876;p64">
              <a:extLst>
                <a:ext uri="{FF2B5EF4-FFF2-40B4-BE49-F238E27FC236}">
                  <a16:creationId xmlns:a16="http://schemas.microsoft.com/office/drawing/2014/main" id="{890E0697-828B-F798-4C33-BB30C33ECE37}"/>
                </a:ext>
              </a:extLst>
            </p:cNvPr>
            <p:cNvSpPr/>
            <p:nvPr/>
          </p:nvSpPr>
          <p:spPr>
            <a:xfrm>
              <a:off x="5120125" y="4540925"/>
              <a:ext cx="420200" cy="15350"/>
            </a:xfrm>
            <a:custGeom>
              <a:avLst/>
              <a:gdLst/>
              <a:ahLst/>
              <a:cxnLst/>
              <a:rect l="l" t="t" r="r" b="b"/>
              <a:pathLst>
                <a:path w="16808" h="614" extrusionOk="0">
                  <a:moveTo>
                    <a:pt x="289" y="0"/>
                  </a:moveTo>
                  <a:cubicBezTo>
                    <a:pt x="109" y="0"/>
                    <a:pt x="1" y="145"/>
                    <a:pt x="1" y="325"/>
                  </a:cubicBezTo>
                  <a:cubicBezTo>
                    <a:pt x="1" y="469"/>
                    <a:pt x="109" y="613"/>
                    <a:pt x="289" y="613"/>
                  </a:cubicBezTo>
                  <a:lnTo>
                    <a:pt x="16483" y="613"/>
                  </a:lnTo>
                  <a:cubicBezTo>
                    <a:pt x="16663" y="613"/>
                    <a:pt x="16808" y="469"/>
                    <a:pt x="16808" y="325"/>
                  </a:cubicBezTo>
                  <a:cubicBezTo>
                    <a:pt x="16808" y="145"/>
                    <a:pt x="16663" y="0"/>
                    <a:pt x="164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4877;p64">
              <a:extLst>
                <a:ext uri="{FF2B5EF4-FFF2-40B4-BE49-F238E27FC236}">
                  <a16:creationId xmlns:a16="http://schemas.microsoft.com/office/drawing/2014/main" id="{8D61A563-1BAC-AFDB-18DD-45A2D5E5148A}"/>
                </a:ext>
              </a:extLst>
            </p:cNvPr>
            <p:cNvSpPr/>
            <p:nvPr/>
          </p:nvSpPr>
          <p:spPr>
            <a:xfrm>
              <a:off x="4743225" y="4540925"/>
              <a:ext cx="304800" cy="15350"/>
            </a:xfrm>
            <a:custGeom>
              <a:avLst/>
              <a:gdLst/>
              <a:ahLst/>
              <a:cxnLst/>
              <a:rect l="l" t="t" r="r" b="b"/>
              <a:pathLst>
                <a:path w="12192" h="614" extrusionOk="0">
                  <a:moveTo>
                    <a:pt x="289" y="0"/>
                  </a:moveTo>
                  <a:cubicBezTo>
                    <a:pt x="145" y="0"/>
                    <a:pt x="0" y="145"/>
                    <a:pt x="0" y="325"/>
                  </a:cubicBezTo>
                  <a:cubicBezTo>
                    <a:pt x="0" y="469"/>
                    <a:pt x="145" y="613"/>
                    <a:pt x="289" y="613"/>
                  </a:cubicBezTo>
                  <a:lnTo>
                    <a:pt x="11903" y="613"/>
                  </a:lnTo>
                  <a:cubicBezTo>
                    <a:pt x="12047" y="613"/>
                    <a:pt x="12191" y="469"/>
                    <a:pt x="12191" y="325"/>
                  </a:cubicBezTo>
                  <a:cubicBezTo>
                    <a:pt x="12191" y="145"/>
                    <a:pt x="12047" y="0"/>
                    <a:pt x="119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4878;p64">
              <a:extLst>
                <a:ext uri="{FF2B5EF4-FFF2-40B4-BE49-F238E27FC236}">
                  <a16:creationId xmlns:a16="http://schemas.microsoft.com/office/drawing/2014/main" id="{7F15A3B3-3604-7401-D50B-A4D4A6773A78}"/>
                </a:ext>
              </a:extLst>
            </p:cNvPr>
            <p:cNvSpPr/>
            <p:nvPr/>
          </p:nvSpPr>
          <p:spPr>
            <a:xfrm>
              <a:off x="5350950" y="4623875"/>
              <a:ext cx="189375" cy="15350"/>
            </a:xfrm>
            <a:custGeom>
              <a:avLst/>
              <a:gdLst/>
              <a:ahLst/>
              <a:cxnLst/>
              <a:rect l="l" t="t" r="r" b="b"/>
              <a:pathLst>
                <a:path w="7575" h="614" extrusionOk="0">
                  <a:moveTo>
                    <a:pt x="325" y="1"/>
                  </a:moveTo>
                  <a:cubicBezTo>
                    <a:pt x="145" y="1"/>
                    <a:pt x="1" y="145"/>
                    <a:pt x="1" y="325"/>
                  </a:cubicBezTo>
                  <a:cubicBezTo>
                    <a:pt x="1" y="469"/>
                    <a:pt x="145" y="614"/>
                    <a:pt x="325" y="614"/>
                  </a:cubicBezTo>
                  <a:lnTo>
                    <a:pt x="7250" y="614"/>
                  </a:lnTo>
                  <a:cubicBezTo>
                    <a:pt x="7430" y="614"/>
                    <a:pt x="7575" y="469"/>
                    <a:pt x="7575" y="325"/>
                  </a:cubicBezTo>
                  <a:cubicBezTo>
                    <a:pt x="7575" y="145"/>
                    <a:pt x="7430" y="1"/>
                    <a:pt x="72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4879;p64">
              <a:extLst>
                <a:ext uri="{FF2B5EF4-FFF2-40B4-BE49-F238E27FC236}">
                  <a16:creationId xmlns:a16="http://schemas.microsoft.com/office/drawing/2014/main" id="{5DB8EDB4-21B0-7D1B-BDB3-0839F34305E9}"/>
                </a:ext>
              </a:extLst>
            </p:cNvPr>
            <p:cNvSpPr/>
            <p:nvPr/>
          </p:nvSpPr>
          <p:spPr>
            <a:xfrm>
              <a:off x="4917250" y="4623875"/>
              <a:ext cx="376925" cy="15350"/>
            </a:xfrm>
            <a:custGeom>
              <a:avLst/>
              <a:gdLst/>
              <a:ahLst/>
              <a:cxnLst/>
              <a:rect l="l" t="t" r="r" b="b"/>
              <a:pathLst>
                <a:path w="15077" h="614" extrusionOk="0">
                  <a:moveTo>
                    <a:pt x="289" y="1"/>
                  </a:moveTo>
                  <a:cubicBezTo>
                    <a:pt x="109" y="1"/>
                    <a:pt x="0" y="145"/>
                    <a:pt x="0" y="325"/>
                  </a:cubicBezTo>
                  <a:cubicBezTo>
                    <a:pt x="0" y="469"/>
                    <a:pt x="109" y="614"/>
                    <a:pt x="289" y="614"/>
                  </a:cubicBezTo>
                  <a:lnTo>
                    <a:pt x="14752" y="614"/>
                  </a:lnTo>
                  <a:cubicBezTo>
                    <a:pt x="14932" y="614"/>
                    <a:pt x="15076" y="469"/>
                    <a:pt x="15076" y="325"/>
                  </a:cubicBezTo>
                  <a:cubicBezTo>
                    <a:pt x="15076" y="145"/>
                    <a:pt x="14932" y="1"/>
                    <a:pt x="147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4880;p64">
              <a:extLst>
                <a:ext uri="{FF2B5EF4-FFF2-40B4-BE49-F238E27FC236}">
                  <a16:creationId xmlns:a16="http://schemas.microsoft.com/office/drawing/2014/main" id="{34D21CA1-BA17-7704-2942-A41FA9F92D1C}"/>
                </a:ext>
              </a:extLst>
            </p:cNvPr>
            <p:cNvSpPr/>
            <p:nvPr/>
          </p:nvSpPr>
          <p:spPr>
            <a:xfrm>
              <a:off x="4743225" y="4623875"/>
              <a:ext cx="109125" cy="15350"/>
            </a:xfrm>
            <a:custGeom>
              <a:avLst/>
              <a:gdLst/>
              <a:ahLst/>
              <a:cxnLst/>
              <a:rect l="l" t="t" r="r" b="b"/>
              <a:pathLst>
                <a:path w="4365" h="614" extrusionOk="0">
                  <a:moveTo>
                    <a:pt x="289" y="1"/>
                  </a:moveTo>
                  <a:cubicBezTo>
                    <a:pt x="145" y="1"/>
                    <a:pt x="0" y="145"/>
                    <a:pt x="0" y="325"/>
                  </a:cubicBezTo>
                  <a:cubicBezTo>
                    <a:pt x="0" y="469"/>
                    <a:pt x="145" y="614"/>
                    <a:pt x="289" y="614"/>
                  </a:cubicBezTo>
                  <a:lnTo>
                    <a:pt x="4076" y="614"/>
                  </a:lnTo>
                  <a:cubicBezTo>
                    <a:pt x="4220" y="614"/>
                    <a:pt x="4365" y="469"/>
                    <a:pt x="4365" y="325"/>
                  </a:cubicBezTo>
                  <a:cubicBezTo>
                    <a:pt x="4365" y="145"/>
                    <a:pt x="4220" y="1"/>
                    <a:pt x="40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4881;p64">
              <a:extLst>
                <a:ext uri="{FF2B5EF4-FFF2-40B4-BE49-F238E27FC236}">
                  <a16:creationId xmlns:a16="http://schemas.microsoft.com/office/drawing/2014/main" id="{F2A015AB-4DDB-4F2A-26A3-523D9BC06A13}"/>
                </a:ext>
              </a:extLst>
            </p:cNvPr>
            <p:cNvSpPr/>
            <p:nvPr/>
          </p:nvSpPr>
          <p:spPr>
            <a:xfrm>
              <a:off x="5068725" y="4696900"/>
              <a:ext cx="471600" cy="15375"/>
            </a:xfrm>
            <a:custGeom>
              <a:avLst/>
              <a:gdLst/>
              <a:ahLst/>
              <a:cxnLst/>
              <a:rect l="l" t="t" r="r" b="b"/>
              <a:pathLst>
                <a:path w="18864" h="615" extrusionOk="0">
                  <a:moveTo>
                    <a:pt x="325" y="1"/>
                  </a:moveTo>
                  <a:cubicBezTo>
                    <a:pt x="145" y="1"/>
                    <a:pt x="1" y="145"/>
                    <a:pt x="1" y="289"/>
                  </a:cubicBezTo>
                  <a:cubicBezTo>
                    <a:pt x="1" y="470"/>
                    <a:pt x="145" y="614"/>
                    <a:pt x="325" y="614"/>
                  </a:cubicBezTo>
                  <a:lnTo>
                    <a:pt x="18539" y="614"/>
                  </a:lnTo>
                  <a:cubicBezTo>
                    <a:pt x="18719" y="614"/>
                    <a:pt x="18864" y="470"/>
                    <a:pt x="18864" y="289"/>
                  </a:cubicBezTo>
                  <a:cubicBezTo>
                    <a:pt x="18864" y="145"/>
                    <a:pt x="18719" y="1"/>
                    <a:pt x="185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4882;p64">
              <a:extLst>
                <a:ext uri="{FF2B5EF4-FFF2-40B4-BE49-F238E27FC236}">
                  <a16:creationId xmlns:a16="http://schemas.microsoft.com/office/drawing/2014/main" id="{04568474-9A96-1D28-E552-DDACB08383FD}"/>
                </a:ext>
              </a:extLst>
            </p:cNvPr>
            <p:cNvSpPr/>
            <p:nvPr/>
          </p:nvSpPr>
          <p:spPr>
            <a:xfrm>
              <a:off x="4743225" y="4696900"/>
              <a:ext cx="174050" cy="15375"/>
            </a:xfrm>
            <a:custGeom>
              <a:avLst/>
              <a:gdLst/>
              <a:ahLst/>
              <a:cxnLst/>
              <a:rect l="l" t="t" r="r" b="b"/>
              <a:pathLst>
                <a:path w="6962" h="615" extrusionOk="0">
                  <a:moveTo>
                    <a:pt x="289" y="1"/>
                  </a:moveTo>
                  <a:cubicBezTo>
                    <a:pt x="145" y="1"/>
                    <a:pt x="0" y="145"/>
                    <a:pt x="0" y="289"/>
                  </a:cubicBezTo>
                  <a:cubicBezTo>
                    <a:pt x="0" y="470"/>
                    <a:pt x="145" y="614"/>
                    <a:pt x="289" y="614"/>
                  </a:cubicBezTo>
                  <a:lnTo>
                    <a:pt x="6673" y="614"/>
                  </a:lnTo>
                  <a:cubicBezTo>
                    <a:pt x="6853" y="614"/>
                    <a:pt x="6961" y="470"/>
                    <a:pt x="6961" y="289"/>
                  </a:cubicBezTo>
                  <a:cubicBezTo>
                    <a:pt x="6961" y="145"/>
                    <a:pt x="6853" y="1"/>
                    <a:pt x="66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4883;p64">
              <a:extLst>
                <a:ext uri="{FF2B5EF4-FFF2-40B4-BE49-F238E27FC236}">
                  <a16:creationId xmlns:a16="http://schemas.microsoft.com/office/drawing/2014/main" id="{FDBB2673-B6C8-206A-317F-5EBEF4EA6760}"/>
                </a:ext>
              </a:extLst>
            </p:cNvPr>
            <p:cNvSpPr/>
            <p:nvPr/>
          </p:nvSpPr>
          <p:spPr>
            <a:xfrm>
              <a:off x="5445625" y="4779875"/>
              <a:ext cx="94700" cy="15350"/>
            </a:xfrm>
            <a:custGeom>
              <a:avLst/>
              <a:gdLst/>
              <a:ahLst/>
              <a:cxnLst/>
              <a:rect l="l" t="t" r="r" b="b"/>
              <a:pathLst>
                <a:path w="3788" h="614" extrusionOk="0">
                  <a:moveTo>
                    <a:pt x="289" y="0"/>
                  </a:moveTo>
                  <a:cubicBezTo>
                    <a:pt x="145" y="0"/>
                    <a:pt x="1" y="144"/>
                    <a:pt x="1" y="325"/>
                  </a:cubicBezTo>
                  <a:cubicBezTo>
                    <a:pt x="1" y="469"/>
                    <a:pt x="145" y="613"/>
                    <a:pt x="289" y="613"/>
                  </a:cubicBezTo>
                  <a:lnTo>
                    <a:pt x="3463" y="613"/>
                  </a:lnTo>
                  <a:cubicBezTo>
                    <a:pt x="3643" y="613"/>
                    <a:pt x="3788" y="469"/>
                    <a:pt x="3788" y="325"/>
                  </a:cubicBezTo>
                  <a:cubicBezTo>
                    <a:pt x="3788" y="144"/>
                    <a:pt x="3643" y="0"/>
                    <a:pt x="34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4884;p64">
              <a:extLst>
                <a:ext uri="{FF2B5EF4-FFF2-40B4-BE49-F238E27FC236}">
                  <a16:creationId xmlns:a16="http://schemas.microsoft.com/office/drawing/2014/main" id="{B0D60FF2-386B-DD51-543A-551C30714C0F}"/>
                </a:ext>
              </a:extLst>
            </p:cNvPr>
            <p:cNvSpPr/>
            <p:nvPr/>
          </p:nvSpPr>
          <p:spPr>
            <a:xfrm>
              <a:off x="5221125" y="4779875"/>
              <a:ext cx="174025" cy="15350"/>
            </a:xfrm>
            <a:custGeom>
              <a:avLst/>
              <a:gdLst/>
              <a:ahLst/>
              <a:cxnLst/>
              <a:rect l="l" t="t" r="r" b="b"/>
              <a:pathLst>
                <a:path w="6961" h="614" extrusionOk="0">
                  <a:moveTo>
                    <a:pt x="289" y="0"/>
                  </a:moveTo>
                  <a:cubicBezTo>
                    <a:pt x="144" y="0"/>
                    <a:pt x="0" y="144"/>
                    <a:pt x="0" y="325"/>
                  </a:cubicBezTo>
                  <a:cubicBezTo>
                    <a:pt x="0" y="469"/>
                    <a:pt x="144" y="613"/>
                    <a:pt x="289" y="613"/>
                  </a:cubicBezTo>
                  <a:lnTo>
                    <a:pt x="6672" y="613"/>
                  </a:lnTo>
                  <a:cubicBezTo>
                    <a:pt x="6817" y="613"/>
                    <a:pt x="6961" y="469"/>
                    <a:pt x="6961" y="325"/>
                  </a:cubicBezTo>
                  <a:cubicBezTo>
                    <a:pt x="6961" y="144"/>
                    <a:pt x="6817" y="0"/>
                    <a:pt x="66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4885;p64">
              <a:extLst>
                <a:ext uri="{FF2B5EF4-FFF2-40B4-BE49-F238E27FC236}">
                  <a16:creationId xmlns:a16="http://schemas.microsoft.com/office/drawing/2014/main" id="{B243A904-5AC9-5CAD-159B-568CAE7F2F57}"/>
                </a:ext>
              </a:extLst>
            </p:cNvPr>
            <p:cNvSpPr/>
            <p:nvPr/>
          </p:nvSpPr>
          <p:spPr>
            <a:xfrm>
              <a:off x="4743225" y="4779875"/>
              <a:ext cx="384150" cy="15350"/>
            </a:xfrm>
            <a:custGeom>
              <a:avLst/>
              <a:gdLst/>
              <a:ahLst/>
              <a:cxnLst/>
              <a:rect l="l" t="t" r="r" b="b"/>
              <a:pathLst>
                <a:path w="15366" h="614" extrusionOk="0">
                  <a:moveTo>
                    <a:pt x="289" y="0"/>
                  </a:moveTo>
                  <a:cubicBezTo>
                    <a:pt x="145" y="0"/>
                    <a:pt x="0" y="144"/>
                    <a:pt x="0" y="325"/>
                  </a:cubicBezTo>
                  <a:cubicBezTo>
                    <a:pt x="0" y="469"/>
                    <a:pt x="145" y="613"/>
                    <a:pt x="289" y="613"/>
                  </a:cubicBezTo>
                  <a:lnTo>
                    <a:pt x="15077" y="613"/>
                  </a:lnTo>
                  <a:cubicBezTo>
                    <a:pt x="15221" y="613"/>
                    <a:pt x="15365" y="469"/>
                    <a:pt x="15365" y="325"/>
                  </a:cubicBezTo>
                  <a:cubicBezTo>
                    <a:pt x="15365" y="144"/>
                    <a:pt x="15221" y="0"/>
                    <a:pt x="150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4886;p64">
              <a:extLst>
                <a:ext uri="{FF2B5EF4-FFF2-40B4-BE49-F238E27FC236}">
                  <a16:creationId xmlns:a16="http://schemas.microsoft.com/office/drawing/2014/main" id="{D26DBEF9-54DF-986D-AB07-76BA19D592CE}"/>
                </a:ext>
              </a:extLst>
            </p:cNvPr>
            <p:cNvSpPr/>
            <p:nvPr/>
          </p:nvSpPr>
          <p:spPr>
            <a:xfrm>
              <a:off x="5619650" y="3718600"/>
              <a:ext cx="671775" cy="1228275"/>
            </a:xfrm>
            <a:custGeom>
              <a:avLst/>
              <a:gdLst/>
              <a:ahLst/>
              <a:cxnLst/>
              <a:rect l="l" t="t" r="r" b="b"/>
              <a:pathLst>
                <a:path w="26871" h="49131" extrusionOk="0">
                  <a:moveTo>
                    <a:pt x="17529" y="0"/>
                  </a:moveTo>
                  <a:cubicBezTo>
                    <a:pt x="17385" y="0"/>
                    <a:pt x="17277" y="108"/>
                    <a:pt x="17241" y="253"/>
                  </a:cubicBezTo>
                  <a:lnTo>
                    <a:pt x="12408" y="36428"/>
                  </a:lnTo>
                  <a:lnTo>
                    <a:pt x="8440" y="16302"/>
                  </a:lnTo>
                  <a:cubicBezTo>
                    <a:pt x="8404" y="16158"/>
                    <a:pt x="8296" y="16050"/>
                    <a:pt x="8152" y="16050"/>
                  </a:cubicBezTo>
                  <a:cubicBezTo>
                    <a:pt x="7972" y="16050"/>
                    <a:pt x="7863" y="16158"/>
                    <a:pt x="7863" y="16302"/>
                  </a:cubicBezTo>
                  <a:lnTo>
                    <a:pt x="4870" y="43569"/>
                  </a:lnTo>
                  <a:lnTo>
                    <a:pt x="2958" y="38159"/>
                  </a:lnTo>
                  <a:cubicBezTo>
                    <a:pt x="2927" y="38065"/>
                    <a:pt x="2815" y="37972"/>
                    <a:pt x="2691" y="37972"/>
                  </a:cubicBezTo>
                  <a:cubicBezTo>
                    <a:pt x="2672" y="37972"/>
                    <a:pt x="2653" y="37974"/>
                    <a:pt x="2634" y="37979"/>
                  </a:cubicBezTo>
                  <a:cubicBezTo>
                    <a:pt x="2525" y="37979"/>
                    <a:pt x="2417" y="38087"/>
                    <a:pt x="2381" y="38195"/>
                  </a:cubicBezTo>
                  <a:lnTo>
                    <a:pt x="37" y="48763"/>
                  </a:lnTo>
                  <a:cubicBezTo>
                    <a:pt x="1" y="48943"/>
                    <a:pt x="109" y="49087"/>
                    <a:pt x="253" y="49124"/>
                  </a:cubicBezTo>
                  <a:cubicBezTo>
                    <a:pt x="277" y="49128"/>
                    <a:pt x="300" y="49131"/>
                    <a:pt x="322" y="49131"/>
                  </a:cubicBezTo>
                  <a:cubicBezTo>
                    <a:pt x="470" y="49131"/>
                    <a:pt x="582" y="49032"/>
                    <a:pt x="614" y="48907"/>
                  </a:cubicBezTo>
                  <a:lnTo>
                    <a:pt x="2742" y="39349"/>
                  </a:lnTo>
                  <a:lnTo>
                    <a:pt x="4725" y="45012"/>
                  </a:lnTo>
                  <a:cubicBezTo>
                    <a:pt x="4798" y="45156"/>
                    <a:pt x="4906" y="45228"/>
                    <a:pt x="5050" y="45228"/>
                  </a:cubicBezTo>
                  <a:cubicBezTo>
                    <a:pt x="5194" y="45192"/>
                    <a:pt x="5303" y="45084"/>
                    <a:pt x="5303" y="44940"/>
                  </a:cubicBezTo>
                  <a:lnTo>
                    <a:pt x="8224" y="18358"/>
                  </a:lnTo>
                  <a:lnTo>
                    <a:pt x="12155" y="38339"/>
                  </a:lnTo>
                  <a:cubicBezTo>
                    <a:pt x="12191" y="38484"/>
                    <a:pt x="12300" y="38556"/>
                    <a:pt x="12444" y="38556"/>
                  </a:cubicBezTo>
                  <a:cubicBezTo>
                    <a:pt x="12624" y="38556"/>
                    <a:pt x="12732" y="38448"/>
                    <a:pt x="12732" y="38303"/>
                  </a:cubicBezTo>
                  <a:lnTo>
                    <a:pt x="17529" y="2633"/>
                  </a:lnTo>
                  <a:lnTo>
                    <a:pt x="22723" y="44182"/>
                  </a:lnTo>
                  <a:cubicBezTo>
                    <a:pt x="22723" y="44291"/>
                    <a:pt x="22831" y="44399"/>
                    <a:pt x="22975" y="44435"/>
                  </a:cubicBezTo>
                  <a:cubicBezTo>
                    <a:pt x="22995" y="44441"/>
                    <a:pt x="23015" y="44444"/>
                    <a:pt x="23036" y="44444"/>
                  </a:cubicBezTo>
                  <a:cubicBezTo>
                    <a:pt x="23131" y="44444"/>
                    <a:pt x="23234" y="44380"/>
                    <a:pt x="23264" y="44291"/>
                  </a:cubicBezTo>
                  <a:lnTo>
                    <a:pt x="25176" y="40792"/>
                  </a:lnTo>
                  <a:lnTo>
                    <a:pt x="26258" y="48474"/>
                  </a:lnTo>
                  <a:cubicBezTo>
                    <a:pt x="26258" y="48631"/>
                    <a:pt x="26367" y="48734"/>
                    <a:pt x="26514" y="48734"/>
                  </a:cubicBezTo>
                  <a:cubicBezTo>
                    <a:pt x="26536" y="48734"/>
                    <a:pt x="26559" y="48731"/>
                    <a:pt x="26582" y="48727"/>
                  </a:cubicBezTo>
                  <a:cubicBezTo>
                    <a:pt x="26726" y="48727"/>
                    <a:pt x="26871" y="48583"/>
                    <a:pt x="26835" y="48402"/>
                  </a:cubicBezTo>
                  <a:lnTo>
                    <a:pt x="25680" y="39782"/>
                  </a:lnTo>
                  <a:cubicBezTo>
                    <a:pt x="25644" y="39674"/>
                    <a:pt x="25536" y="39566"/>
                    <a:pt x="25428" y="39530"/>
                  </a:cubicBezTo>
                  <a:cubicBezTo>
                    <a:pt x="25284" y="39530"/>
                    <a:pt x="25176" y="39566"/>
                    <a:pt x="25103" y="39674"/>
                  </a:cubicBezTo>
                  <a:lnTo>
                    <a:pt x="23192" y="43172"/>
                  </a:lnTo>
                  <a:lnTo>
                    <a:pt x="17854" y="289"/>
                  </a:lnTo>
                  <a:cubicBezTo>
                    <a:pt x="17818" y="108"/>
                    <a:pt x="17710" y="0"/>
                    <a:pt x="175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4887;p64">
              <a:extLst>
                <a:ext uri="{FF2B5EF4-FFF2-40B4-BE49-F238E27FC236}">
                  <a16:creationId xmlns:a16="http://schemas.microsoft.com/office/drawing/2014/main" id="{D6F94CB3-039A-3136-BBF0-C1A924F6D6BB}"/>
                </a:ext>
              </a:extLst>
            </p:cNvPr>
            <p:cNvSpPr/>
            <p:nvPr/>
          </p:nvSpPr>
          <p:spPr>
            <a:xfrm>
              <a:off x="4803625" y="3226950"/>
              <a:ext cx="1458050" cy="440500"/>
            </a:xfrm>
            <a:custGeom>
              <a:avLst/>
              <a:gdLst/>
              <a:ahLst/>
              <a:cxnLst/>
              <a:rect l="l" t="t" r="r" b="b"/>
              <a:pathLst>
                <a:path w="58322" h="17620" extrusionOk="0">
                  <a:moveTo>
                    <a:pt x="57979" y="1"/>
                  </a:moveTo>
                  <a:cubicBezTo>
                    <a:pt x="57907" y="1"/>
                    <a:pt x="57835" y="28"/>
                    <a:pt x="57780" y="82"/>
                  </a:cubicBezTo>
                  <a:lnTo>
                    <a:pt x="44508" y="14112"/>
                  </a:lnTo>
                  <a:lnTo>
                    <a:pt x="32281" y="4879"/>
                  </a:lnTo>
                  <a:cubicBezTo>
                    <a:pt x="32216" y="4846"/>
                    <a:pt x="32151" y="4828"/>
                    <a:pt x="32090" y="4828"/>
                  </a:cubicBezTo>
                  <a:cubicBezTo>
                    <a:pt x="32014" y="4828"/>
                    <a:pt x="31944" y="4855"/>
                    <a:pt x="31884" y="4915"/>
                  </a:cubicBezTo>
                  <a:lnTo>
                    <a:pt x="23697" y="12344"/>
                  </a:lnTo>
                  <a:lnTo>
                    <a:pt x="13995" y="3652"/>
                  </a:lnTo>
                  <a:cubicBezTo>
                    <a:pt x="13941" y="3598"/>
                    <a:pt x="13869" y="3571"/>
                    <a:pt x="13797" y="3571"/>
                  </a:cubicBezTo>
                  <a:cubicBezTo>
                    <a:pt x="13724" y="3571"/>
                    <a:pt x="13652" y="3598"/>
                    <a:pt x="13598" y="3652"/>
                  </a:cubicBezTo>
                  <a:lnTo>
                    <a:pt x="145" y="17105"/>
                  </a:lnTo>
                  <a:cubicBezTo>
                    <a:pt x="1" y="17214"/>
                    <a:pt x="1" y="17430"/>
                    <a:pt x="145" y="17538"/>
                  </a:cubicBezTo>
                  <a:cubicBezTo>
                    <a:pt x="199" y="17592"/>
                    <a:pt x="271" y="17619"/>
                    <a:pt x="344" y="17619"/>
                  </a:cubicBezTo>
                  <a:cubicBezTo>
                    <a:pt x="416" y="17619"/>
                    <a:pt x="488" y="17592"/>
                    <a:pt x="542" y="17538"/>
                  </a:cubicBezTo>
                  <a:lnTo>
                    <a:pt x="13815" y="4265"/>
                  </a:lnTo>
                  <a:lnTo>
                    <a:pt x="23517" y="12958"/>
                  </a:lnTo>
                  <a:cubicBezTo>
                    <a:pt x="23571" y="13012"/>
                    <a:pt x="23643" y="13039"/>
                    <a:pt x="23715" y="13039"/>
                  </a:cubicBezTo>
                  <a:cubicBezTo>
                    <a:pt x="23787" y="13039"/>
                    <a:pt x="23859" y="13012"/>
                    <a:pt x="23913" y="12958"/>
                  </a:cubicBezTo>
                  <a:lnTo>
                    <a:pt x="32101" y="5528"/>
                  </a:lnTo>
                  <a:lnTo>
                    <a:pt x="44327" y="14761"/>
                  </a:lnTo>
                  <a:cubicBezTo>
                    <a:pt x="44388" y="14806"/>
                    <a:pt x="44455" y="14826"/>
                    <a:pt x="44520" y="14826"/>
                  </a:cubicBezTo>
                  <a:cubicBezTo>
                    <a:pt x="44610" y="14826"/>
                    <a:pt x="44697" y="14788"/>
                    <a:pt x="44760" y="14725"/>
                  </a:cubicBezTo>
                  <a:lnTo>
                    <a:pt x="58213" y="514"/>
                  </a:lnTo>
                  <a:cubicBezTo>
                    <a:pt x="58321" y="406"/>
                    <a:pt x="58321" y="190"/>
                    <a:pt x="58177" y="82"/>
                  </a:cubicBezTo>
                  <a:cubicBezTo>
                    <a:pt x="58123" y="28"/>
                    <a:pt x="58051" y="1"/>
                    <a:pt x="579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4888;p64">
              <a:extLst>
                <a:ext uri="{FF2B5EF4-FFF2-40B4-BE49-F238E27FC236}">
                  <a16:creationId xmlns:a16="http://schemas.microsoft.com/office/drawing/2014/main" id="{881A5306-F7C0-62ED-AE8E-3939A2F3DF25}"/>
                </a:ext>
              </a:extLst>
            </p:cNvPr>
            <p:cNvSpPr/>
            <p:nvPr/>
          </p:nvSpPr>
          <p:spPr>
            <a:xfrm>
              <a:off x="5103900" y="3278575"/>
              <a:ext cx="89275" cy="89275"/>
            </a:xfrm>
            <a:custGeom>
              <a:avLst/>
              <a:gdLst/>
              <a:ahLst/>
              <a:cxnLst/>
              <a:rect l="l" t="t" r="r" b="b"/>
              <a:pathLst>
                <a:path w="3571" h="3571" extrusionOk="0">
                  <a:moveTo>
                    <a:pt x="1804" y="0"/>
                  </a:moveTo>
                  <a:cubicBezTo>
                    <a:pt x="794" y="0"/>
                    <a:pt x="0" y="830"/>
                    <a:pt x="0" y="1804"/>
                  </a:cubicBezTo>
                  <a:cubicBezTo>
                    <a:pt x="0" y="2778"/>
                    <a:pt x="794" y="3571"/>
                    <a:pt x="1804" y="3571"/>
                  </a:cubicBezTo>
                  <a:cubicBezTo>
                    <a:pt x="2777" y="3571"/>
                    <a:pt x="3571" y="2778"/>
                    <a:pt x="3571" y="1804"/>
                  </a:cubicBezTo>
                  <a:cubicBezTo>
                    <a:pt x="3571" y="830"/>
                    <a:pt x="2777" y="0"/>
                    <a:pt x="18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4889;p64">
              <a:extLst>
                <a:ext uri="{FF2B5EF4-FFF2-40B4-BE49-F238E27FC236}">
                  <a16:creationId xmlns:a16="http://schemas.microsoft.com/office/drawing/2014/main" id="{D6686E83-11E8-D34D-46DD-FFEFBF9B1C8B}"/>
                </a:ext>
              </a:extLst>
            </p:cNvPr>
            <p:cNvSpPr/>
            <p:nvPr/>
          </p:nvSpPr>
          <p:spPr>
            <a:xfrm>
              <a:off x="5096675" y="3271350"/>
              <a:ext cx="103725" cy="103725"/>
            </a:xfrm>
            <a:custGeom>
              <a:avLst/>
              <a:gdLst/>
              <a:ahLst/>
              <a:cxnLst/>
              <a:rect l="l" t="t" r="r" b="b"/>
              <a:pathLst>
                <a:path w="4149" h="4149" extrusionOk="0">
                  <a:moveTo>
                    <a:pt x="2093" y="614"/>
                  </a:moveTo>
                  <a:cubicBezTo>
                    <a:pt x="2886" y="614"/>
                    <a:pt x="3571" y="1263"/>
                    <a:pt x="3571" y="2093"/>
                  </a:cubicBezTo>
                  <a:cubicBezTo>
                    <a:pt x="3571" y="2886"/>
                    <a:pt x="2886" y="3571"/>
                    <a:pt x="2093" y="3571"/>
                  </a:cubicBezTo>
                  <a:cubicBezTo>
                    <a:pt x="1263" y="3571"/>
                    <a:pt x="614" y="2886"/>
                    <a:pt x="614" y="2093"/>
                  </a:cubicBezTo>
                  <a:cubicBezTo>
                    <a:pt x="614" y="1263"/>
                    <a:pt x="1263" y="614"/>
                    <a:pt x="2093" y="614"/>
                  </a:cubicBezTo>
                  <a:close/>
                  <a:moveTo>
                    <a:pt x="2093" y="1"/>
                  </a:moveTo>
                  <a:cubicBezTo>
                    <a:pt x="939" y="1"/>
                    <a:pt x="1" y="939"/>
                    <a:pt x="1" y="2093"/>
                  </a:cubicBezTo>
                  <a:cubicBezTo>
                    <a:pt x="1" y="3247"/>
                    <a:pt x="939" y="4149"/>
                    <a:pt x="2093" y="4149"/>
                  </a:cubicBezTo>
                  <a:cubicBezTo>
                    <a:pt x="3211" y="4149"/>
                    <a:pt x="4148" y="3247"/>
                    <a:pt x="4148" y="2093"/>
                  </a:cubicBezTo>
                  <a:cubicBezTo>
                    <a:pt x="4148" y="939"/>
                    <a:pt x="3211" y="1"/>
                    <a:pt x="20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4890;p64">
              <a:extLst>
                <a:ext uri="{FF2B5EF4-FFF2-40B4-BE49-F238E27FC236}">
                  <a16:creationId xmlns:a16="http://schemas.microsoft.com/office/drawing/2014/main" id="{51F759F9-E47A-CA38-256B-1461918E4DA6}"/>
                </a:ext>
              </a:extLst>
            </p:cNvPr>
            <p:cNvSpPr/>
            <p:nvPr/>
          </p:nvSpPr>
          <p:spPr>
            <a:xfrm>
              <a:off x="5561050" y="3311025"/>
              <a:ext cx="89275" cy="88400"/>
            </a:xfrm>
            <a:custGeom>
              <a:avLst/>
              <a:gdLst/>
              <a:ahLst/>
              <a:cxnLst/>
              <a:rect l="l" t="t" r="r" b="b"/>
              <a:pathLst>
                <a:path w="3571" h="3536" extrusionOk="0">
                  <a:moveTo>
                    <a:pt x="1804" y="1"/>
                  </a:moveTo>
                  <a:cubicBezTo>
                    <a:pt x="794" y="1"/>
                    <a:pt x="0" y="794"/>
                    <a:pt x="0" y="1768"/>
                  </a:cubicBezTo>
                  <a:cubicBezTo>
                    <a:pt x="0" y="2742"/>
                    <a:pt x="794" y="3535"/>
                    <a:pt x="1804" y="3535"/>
                  </a:cubicBezTo>
                  <a:cubicBezTo>
                    <a:pt x="2777" y="3535"/>
                    <a:pt x="3571" y="2742"/>
                    <a:pt x="3571" y="1768"/>
                  </a:cubicBezTo>
                  <a:cubicBezTo>
                    <a:pt x="3571" y="794"/>
                    <a:pt x="2777" y="1"/>
                    <a:pt x="18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4891;p64">
              <a:extLst>
                <a:ext uri="{FF2B5EF4-FFF2-40B4-BE49-F238E27FC236}">
                  <a16:creationId xmlns:a16="http://schemas.microsoft.com/office/drawing/2014/main" id="{113B8356-1DBF-B2D4-7F0E-6F2F1049CEB3}"/>
                </a:ext>
              </a:extLst>
            </p:cNvPr>
            <p:cNvSpPr/>
            <p:nvPr/>
          </p:nvSpPr>
          <p:spPr>
            <a:xfrm>
              <a:off x="5553825" y="3302925"/>
              <a:ext cx="103725" cy="104600"/>
            </a:xfrm>
            <a:custGeom>
              <a:avLst/>
              <a:gdLst/>
              <a:ahLst/>
              <a:cxnLst/>
              <a:rect l="l" t="t" r="r" b="b"/>
              <a:pathLst>
                <a:path w="4149" h="4184" extrusionOk="0">
                  <a:moveTo>
                    <a:pt x="2093" y="613"/>
                  </a:moveTo>
                  <a:cubicBezTo>
                    <a:pt x="2886" y="613"/>
                    <a:pt x="3535" y="1263"/>
                    <a:pt x="3535" y="2092"/>
                  </a:cubicBezTo>
                  <a:cubicBezTo>
                    <a:pt x="3535" y="2922"/>
                    <a:pt x="2886" y="3571"/>
                    <a:pt x="2093" y="3571"/>
                  </a:cubicBezTo>
                  <a:cubicBezTo>
                    <a:pt x="1263" y="3571"/>
                    <a:pt x="614" y="2922"/>
                    <a:pt x="614" y="2092"/>
                  </a:cubicBezTo>
                  <a:cubicBezTo>
                    <a:pt x="614" y="1263"/>
                    <a:pt x="1263" y="613"/>
                    <a:pt x="2093" y="613"/>
                  </a:cubicBezTo>
                  <a:close/>
                  <a:moveTo>
                    <a:pt x="2093" y="0"/>
                  </a:moveTo>
                  <a:cubicBezTo>
                    <a:pt x="939" y="0"/>
                    <a:pt x="1" y="938"/>
                    <a:pt x="1" y="2092"/>
                  </a:cubicBezTo>
                  <a:cubicBezTo>
                    <a:pt x="1" y="3246"/>
                    <a:pt x="939" y="4184"/>
                    <a:pt x="2093" y="4184"/>
                  </a:cubicBezTo>
                  <a:cubicBezTo>
                    <a:pt x="3211" y="4184"/>
                    <a:pt x="4148" y="3246"/>
                    <a:pt x="4148" y="2092"/>
                  </a:cubicBezTo>
                  <a:cubicBezTo>
                    <a:pt x="4148" y="938"/>
                    <a:pt x="3211" y="0"/>
                    <a:pt x="20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4892;p64">
              <a:extLst>
                <a:ext uri="{FF2B5EF4-FFF2-40B4-BE49-F238E27FC236}">
                  <a16:creationId xmlns:a16="http://schemas.microsoft.com/office/drawing/2014/main" id="{A3935C98-FE3C-2602-766E-CB601249D1D7}"/>
                </a:ext>
              </a:extLst>
            </p:cNvPr>
            <p:cNvSpPr/>
            <p:nvPr/>
          </p:nvSpPr>
          <p:spPr>
            <a:xfrm>
              <a:off x="5872125" y="3545475"/>
              <a:ext cx="89300" cy="89275"/>
            </a:xfrm>
            <a:custGeom>
              <a:avLst/>
              <a:gdLst/>
              <a:ahLst/>
              <a:cxnLst/>
              <a:rect l="l" t="t" r="r" b="b"/>
              <a:pathLst>
                <a:path w="3572" h="3571" extrusionOk="0">
                  <a:moveTo>
                    <a:pt x="1768" y="0"/>
                  </a:moveTo>
                  <a:cubicBezTo>
                    <a:pt x="794" y="0"/>
                    <a:pt x="0" y="794"/>
                    <a:pt x="0" y="1768"/>
                  </a:cubicBezTo>
                  <a:cubicBezTo>
                    <a:pt x="0" y="2777"/>
                    <a:pt x="794" y="3571"/>
                    <a:pt x="1768" y="3571"/>
                  </a:cubicBezTo>
                  <a:cubicBezTo>
                    <a:pt x="2778" y="3571"/>
                    <a:pt x="3571" y="2777"/>
                    <a:pt x="3571" y="1768"/>
                  </a:cubicBezTo>
                  <a:cubicBezTo>
                    <a:pt x="3571" y="794"/>
                    <a:pt x="2778" y="0"/>
                    <a:pt x="17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4893;p64">
              <a:extLst>
                <a:ext uri="{FF2B5EF4-FFF2-40B4-BE49-F238E27FC236}">
                  <a16:creationId xmlns:a16="http://schemas.microsoft.com/office/drawing/2014/main" id="{61846449-E70D-D7C5-08A6-B9F64A6B461B}"/>
                </a:ext>
              </a:extLst>
            </p:cNvPr>
            <p:cNvSpPr/>
            <p:nvPr/>
          </p:nvSpPr>
          <p:spPr>
            <a:xfrm>
              <a:off x="5864900" y="3538250"/>
              <a:ext cx="103725" cy="103725"/>
            </a:xfrm>
            <a:custGeom>
              <a:avLst/>
              <a:gdLst/>
              <a:ahLst/>
              <a:cxnLst/>
              <a:rect l="l" t="t" r="r" b="b"/>
              <a:pathLst>
                <a:path w="4149" h="4149" extrusionOk="0">
                  <a:moveTo>
                    <a:pt x="2057" y="578"/>
                  </a:moveTo>
                  <a:cubicBezTo>
                    <a:pt x="2886" y="614"/>
                    <a:pt x="3535" y="1263"/>
                    <a:pt x="3535" y="2057"/>
                  </a:cubicBezTo>
                  <a:cubicBezTo>
                    <a:pt x="3535" y="2886"/>
                    <a:pt x="2886" y="3535"/>
                    <a:pt x="2057" y="3535"/>
                  </a:cubicBezTo>
                  <a:cubicBezTo>
                    <a:pt x="1263" y="3535"/>
                    <a:pt x="614" y="2886"/>
                    <a:pt x="614" y="2057"/>
                  </a:cubicBezTo>
                  <a:cubicBezTo>
                    <a:pt x="614" y="1263"/>
                    <a:pt x="1263" y="614"/>
                    <a:pt x="2057" y="578"/>
                  </a:cubicBezTo>
                  <a:close/>
                  <a:moveTo>
                    <a:pt x="2057" y="1"/>
                  </a:moveTo>
                  <a:cubicBezTo>
                    <a:pt x="939" y="1"/>
                    <a:pt x="1" y="938"/>
                    <a:pt x="1" y="2057"/>
                  </a:cubicBezTo>
                  <a:cubicBezTo>
                    <a:pt x="1" y="3211"/>
                    <a:pt x="939" y="4148"/>
                    <a:pt x="2057" y="4148"/>
                  </a:cubicBezTo>
                  <a:cubicBezTo>
                    <a:pt x="3211" y="4148"/>
                    <a:pt x="4149" y="3211"/>
                    <a:pt x="4149" y="2057"/>
                  </a:cubicBezTo>
                  <a:cubicBezTo>
                    <a:pt x="4149" y="938"/>
                    <a:pt x="3211" y="1"/>
                    <a:pt x="20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4894;p64">
              <a:extLst>
                <a:ext uri="{FF2B5EF4-FFF2-40B4-BE49-F238E27FC236}">
                  <a16:creationId xmlns:a16="http://schemas.microsoft.com/office/drawing/2014/main" id="{E79DB04F-61EC-4160-5B89-10A4395FED95}"/>
                </a:ext>
              </a:extLst>
            </p:cNvPr>
            <p:cNvSpPr/>
            <p:nvPr/>
          </p:nvSpPr>
          <p:spPr>
            <a:xfrm>
              <a:off x="6202150" y="3190200"/>
              <a:ext cx="89275" cy="88400"/>
            </a:xfrm>
            <a:custGeom>
              <a:avLst/>
              <a:gdLst/>
              <a:ahLst/>
              <a:cxnLst/>
              <a:rect l="l" t="t" r="r" b="b"/>
              <a:pathLst>
                <a:path w="3571" h="3536" extrusionOk="0">
                  <a:moveTo>
                    <a:pt x="1803" y="1"/>
                  </a:moveTo>
                  <a:cubicBezTo>
                    <a:pt x="793" y="1"/>
                    <a:pt x="0" y="794"/>
                    <a:pt x="0" y="1768"/>
                  </a:cubicBezTo>
                  <a:cubicBezTo>
                    <a:pt x="0" y="2742"/>
                    <a:pt x="793" y="3535"/>
                    <a:pt x="1803" y="3535"/>
                  </a:cubicBezTo>
                  <a:cubicBezTo>
                    <a:pt x="2777" y="3535"/>
                    <a:pt x="3571" y="2742"/>
                    <a:pt x="3571" y="1768"/>
                  </a:cubicBezTo>
                  <a:cubicBezTo>
                    <a:pt x="3571" y="794"/>
                    <a:pt x="2777" y="1"/>
                    <a:pt x="18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4895;p64">
              <a:extLst>
                <a:ext uri="{FF2B5EF4-FFF2-40B4-BE49-F238E27FC236}">
                  <a16:creationId xmlns:a16="http://schemas.microsoft.com/office/drawing/2014/main" id="{6BEA6E8E-0D69-52EC-504B-8712FCFB721B}"/>
                </a:ext>
              </a:extLst>
            </p:cNvPr>
            <p:cNvSpPr/>
            <p:nvPr/>
          </p:nvSpPr>
          <p:spPr>
            <a:xfrm>
              <a:off x="6194925" y="3183000"/>
              <a:ext cx="103725" cy="103700"/>
            </a:xfrm>
            <a:custGeom>
              <a:avLst/>
              <a:gdLst/>
              <a:ahLst/>
              <a:cxnLst/>
              <a:rect l="l" t="t" r="r" b="b"/>
              <a:pathLst>
                <a:path w="4149" h="4148" extrusionOk="0">
                  <a:moveTo>
                    <a:pt x="2092" y="577"/>
                  </a:moveTo>
                  <a:cubicBezTo>
                    <a:pt x="2886" y="577"/>
                    <a:pt x="3535" y="1263"/>
                    <a:pt x="3535" y="2056"/>
                  </a:cubicBezTo>
                  <a:cubicBezTo>
                    <a:pt x="3535" y="2886"/>
                    <a:pt x="2886" y="3535"/>
                    <a:pt x="2092" y="3535"/>
                  </a:cubicBezTo>
                  <a:cubicBezTo>
                    <a:pt x="1263" y="3535"/>
                    <a:pt x="614" y="2886"/>
                    <a:pt x="614" y="2056"/>
                  </a:cubicBezTo>
                  <a:cubicBezTo>
                    <a:pt x="614" y="1263"/>
                    <a:pt x="1263" y="577"/>
                    <a:pt x="2092" y="577"/>
                  </a:cubicBezTo>
                  <a:close/>
                  <a:moveTo>
                    <a:pt x="2092" y="0"/>
                  </a:moveTo>
                  <a:cubicBezTo>
                    <a:pt x="938" y="0"/>
                    <a:pt x="0" y="902"/>
                    <a:pt x="0" y="2056"/>
                  </a:cubicBezTo>
                  <a:cubicBezTo>
                    <a:pt x="0" y="3210"/>
                    <a:pt x="938" y="4148"/>
                    <a:pt x="2092" y="4148"/>
                  </a:cubicBezTo>
                  <a:cubicBezTo>
                    <a:pt x="3210" y="4148"/>
                    <a:pt x="4148" y="3210"/>
                    <a:pt x="4148" y="2056"/>
                  </a:cubicBezTo>
                  <a:cubicBezTo>
                    <a:pt x="4148" y="902"/>
                    <a:pt x="3210" y="0"/>
                    <a:pt x="20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4896;p64">
              <a:extLst>
                <a:ext uri="{FF2B5EF4-FFF2-40B4-BE49-F238E27FC236}">
                  <a16:creationId xmlns:a16="http://schemas.microsoft.com/office/drawing/2014/main" id="{A68AF3B7-F28A-E056-EA50-59899C42D300}"/>
                </a:ext>
              </a:extLst>
            </p:cNvPr>
            <p:cNvSpPr/>
            <p:nvPr/>
          </p:nvSpPr>
          <p:spPr>
            <a:xfrm>
              <a:off x="4767575" y="3615800"/>
              <a:ext cx="89275" cy="88400"/>
            </a:xfrm>
            <a:custGeom>
              <a:avLst/>
              <a:gdLst/>
              <a:ahLst/>
              <a:cxnLst/>
              <a:rect l="l" t="t" r="r" b="b"/>
              <a:pathLst>
                <a:path w="3571" h="3536" extrusionOk="0">
                  <a:moveTo>
                    <a:pt x="1804" y="0"/>
                  </a:moveTo>
                  <a:cubicBezTo>
                    <a:pt x="794" y="0"/>
                    <a:pt x="0" y="794"/>
                    <a:pt x="0" y="1768"/>
                  </a:cubicBezTo>
                  <a:cubicBezTo>
                    <a:pt x="0" y="2742"/>
                    <a:pt x="794" y="3535"/>
                    <a:pt x="1804" y="3535"/>
                  </a:cubicBezTo>
                  <a:cubicBezTo>
                    <a:pt x="2777" y="3535"/>
                    <a:pt x="3571" y="2742"/>
                    <a:pt x="3571" y="1768"/>
                  </a:cubicBezTo>
                  <a:cubicBezTo>
                    <a:pt x="3571" y="794"/>
                    <a:pt x="2777" y="0"/>
                    <a:pt x="18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4897;p64">
              <a:extLst>
                <a:ext uri="{FF2B5EF4-FFF2-40B4-BE49-F238E27FC236}">
                  <a16:creationId xmlns:a16="http://schemas.microsoft.com/office/drawing/2014/main" id="{A66CD808-6803-3C08-DE13-B99AE4BC622A}"/>
                </a:ext>
              </a:extLst>
            </p:cNvPr>
            <p:cNvSpPr/>
            <p:nvPr/>
          </p:nvSpPr>
          <p:spPr>
            <a:xfrm>
              <a:off x="4760350" y="3607675"/>
              <a:ext cx="103725" cy="103725"/>
            </a:xfrm>
            <a:custGeom>
              <a:avLst/>
              <a:gdLst/>
              <a:ahLst/>
              <a:cxnLst/>
              <a:rect l="l" t="t" r="r" b="b"/>
              <a:pathLst>
                <a:path w="4149" h="4149" extrusionOk="0">
                  <a:moveTo>
                    <a:pt x="2093" y="614"/>
                  </a:moveTo>
                  <a:cubicBezTo>
                    <a:pt x="2886" y="614"/>
                    <a:pt x="3535" y="1263"/>
                    <a:pt x="3571" y="2093"/>
                  </a:cubicBezTo>
                  <a:cubicBezTo>
                    <a:pt x="3535" y="2886"/>
                    <a:pt x="2886" y="3572"/>
                    <a:pt x="2093" y="3572"/>
                  </a:cubicBezTo>
                  <a:cubicBezTo>
                    <a:pt x="1263" y="3572"/>
                    <a:pt x="614" y="2886"/>
                    <a:pt x="614" y="2093"/>
                  </a:cubicBezTo>
                  <a:cubicBezTo>
                    <a:pt x="614" y="1263"/>
                    <a:pt x="1263" y="614"/>
                    <a:pt x="2093" y="614"/>
                  </a:cubicBezTo>
                  <a:close/>
                  <a:moveTo>
                    <a:pt x="2093" y="1"/>
                  </a:moveTo>
                  <a:cubicBezTo>
                    <a:pt x="938" y="1"/>
                    <a:pt x="1" y="939"/>
                    <a:pt x="1" y="2093"/>
                  </a:cubicBezTo>
                  <a:cubicBezTo>
                    <a:pt x="1" y="3247"/>
                    <a:pt x="938" y="4149"/>
                    <a:pt x="2093" y="4149"/>
                  </a:cubicBezTo>
                  <a:cubicBezTo>
                    <a:pt x="3211" y="4149"/>
                    <a:pt x="4148" y="3247"/>
                    <a:pt x="4148" y="2093"/>
                  </a:cubicBezTo>
                  <a:cubicBezTo>
                    <a:pt x="4148" y="939"/>
                    <a:pt x="3211" y="1"/>
                    <a:pt x="20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4898;p64">
              <a:extLst>
                <a:ext uri="{FF2B5EF4-FFF2-40B4-BE49-F238E27FC236}">
                  <a16:creationId xmlns:a16="http://schemas.microsoft.com/office/drawing/2014/main" id="{89E93FF9-1B30-26DE-4D6D-590845EC6027}"/>
                </a:ext>
              </a:extLst>
            </p:cNvPr>
            <p:cNvSpPr/>
            <p:nvPr/>
          </p:nvSpPr>
          <p:spPr>
            <a:xfrm>
              <a:off x="5351850" y="3488650"/>
              <a:ext cx="89300" cy="88400"/>
            </a:xfrm>
            <a:custGeom>
              <a:avLst/>
              <a:gdLst/>
              <a:ahLst/>
              <a:cxnLst/>
              <a:rect l="l" t="t" r="r" b="b"/>
              <a:pathLst>
                <a:path w="3572" h="3536" extrusionOk="0">
                  <a:moveTo>
                    <a:pt x="1768" y="1"/>
                  </a:moveTo>
                  <a:cubicBezTo>
                    <a:pt x="794" y="1"/>
                    <a:pt x="1" y="794"/>
                    <a:pt x="1" y="1768"/>
                  </a:cubicBezTo>
                  <a:cubicBezTo>
                    <a:pt x="1" y="2742"/>
                    <a:pt x="794" y="3536"/>
                    <a:pt x="1768" y="3536"/>
                  </a:cubicBezTo>
                  <a:cubicBezTo>
                    <a:pt x="2742" y="3536"/>
                    <a:pt x="3571" y="2742"/>
                    <a:pt x="3571" y="1768"/>
                  </a:cubicBezTo>
                  <a:cubicBezTo>
                    <a:pt x="3571" y="794"/>
                    <a:pt x="2742" y="1"/>
                    <a:pt x="17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4899;p64">
              <a:extLst>
                <a:ext uri="{FF2B5EF4-FFF2-40B4-BE49-F238E27FC236}">
                  <a16:creationId xmlns:a16="http://schemas.microsoft.com/office/drawing/2014/main" id="{5C6C8BC1-267D-FAE2-4744-F461CAD86D30}"/>
                </a:ext>
              </a:extLst>
            </p:cNvPr>
            <p:cNvSpPr/>
            <p:nvPr/>
          </p:nvSpPr>
          <p:spPr>
            <a:xfrm>
              <a:off x="5344650" y="3480550"/>
              <a:ext cx="103700" cy="104625"/>
            </a:xfrm>
            <a:custGeom>
              <a:avLst/>
              <a:gdLst/>
              <a:ahLst/>
              <a:cxnLst/>
              <a:rect l="l" t="t" r="r" b="b"/>
              <a:pathLst>
                <a:path w="4148" h="4185" extrusionOk="0">
                  <a:moveTo>
                    <a:pt x="2056" y="614"/>
                  </a:moveTo>
                  <a:cubicBezTo>
                    <a:pt x="2886" y="614"/>
                    <a:pt x="3535" y="1263"/>
                    <a:pt x="3535" y="2092"/>
                  </a:cubicBezTo>
                  <a:cubicBezTo>
                    <a:pt x="3535" y="2922"/>
                    <a:pt x="2886" y="3571"/>
                    <a:pt x="2056" y="3571"/>
                  </a:cubicBezTo>
                  <a:cubicBezTo>
                    <a:pt x="1263" y="3571"/>
                    <a:pt x="577" y="2922"/>
                    <a:pt x="577" y="2092"/>
                  </a:cubicBezTo>
                  <a:cubicBezTo>
                    <a:pt x="577" y="1263"/>
                    <a:pt x="1263" y="614"/>
                    <a:pt x="2056" y="614"/>
                  </a:cubicBezTo>
                  <a:close/>
                  <a:moveTo>
                    <a:pt x="2056" y="0"/>
                  </a:moveTo>
                  <a:cubicBezTo>
                    <a:pt x="902" y="0"/>
                    <a:pt x="0" y="938"/>
                    <a:pt x="0" y="2092"/>
                  </a:cubicBezTo>
                  <a:cubicBezTo>
                    <a:pt x="0" y="3246"/>
                    <a:pt x="902" y="4184"/>
                    <a:pt x="2056" y="4184"/>
                  </a:cubicBezTo>
                  <a:cubicBezTo>
                    <a:pt x="3210" y="4184"/>
                    <a:pt x="4148" y="3246"/>
                    <a:pt x="4148" y="2092"/>
                  </a:cubicBezTo>
                  <a:cubicBezTo>
                    <a:pt x="4148" y="938"/>
                    <a:pt x="3210" y="0"/>
                    <a:pt x="20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4900;p64">
              <a:extLst>
                <a:ext uri="{FF2B5EF4-FFF2-40B4-BE49-F238E27FC236}">
                  <a16:creationId xmlns:a16="http://schemas.microsoft.com/office/drawing/2014/main" id="{C6049C95-06BB-BA7E-AC0C-3C6DE52CCA06}"/>
                </a:ext>
              </a:extLst>
            </p:cNvPr>
            <p:cNvSpPr/>
            <p:nvPr/>
          </p:nvSpPr>
          <p:spPr>
            <a:xfrm>
              <a:off x="2393450" y="2124425"/>
              <a:ext cx="147900" cy="90200"/>
            </a:xfrm>
            <a:custGeom>
              <a:avLst/>
              <a:gdLst/>
              <a:ahLst/>
              <a:cxnLst/>
              <a:rect l="l" t="t" r="r" b="b"/>
              <a:pathLst>
                <a:path w="5916" h="3608" extrusionOk="0">
                  <a:moveTo>
                    <a:pt x="5563" y="0"/>
                  </a:moveTo>
                  <a:cubicBezTo>
                    <a:pt x="5511" y="0"/>
                    <a:pt x="5459" y="12"/>
                    <a:pt x="5411" y="36"/>
                  </a:cubicBezTo>
                  <a:lnTo>
                    <a:pt x="181" y="3066"/>
                  </a:lnTo>
                  <a:cubicBezTo>
                    <a:pt x="37" y="3138"/>
                    <a:pt x="1" y="3319"/>
                    <a:pt x="73" y="3463"/>
                  </a:cubicBezTo>
                  <a:cubicBezTo>
                    <a:pt x="145" y="3559"/>
                    <a:pt x="249" y="3607"/>
                    <a:pt x="353" y="3607"/>
                  </a:cubicBezTo>
                  <a:cubicBezTo>
                    <a:pt x="405" y="3607"/>
                    <a:pt x="457" y="3595"/>
                    <a:pt x="506" y="3571"/>
                  </a:cubicBezTo>
                  <a:lnTo>
                    <a:pt x="5735" y="578"/>
                  </a:lnTo>
                  <a:cubicBezTo>
                    <a:pt x="5880" y="469"/>
                    <a:pt x="5916" y="289"/>
                    <a:pt x="5843" y="145"/>
                  </a:cubicBezTo>
                  <a:cubicBezTo>
                    <a:pt x="5771" y="49"/>
                    <a:pt x="5667" y="0"/>
                    <a:pt x="55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4901;p64">
              <a:extLst>
                <a:ext uri="{FF2B5EF4-FFF2-40B4-BE49-F238E27FC236}">
                  <a16:creationId xmlns:a16="http://schemas.microsoft.com/office/drawing/2014/main" id="{27C3AC8F-F090-0DFA-EE75-6AE08A3D3F91}"/>
                </a:ext>
              </a:extLst>
            </p:cNvPr>
            <p:cNvSpPr/>
            <p:nvPr/>
          </p:nvSpPr>
          <p:spPr>
            <a:xfrm>
              <a:off x="1756875" y="1902825"/>
              <a:ext cx="783575" cy="901950"/>
            </a:xfrm>
            <a:custGeom>
              <a:avLst/>
              <a:gdLst/>
              <a:ahLst/>
              <a:cxnLst/>
              <a:rect l="l" t="t" r="r" b="b"/>
              <a:pathLst>
                <a:path w="31343" h="36078" extrusionOk="0">
                  <a:moveTo>
                    <a:pt x="15653" y="641"/>
                  </a:moveTo>
                  <a:lnTo>
                    <a:pt x="30729" y="9333"/>
                  </a:lnTo>
                  <a:lnTo>
                    <a:pt x="30729" y="26718"/>
                  </a:lnTo>
                  <a:lnTo>
                    <a:pt x="15653" y="35446"/>
                  </a:lnTo>
                  <a:lnTo>
                    <a:pt x="613" y="26718"/>
                  </a:lnTo>
                  <a:lnTo>
                    <a:pt x="613" y="9358"/>
                  </a:lnTo>
                  <a:lnTo>
                    <a:pt x="15653" y="641"/>
                  </a:lnTo>
                  <a:close/>
                  <a:moveTo>
                    <a:pt x="15671" y="1"/>
                  </a:moveTo>
                  <a:cubicBezTo>
                    <a:pt x="15617" y="1"/>
                    <a:pt x="15563" y="10"/>
                    <a:pt x="15509" y="28"/>
                  </a:cubicBezTo>
                  <a:lnTo>
                    <a:pt x="144" y="8900"/>
                  </a:lnTo>
                  <a:cubicBezTo>
                    <a:pt x="72" y="8973"/>
                    <a:pt x="0" y="9045"/>
                    <a:pt x="0" y="9153"/>
                  </a:cubicBezTo>
                  <a:lnTo>
                    <a:pt x="0" y="26898"/>
                  </a:lnTo>
                  <a:cubicBezTo>
                    <a:pt x="0" y="27006"/>
                    <a:pt x="72" y="27114"/>
                    <a:pt x="144" y="27150"/>
                  </a:cubicBezTo>
                  <a:lnTo>
                    <a:pt x="15509" y="36023"/>
                  </a:lnTo>
                  <a:cubicBezTo>
                    <a:pt x="15563" y="36059"/>
                    <a:pt x="15617" y="36077"/>
                    <a:pt x="15671" y="36077"/>
                  </a:cubicBezTo>
                  <a:cubicBezTo>
                    <a:pt x="15725" y="36077"/>
                    <a:pt x="15780" y="36059"/>
                    <a:pt x="15834" y="36023"/>
                  </a:cubicBezTo>
                  <a:lnTo>
                    <a:pt x="31198" y="27150"/>
                  </a:lnTo>
                  <a:cubicBezTo>
                    <a:pt x="31270" y="27114"/>
                    <a:pt x="31343" y="27006"/>
                    <a:pt x="31343" y="26898"/>
                  </a:cubicBezTo>
                  <a:lnTo>
                    <a:pt x="31343" y="9153"/>
                  </a:lnTo>
                  <a:cubicBezTo>
                    <a:pt x="31343" y="9045"/>
                    <a:pt x="31270" y="8973"/>
                    <a:pt x="31198" y="8900"/>
                  </a:cubicBezTo>
                  <a:lnTo>
                    <a:pt x="15834" y="28"/>
                  </a:lnTo>
                  <a:cubicBezTo>
                    <a:pt x="15780" y="10"/>
                    <a:pt x="15725" y="1"/>
                    <a:pt x="156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4902;p64">
              <a:extLst>
                <a:ext uri="{FF2B5EF4-FFF2-40B4-BE49-F238E27FC236}">
                  <a16:creationId xmlns:a16="http://schemas.microsoft.com/office/drawing/2014/main" id="{8A34FE02-D563-DE43-1DA7-F210C4E44FDA}"/>
                </a:ext>
              </a:extLst>
            </p:cNvPr>
            <p:cNvSpPr/>
            <p:nvPr/>
          </p:nvSpPr>
          <p:spPr>
            <a:xfrm>
              <a:off x="1887600" y="2053425"/>
              <a:ext cx="522100" cy="600750"/>
            </a:xfrm>
            <a:custGeom>
              <a:avLst/>
              <a:gdLst/>
              <a:ahLst/>
              <a:cxnLst/>
              <a:rect l="l" t="t" r="r" b="b"/>
              <a:pathLst>
                <a:path w="20884" h="24030" extrusionOk="0">
                  <a:moveTo>
                    <a:pt x="10424" y="640"/>
                  </a:moveTo>
                  <a:lnTo>
                    <a:pt x="20271" y="6339"/>
                  </a:lnTo>
                  <a:lnTo>
                    <a:pt x="20271" y="17700"/>
                  </a:lnTo>
                  <a:lnTo>
                    <a:pt x="10424" y="23363"/>
                  </a:lnTo>
                  <a:lnTo>
                    <a:pt x="614" y="17700"/>
                  </a:lnTo>
                  <a:lnTo>
                    <a:pt x="614" y="6307"/>
                  </a:lnTo>
                  <a:lnTo>
                    <a:pt x="10424" y="640"/>
                  </a:lnTo>
                  <a:close/>
                  <a:moveTo>
                    <a:pt x="10442" y="0"/>
                  </a:moveTo>
                  <a:cubicBezTo>
                    <a:pt x="10388" y="0"/>
                    <a:pt x="10334" y="9"/>
                    <a:pt x="10280" y="27"/>
                  </a:cubicBezTo>
                  <a:lnTo>
                    <a:pt x="145" y="5906"/>
                  </a:lnTo>
                  <a:cubicBezTo>
                    <a:pt x="73" y="5942"/>
                    <a:pt x="1" y="6050"/>
                    <a:pt x="1" y="6159"/>
                  </a:cubicBezTo>
                  <a:lnTo>
                    <a:pt x="1" y="17880"/>
                  </a:lnTo>
                  <a:cubicBezTo>
                    <a:pt x="1" y="17989"/>
                    <a:pt x="73" y="18061"/>
                    <a:pt x="145" y="18133"/>
                  </a:cubicBezTo>
                  <a:lnTo>
                    <a:pt x="10280" y="23976"/>
                  </a:lnTo>
                  <a:cubicBezTo>
                    <a:pt x="10334" y="24012"/>
                    <a:pt x="10388" y="24030"/>
                    <a:pt x="10442" y="24030"/>
                  </a:cubicBezTo>
                  <a:cubicBezTo>
                    <a:pt x="10496" y="24030"/>
                    <a:pt x="10551" y="24012"/>
                    <a:pt x="10605" y="23976"/>
                  </a:cubicBezTo>
                  <a:lnTo>
                    <a:pt x="20740" y="18133"/>
                  </a:lnTo>
                  <a:cubicBezTo>
                    <a:pt x="20812" y="18061"/>
                    <a:pt x="20884" y="17989"/>
                    <a:pt x="20884" y="17880"/>
                  </a:cubicBezTo>
                  <a:lnTo>
                    <a:pt x="20884" y="6159"/>
                  </a:lnTo>
                  <a:cubicBezTo>
                    <a:pt x="20884" y="6050"/>
                    <a:pt x="20812" y="5942"/>
                    <a:pt x="20740" y="5906"/>
                  </a:cubicBezTo>
                  <a:lnTo>
                    <a:pt x="10605" y="27"/>
                  </a:lnTo>
                  <a:cubicBezTo>
                    <a:pt x="10551" y="9"/>
                    <a:pt x="10496" y="0"/>
                    <a:pt x="104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4903;p64">
              <a:extLst>
                <a:ext uri="{FF2B5EF4-FFF2-40B4-BE49-F238E27FC236}">
                  <a16:creationId xmlns:a16="http://schemas.microsoft.com/office/drawing/2014/main" id="{B1206779-88A3-9006-3A32-299F34930EBB}"/>
                </a:ext>
              </a:extLst>
            </p:cNvPr>
            <p:cNvSpPr/>
            <p:nvPr/>
          </p:nvSpPr>
          <p:spPr>
            <a:xfrm>
              <a:off x="2140975" y="1573500"/>
              <a:ext cx="15350" cy="344475"/>
            </a:xfrm>
            <a:custGeom>
              <a:avLst/>
              <a:gdLst/>
              <a:ahLst/>
              <a:cxnLst/>
              <a:rect l="l" t="t" r="r" b="b"/>
              <a:pathLst>
                <a:path w="614" h="13779" extrusionOk="0">
                  <a:moveTo>
                    <a:pt x="289" y="0"/>
                  </a:moveTo>
                  <a:cubicBezTo>
                    <a:pt x="145" y="0"/>
                    <a:pt x="1" y="109"/>
                    <a:pt x="1" y="289"/>
                  </a:cubicBezTo>
                  <a:lnTo>
                    <a:pt x="1" y="13453"/>
                  </a:lnTo>
                  <a:cubicBezTo>
                    <a:pt x="1" y="13634"/>
                    <a:pt x="145" y="13778"/>
                    <a:pt x="289" y="13778"/>
                  </a:cubicBezTo>
                  <a:cubicBezTo>
                    <a:pt x="470" y="13778"/>
                    <a:pt x="614" y="13634"/>
                    <a:pt x="614" y="13453"/>
                  </a:cubicBezTo>
                  <a:lnTo>
                    <a:pt x="614" y="289"/>
                  </a:lnTo>
                  <a:cubicBezTo>
                    <a:pt x="614" y="109"/>
                    <a:pt x="470" y="0"/>
                    <a:pt x="2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4904;p64">
              <a:extLst>
                <a:ext uri="{FF2B5EF4-FFF2-40B4-BE49-F238E27FC236}">
                  <a16:creationId xmlns:a16="http://schemas.microsoft.com/office/drawing/2014/main" id="{435EE50D-280B-EC0F-0D01-5C869A1B970F}"/>
                </a:ext>
              </a:extLst>
            </p:cNvPr>
            <p:cNvSpPr/>
            <p:nvPr/>
          </p:nvSpPr>
          <p:spPr>
            <a:xfrm>
              <a:off x="2083275" y="1499550"/>
              <a:ext cx="129875" cy="129875"/>
            </a:xfrm>
            <a:custGeom>
              <a:avLst/>
              <a:gdLst/>
              <a:ahLst/>
              <a:cxnLst/>
              <a:rect l="l" t="t" r="r" b="b"/>
              <a:pathLst>
                <a:path w="5195" h="5195" extrusionOk="0">
                  <a:moveTo>
                    <a:pt x="2597" y="1"/>
                  </a:moveTo>
                  <a:cubicBezTo>
                    <a:pt x="1191" y="1"/>
                    <a:pt x="1" y="1155"/>
                    <a:pt x="1" y="2598"/>
                  </a:cubicBezTo>
                  <a:cubicBezTo>
                    <a:pt x="1" y="4040"/>
                    <a:pt x="1191" y="5195"/>
                    <a:pt x="2597" y="5195"/>
                  </a:cubicBezTo>
                  <a:cubicBezTo>
                    <a:pt x="4040" y="5195"/>
                    <a:pt x="5194" y="4040"/>
                    <a:pt x="5194" y="2598"/>
                  </a:cubicBezTo>
                  <a:cubicBezTo>
                    <a:pt x="5194" y="1155"/>
                    <a:pt x="4040" y="1"/>
                    <a:pt x="259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4905;p64">
              <a:extLst>
                <a:ext uri="{FF2B5EF4-FFF2-40B4-BE49-F238E27FC236}">
                  <a16:creationId xmlns:a16="http://schemas.microsoft.com/office/drawing/2014/main" id="{FBEFFE99-20F0-C336-95DF-818F2B75F611}"/>
                </a:ext>
              </a:extLst>
            </p:cNvPr>
            <p:cNvSpPr/>
            <p:nvPr/>
          </p:nvSpPr>
          <p:spPr>
            <a:xfrm>
              <a:off x="2076050" y="1492350"/>
              <a:ext cx="145200" cy="144300"/>
            </a:xfrm>
            <a:custGeom>
              <a:avLst/>
              <a:gdLst/>
              <a:ahLst/>
              <a:cxnLst/>
              <a:rect l="l" t="t" r="r" b="b"/>
              <a:pathLst>
                <a:path w="5808" h="5772" extrusionOk="0">
                  <a:moveTo>
                    <a:pt x="2886" y="577"/>
                  </a:moveTo>
                  <a:cubicBezTo>
                    <a:pt x="3536" y="577"/>
                    <a:pt x="4113" y="830"/>
                    <a:pt x="4509" y="1263"/>
                  </a:cubicBezTo>
                  <a:cubicBezTo>
                    <a:pt x="4942" y="1659"/>
                    <a:pt x="5195" y="2237"/>
                    <a:pt x="5195" y="2886"/>
                  </a:cubicBezTo>
                  <a:cubicBezTo>
                    <a:pt x="5195" y="3499"/>
                    <a:pt x="4942" y="4076"/>
                    <a:pt x="4509" y="4509"/>
                  </a:cubicBezTo>
                  <a:cubicBezTo>
                    <a:pt x="4113" y="4906"/>
                    <a:pt x="3536" y="5158"/>
                    <a:pt x="2886" y="5158"/>
                  </a:cubicBezTo>
                  <a:cubicBezTo>
                    <a:pt x="2273" y="5158"/>
                    <a:pt x="1696" y="4906"/>
                    <a:pt x="1263" y="4509"/>
                  </a:cubicBezTo>
                  <a:cubicBezTo>
                    <a:pt x="867" y="4076"/>
                    <a:pt x="614" y="3499"/>
                    <a:pt x="614" y="2886"/>
                  </a:cubicBezTo>
                  <a:cubicBezTo>
                    <a:pt x="614" y="2237"/>
                    <a:pt x="867" y="1659"/>
                    <a:pt x="1263" y="1263"/>
                  </a:cubicBezTo>
                  <a:cubicBezTo>
                    <a:pt x="1696" y="830"/>
                    <a:pt x="2273" y="577"/>
                    <a:pt x="2886" y="577"/>
                  </a:cubicBezTo>
                  <a:close/>
                  <a:moveTo>
                    <a:pt x="2886" y="0"/>
                  </a:moveTo>
                  <a:cubicBezTo>
                    <a:pt x="1299" y="0"/>
                    <a:pt x="1" y="1299"/>
                    <a:pt x="1" y="2886"/>
                  </a:cubicBezTo>
                  <a:cubicBezTo>
                    <a:pt x="1" y="4473"/>
                    <a:pt x="1299" y="5771"/>
                    <a:pt x="2886" y="5771"/>
                  </a:cubicBezTo>
                  <a:cubicBezTo>
                    <a:pt x="4509" y="5771"/>
                    <a:pt x="5808" y="4473"/>
                    <a:pt x="5808" y="2886"/>
                  </a:cubicBezTo>
                  <a:cubicBezTo>
                    <a:pt x="5808" y="1299"/>
                    <a:pt x="4509" y="0"/>
                    <a:pt x="28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4906;p64">
              <a:extLst>
                <a:ext uri="{FF2B5EF4-FFF2-40B4-BE49-F238E27FC236}">
                  <a16:creationId xmlns:a16="http://schemas.microsoft.com/office/drawing/2014/main" id="{22B0F681-3A83-1585-E2A5-7A3DE65DA6D2}"/>
                </a:ext>
              </a:extLst>
            </p:cNvPr>
            <p:cNvSpPr/>
            <p:nvPr/>
          </p:nvSpPr>
          <p:spPr>
            <a:xfrm>
              <a:off x="2140975" y="2779950"/>
              <a:ext cx="15350" cy="345350"/>
            </a:xfrm>
            <a:custGeom>
              <a:avLst/>
              <a:gdLst/>
              <a:ahLst/>
              <a:cxnLst/>
              <a:rect l="l" t="t" r="r" b="b"/>
              <a:pathLst>
                <a:path w="614" h="13814" extrusionOk="0">
                  <a:moveTo>
                    <a:pt x="289" y="0"/>
                  </a:moveTo>
                  <a:cubicBezTo>
                    <a:pt x="145" y="0"/>
                    <a:pt x="1" y="144"/>
                    <a:pt x="1" y="325"/>
                  </a:cubicBezTo>
                  <a:lnTo>
                    <a:pt x="1" y="13489"/>
                  </a:lnTo>
                  <a:cubicBezTo>
                    <a:pt x="1" y="13670"/>
                    <a:pt x="145" y="13814"/>
                    <a:pt x="289" y="13814"/>
                  </a:cubicBezTo>
                  <a:cubicBezTo>
                    <a:pt x="470" y="13814"/>
                    <a:pt x="614" y="13670"/>
                    <a:pt x="614" y="13489"/>
                  </a:cubicBezTo>
                  <a:lnTo>
                    <a:pt x="614" y="325"/>
                  </a:lnTo>
                  <a:cubicBezTo>
                    <a:pt x="614" y="144"/>
                    <a:pt x="470" y="0"/>
                    <a:pt x="2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4907;p64">
              <a:extLst>
                <a:ext uri="{FF2B5EF4-FFF2-40B4-BE49-F238E27FC236}">
                  <a16:creationId xmlns:a16="http://schemas.microsoft.com/office/drawing/2014/main" id="{F6006FD7-450B-BFC9-E2A7-166DFB005669}"/>
                </a:ext>
              </a:extLst>
            </p:cNvPr>
            <p:cNvSpPr/>
            <p:nvPr/>
          </p:nvSpPr>
          <p:spPr>
            <a:xfrm>
              <a:off x="2083275" y="3068475"/>
              <a:ext cx="129875" cy="129875"/>
            </a:xfrm>
            <a:custGeom>
              <a:avLst/>
              <a:gdLst/>
              <a:ahLst/>
              <a:cxnLst/>
              <a:rect l="l" t="t" r="r" b="b"/>
              <a:pathLst>
                <a:path w="5195" h="5195" extrusionOk="0">
                  <a:moveTo>
                    <a:pt x="2597" y="1"/>
                  </a:moveTo>
                  <a:cubicBezTo>
                    <a:pt x="1191" y="1"/>
                    <a:pt x="1" y="1191"/>
                    <a:pt x="1" y="2598"/>
                  </a:cubicBezTo>
                  <a:cubicBezTo>
                    <a:pt x="1" y="4040"/>
                    <a:pt x="1191" y="5194"/>
                    <a:pt x="2597" y="5194"/>
                  </a:cubicBezTo>
                  <a:cubicBezTo>
                    <a:pt x="4040" y="5194"/>
                    <a:pt x="5194" y="4040"/>
                    <a:pt x="5194" y="2598"/>
                  </a:cubicBezTo>
                  <a:cubicBezTo>
                    <a:pt x="5194" y="1191"/>
                    <a:pt x="4040" y="1"/>
                    <a:pt x="259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4908;p64">
              <a:extLst>
                <a:ext uri="{FF2B5EF4-FFF2-40B4-BE49-F238E27FC236}">
                  <a16:creationId xmlns:a16="http://schemas.microsoft.com/office/drawing/2014/main" id="{283AD38E-4E05-2B7A-259B-0EF6DBF98E5C}"/>
                </a:ext>
              </a:extLst>
            </p:cNvPr>
            <p:cNvSpPr/>
            <p:nvPr/>
          </p:nvSpPr>
          <p:spPr>
            <a:xfrm>
              <a:off x="2076050" y="3061275"/>
              <a:ext cx="145200" cy="145175"/>
            </a:xfrm>
            <a:custGeom>
              <a:avLst/>
              <a:gdLst/>
              <a:ahLst/>
              <a:cxnLst/>
              <a:rect l="l" t="t" r="r" b="b"/>
              <a:pathLst>
                <a:path w="5808" h="5807" extrusionOk="0">
                  <a:moveTo>
                    <a:pt x="2886" y="613"/>
                  </a:moveTo>
                  <a:cubicBezTo>
                    <a:pt x="3536" y="613"/>
                    <a:pt x="4113" y="866"/>
                    <a:pt x="4509" y="1263"/>
                  </a:cubicBezTo>
                  <a:cubicBezTo>
                    <a:pt x="4942" y="1695"/>
                    <a:pt x="5195" y="2272"/>
                    <a:pt x="5195" y="2886"/>
                  </a:cubicBezTo>
                  <a:cubicBezTo>
                    <a:pt x="5195" y="3535"/>
                    <a:pt x="4942" y="4112"/>
                    <a:pt x="4509" y="4509"/>
                  </a:cubicBezTo>
                  <a:cubicBezTo>
                    <a:pt x="4113" y="4941"/>
                    <a:pt x="3536" y="5194"/>
                    <a:pt x="2886" y="5194"/>
                  </a:cubicBezTo>
                  <a:cubicBezTo>
                    <a:pt x="2273" y="5194"/>
                    <a:pt x="1696" y="4941"/>
                    <a:pt x="1263" y="4509"/>
                  </a:cubicBezTo>
                  <a:cubicBezTo>
                    <a:pt x="867" y="4112"/>
                    <a:pt x="614" y="3535"/>
                    <a:pt x="614" y="2886"/>
                  </a:cubicBezTo>
                  <a:cubicBezTo>
                    <a:pt x="614" y="2272"/>
                    <a:pt x="867" y="1695"/>
                    <a:pt x="1263" y="1263"/>
                  </a:cubicBezTo>
                  <a:cubicBezTo>
                    <a:pt x="1696" y="866"/>
                    <a:pt x="2273" y="613"/>
                    <a:pt x="2886" y="613"/>
                  </a:cubicBezTo>
                  <a:close/>
                  <a:moveTo>
                    <a:pt x="2886" y="0"/>
                  </a:moveTo>
                  <a:cubicBezTo>
                    <a:pt x="1299" y="0"/>
                    <a:pt x="1" y="1299"/>
                    <a:pt x="1" y="2886"/>
                  </a:cubicBezTo>
                  <a:cubicBezTo>
                    <a:pt x="1" y="4509"/>
                    <a:pt x="1299" y="5771"/>
                    <a:pt x="2886" y="5807"/>
                  </a:cubicBezTo>
                  <a:cubicBezTo>
                    <a:pt x="4509" y="5771"/>
                    <a:pt x="5808" y="4509"/>
                    <a:pt x="5808" y="2886"/>
                  </a:cubicBezTo>
                  <a:cubicBezTo>
                    <a:pt x="5808" y="1299"/>
                    <a:pt x="4509" y="0"/>
                    <a:pt x="28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4909;p64">
              <a:extLst>
                <a:ext uri="{FF2B5EF4-FFF2-40B4-BE49-F238E27FC236}">
                  <a16:creationId xmlns:a16="http://schemas.microsoft.com/office/drawing/2014/main" id="{D504EDC8-7E3C-894E-1A93-B57DEA129201}"/>
                </a:ext>
              </a:extLst>
            </p:cNvPr>
            <p:cNvSpPr/>
            <p:nvPr/>
          </p:nvSpPr>
          <p:spPr>
            <a:xfrm>
              <a:off x="1755975" y="2124425"/>
              <a:ext cx="147900" cy="90200"/>
            </a:xfrm>
            <a:custGeom>
              <a:avLst/>
              <a:gdLst/>
              <a:ahLst/>
              <a:cxnLst/>
              <a:rect l="l" t="t" r="r" b="b"/>
              <a:pathLst>
                <a:path w="5916" h="3608" extrusionOk="0">
                  <a:moveTo>
                    <a:pt x="345" y="0"/>
                  </a:moveTo>
                  <a:cubicBezTo>
                    <a:pt x="233" y="0"/>
                    <a:pt x="120" y="49"/>
                    <a:pt x="72" y="145"/>
                  </a:cubicBezTo>
                  <a:cubicBezTo>
                    <a:pt x="0" y="289"/>
                    <a:pt x="36" y="469"/>
                    <a:pt x="180" y="578"/>
                  </a:cubicBezTo>
                  <a:lnTo>
                    <a:pt x="5410" y="3571"/>
                  </a:lnTo>
                  <a:cubicBezTo>
                    <a:pt x="5458" y="3595"/>
                    <a:pt x="5510" y="3607"/>
                    <a:pt x="5563" y="3607"/>
                  </a:cubicBezTo>
                  <a:cubicBezTo>
                    <a:pt x="5667" y="3607"/>
                    <a:pt x="5771" y="3559"/>
                    <a:pt x="5843" y="3463"/>
                  </a:cubicBezTo>
                  <a:cubicBezTo>
                    <a:pt x="5915" y="3319"/>
                    <a:pt x="5843" y="3138"/>
                    <a:pt x="5699" y="3066"/>
                  </a:cubicBezTo>
                  <a:lnTo>
                    <a:pt x="505" y="36"/>
                  </a:lnTo>
                  <a:cubicBezTo>
                    <a:pt x="457" y="12"/>
                    <a:pt x="401" y="0"/>
                    <a:pt x="3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4910;p64">
              <a:extLst>
                <a:ext uri="{FF2B5EF4-FFF2-40B4-BE49-F238E27FC236}">
                  <a16:creationId xmlns:a16="http://schemas.microsoft.com/office/drawing/2014/main" id="{0831F4CA-4DAF-1C33-84C1-1CBE34DFD4E1}"/>
                </a:ext>
              </a:extLst>
            </p:cNvPr>
            <p:cNvSpPr/>
            <p:nvPr/>
          </p:nvSpPr>
          <p:spPr>
            <a:xfrm>
              <a:off x="1897525" y="2348350"/>
              <a:ext cx="513075" cy="161125"/>
            </a:xfrm>
            <a:custGeom>
              <a:avLst/>
              <a:gdLst/>
              <a:ahLst/>
              <a:cxnLst/>
              <a:rect l="l" t="t" r="r" b="b"/>
              <a:pathLst>
                <a:path w="20523" h="6445" extrusionOk="0">
                  <a:moveTo>
                    <a:pt x="10450" y="0"/>
                  </a:moveTo>
                  <a:cubicBezTo>
                    <a:pt x="10406" y="0"/>
                    <a:pt x="10361" y="9"/>
                    <a:pt x="10316" y="24"/>
                  </a:cubicBezTo>
                  <a:lnTo>
                    <a:pt x="181" y="5903"/>
                  </a:lnTo>
                  <a:cubicBezTo>
                    <a:pt x="37" y="5975"/>
                    <a:pt x="1" y="6156"/>
                    <a:pt x="73" y="6300"/>
                  </a:cubicBezTo>
                  <a:cubicBezTo>
                    <a:pt x="145" y="6396"/>
                    <a:pt x="249" y="6444"/>
                    <a:pt x="353" y="6444"/>
                  </a:cubicBezTo>
                  <a:cubicBezTo>
                    <a:pt x="405" y="6444"/>
                    <a:pt x="458" y="6432"/>
                    <a:pt x="506" y="6408"/>
                  </a:cubicBezTo>
                  <a:lnTo>
                    <a:pt x="10496" y="637"/>
                  </a:lnTo>
                  <a:lnTo>
                    <a:pt x="20018" y="6336"/>
                  </a:lnTo>
                  <a:cubicBezTo>
                    <a:pt x="20066" y="6360"/>
                    <a:pt x="20118" y="6372"/>
                    <a:pt x="20170" y="6372"/>
                  </a:cubicBezTo>
                  <a:cubicBezTo>
                    <a:pt x="20274" y="6372"/>
                    <a:pt x="20379" y="6324"/>
                    <a:pt x="20451" y="6228"/>
                  </a:cubicBezTo>
                  <a:cubicBezTo>
                    <a:pt x="20523" y="6083"/>
                    <a:pt x="20487" y="5903"/>
                    <a:pt x="20343" y="5795"/>
                  </a:cubicBezTo>
                  <a:lnTo>
                    <a:pt x="10640" y="60"/>
                  </a:lnTo>
                  <a:cubicBezTo>
                    <a:pt x="10577" y="18"/>
                    <a:pt x="10514" y="0"/>
                    <a:pt x="104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4911;p64">
              <a:extLst>
                <a:ext uri="{FF2B5EF4-FFF2-40B4-BE49-F238E27FC236}">
                  <a16:creationId xmlns:a16="http://schemas.microsoft.com/office/drawing/2014/main" id="{9E07784E-B1B8-C7EC-9367-E749AA4AEF1A}"/>
                </a:ext>
              </a:extLst>
            </p:cNvPr>
            <p:cNvSpPr/>
            <p:nvPr/>
          </p:nvSpPr>
          <p:spPr>
            <a:xfrm>
              <a:off x="2151800" y="2053200"/>
              <a:ext cx="15350" cy="310200"/>
            </a:xfrm>
            <a:custGeom>
              <a:avLst/>
              <a:gdLst/>
              <a:ahLst/>
              <a:cxnLst/>
              <a:rect l="l" t="t" r="r" b="b"/>
              <a:pathLst>
                <a:path w="614" h="12408" extrusionOk="0">
                  <a:moveTo>
                    <a:pt x="325" y="0"/>
                  </a:moveTo>
                  <a:cubicBezTo>
                    <a:pt x="145" y="0"/>
                    <a:pt x="1" y="144"/>
                    <a:pt x="1" y="325"/>
                  </a:cubicBezTo>
                  <a:lnTo>
                    <a:pt x="1" y="12119"/>
                  </a:lnTo>
                  <a:cubicBezTo>
                    <a:pt x="1" y="12263"/>
                    <a:pt x="145" y="12407"/>
                    <a:pt x="325" y="12407"/>
                  </a:cubicBezTo>
                  <a:cubicBezTo>
                    <a:pt x="469" y="12407"/>
                    <a:pt x="614" y="12263"/>
                    <a:pt x="614" y="12119"/>
                  </a:cubicBezTo>
                  <a:lnTo>
                    <a:pt x="614" y="325"/>
                  </a:lnTo>
                  <a:cubicBezTo>
                    <a:pt x="614" y="144"/>
                    <a:pt x="469" y="0"/>
                    <a:pt x="3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4912;p64">
              <a:extLst>
                <a:ext uri="{FF2B5EF4-FFF2-40B4-BE49-F238E27FC236}">
                  <a16:creationId xmlns:a16="http://schemas.microsoft.com/office/drawing/2014/main" id="{C6538CDC-0977-C954-F0D6-E96A7741EE41}"/>
                </a:ext>
              </a:extLst>
            </p:cNvPr>
            <p:cNvSpPr/>
            <p:nvPr/>
          </p:nvSpPr>
          <p:spPr>
            <a:xfrm>
              <a:off x="2929950" y="911675"/>
              <a:ext cx="189375" cy="15350"/>
            </a:xfrm>
            <a:custGeom>
              <a:avLst/>
              <a:gdLst/>
              <a:ahLst/>
              <a:cxnLst/>
              <a:rect l="l" t="t" r="r" b="b"/>
              <a:pathLst>
                <a:path w="7575" h="614" extrusionOk="0">
                  <a:moveTo>
                    <a:pt x="325" y="0"/>
                  </a:moveTo>
                  <a:cubicBezTo>
                    <a:pt x="145" y="0"/>
                    <a:pt x="1" y="144"/>
                    <a:pt x="1" y="325"/>
                  </a:cubicBezTo>
                  <a:cubicBezTo>
                    <a:pt x="1" y="469"/>
                    <a:pt x="145" y="613"/>
                    <a:pt x="325" y="613"/>
                  </a:cubicBezTo>
                  <a:lnTo>
                    <a:pt x="7250" y="613"/>
                  </a:lnTo>
                  <a:cubicBezTo>
                    <a:pt x="7430" y="613"/>
                    <a:pt x="7575" y="469"/>
                    <a:pt x="7575" y="325"/>
                  </a:cubicBezTo>
                  <a:cubicBezTo>
                    <a:pt x="7575" y="144"/>
                    <a:pt x="7430" y="0"/>
                    <a:pt x="72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4913;p64">
              <a:extLst>
                <a:ext uri="{FF2B5EF4-FFF2-40B4-BE49-F238E27FC236}">
                  <a16:creationId xmlns:a16="http://schemas.microsoft.com/office/drawing/2014/main" id="{6E9A82FC-BBEE-5254-5CB1-EA62718B6B18}"/>
                </a:ext>
              </a:extLst>
            </p:cNvPr>
            <p:cNvSpPr/>
            <p:nvPr/>
          </p:nvSpPr>
          <p:spPr>
            <a:xfrm>
              <a:off x="2496250" y="911675"/>
              <a:ext cx="376925" cy="15350"/>
            </a:xfrm>
            <a:custGeom>
              <a:avLst/>
              <a:gdLst/>
              <a:ahLst/>
              <a:cxnLst/>
              <a:rect l="l" t="t" r="r" b="b"/>
              <a:pathLst>
                <a:path w="15077" h="614" extrusionOk="0">
                  <a:moveTo>
                    <a:pt x="289" y="0"/>
                  </a:moveTo>
                  <a:cubicBezTo>
                    <a:pt x="108" y="0"/>
                    <a:pt x="0" y="144"/>
                    <a:pt x="0" y="325"/>
                  </a:cubicBezTo>
                  <a:cubicBezTo>
                    <a:pt x="0" y="469"/>
                    <a:pt x="108" y="613"/>
                    <a:pt x="289" y="613"/>
                  </a:cubicBezTo>
                  <a:lnTo>
                    <a:pt x="14788" y="613"/>
                  </a:lnTo>
                  <a:cubicBezTo>
                    <a:pt x="14932" y="613"/>
                    <a:pt x="15076" y="469"/>
                    <a:pt x="15076" y="325"/>
                  </a:cubicBezTo>
                  <a:cubicBezTo>
                    <a:pt x="15076" y="144"/>
                    <a:pt x="14932" y="0"/>
                    <a:pt x="147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4914;p64">
              <a:extLst>
                <a:ext uri="{FF2B5EF4-FFF2-40B4-BE49-F238E27FC236}">
                  <a16:creationId xmlns:a16="http://schemas.microsoft.com/office/drawing/2014/main" id="{7A6563EC-BD02-443F-8A16-FAC6CF5A7E70}"/>
                </a:ext>
              </a:extLst>
            </p:cNvPr>
            <p:cNvSpPr/>
            <p:nvPr/>
          </p:nvSpPr>
          <p:spPr>
            <a:xfrm>
              <a:off x="2322225" y="911675"/>
              <a:ext cx="109125" cy="15350"/>
            </a:xfrm>
            <a:custGeom>
              <a:avLst/>
              <a:gdLst/>
              <a:ahLst/>
              <a:cxnLst/>
              <a:rect l="l" t="t" r="r" b="b"/>
              <a:pathLst>
                <a:path w="4365" h="614" extrusionOk="0">
                  <a:moveTo>
                    <a:pt x="289" y="0"/>
                  </a:moveTo>
                  <a:cubicBezTo>
                    <a:pt x="145" y="0"/>
                    <a:pt x="0" y="144"/>
                    <a:pt x="0" y="325"/>
                  </a:cubicBezTo>
                  <a:cubicBezTo>
                    <a:pt x="0" y="469"/>
                    <a:pt x="145" y="613"/>
                    <a:pt x="289" y="613"/>
                  </a:cubicBezTo>
                  <a:lnTo>
                    <a:pt x="4076" y="613"/>
                  </a:lnTo>
                  <a:cubicBezTo>
                    <a:pt x="4220" y="613"/>
                    <a:pt x="4364" y="469"/>
                    <a:pt x="4364" y="325"/>
                  </a:cubicBezTo>
                  <a:cubicBezTo>
                    <a:pt x="4364" y="144"/>
                    <a:pt x="4220" y="0"/>
                    <a:pt x="40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4915;p64">
              <a:extLst>
                <a:ext uri="{FF2B5EF4-FFF2-40B4-BE49-F238E27FC236}">
                  <a16:creationId xmlns:a16="http://schemas.microsoft.com/office/drawing/2014/main" id="{530C3C24-EFB4-19F6-8C97-6CB6DF80F574}"/>
                </a:ext>
              </a:extLst>
            </p:cNvPr>
            <p:cNvSpPr/>
            <p:nvPr/>
          </p:nvSpPr>
          <p:spPr>
            <a:xfrm>
              <a:off x="2647725" y="984700"/>
              <a:ext cx="471600" cy="15350"/>
            </a:xfrm>
            <a:custGeom>
              <a:avLst/>
              <a:gdLst/>
              <a:ahLst/>
              <a:cxnLst/>
              <a:rect l="l" t="t" r="r" b="b"/>
              <a:pathLst>
                <a:path w="18864" h="614" extrusionOk="0">
                  <a:moveTo>
                    <a:pt x="325" y="1"/>
                  </a:moveTo>
                  <a:cubicBezTo>
                    <a:pt x="145" y="1"/>
                    <a:pt x="1" y="145"/>
                    <a:pt x="1" y="289"/>
                  </a:cubicBezTo>
                  <a:cubicBezTo>
                    <a:pt x="1" y="469"/>
                    <a:pt x="145" y="614"/>
                    <a:pt x="325" y="614"/>
                  </a:cubicBezTo>
                  <a:lnTo>
                    <a:pt x="18539" y="614"/>
                  </a:lnTo>
                  <a:cubicBezTo>
                    <a:pt x="18719" y="614"/>
                    <a:pt x="18864" y="469"/>
                    <a:pt x="18864" y="289"/>
                  </a:cubicBezTo>
                  <a:cubicBezTo>
                    <a:pt x="18864" y="145"/>
                    <a:pt x="18719" y="1"/>
                    <a:pt x="185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4916;p64">
              <a:extLst>
                <a:ext uri="{FF2B5EF4-FFF2-40B4-BE49-F238E27FC236}">
                  <a16:creationId xmlns:a16="http://schemas.microsoft.com/office/drawing/2014/main" id="{0E7D70E3-9AAE-0C00-9599-56457B8C922F}"/>
                </a:ext>
              </a:extLst>
            </p:cNvPr>
            <p:cNvSpPr/>
            <p:nvPr/>
          </p:nvSpPr>
          <p:spPr>
            <a:xfrm>
              <a:off x="2322225" y="984700"/>
              <a:ext cx="174050" cy="15350"/>
            </a:xfrm>
            <a:custGeom>
              <a:avLst/>
              <a:gdLst/>
              <a:ahLst/>
              <a:cxnLst/>
              <a:rect l="l" t="t" r="r" b="b"/>
              <a:pathLst>
                <a:path w="6962" h="614" extrusionOk="0">
                  <a:moveTo>
                    <a:pt x="289" y="1"/>
                  </a:moveTo>
                  <a:cubicBezTo>
                    <a:pt x="145" y="1"/>
                    <a:pt x="0" y="145"/>
                    <a:pt x="0" y="289"/>
                  </a:cubicBezTo>
                  <a:cubicBezTo>
                    <a:pt x="0" y="469"/>
                    <a:pt x="145" y="614"/>
                    <a:pt x="289" y="614"/>
                  </a:cubicBezTo>
                  <a:lnTo>
                    <a:pt x="6673" y="614"/>
                  </a:lnTo>
                  <a:cubicBezTo>
                    <a:pt x="6853" y="614"/>
                    <a:pt x="6961" y="469"/>
                    <a:pt x="6961" y="289"/>
                  </a:cubicBezTo>
                  <a:cubicBezTo>
                    <a:pt x="6961" y="145"/>
                    <a:pt x="6853" y="1"/>
                    <a:pt x="66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4917;p64">
              <a:extLst>
                <a:ext uri="{FF2B5EF4-FFF2-40B4-BE49-F238E27FC236}">
                  <a16:creationId xmlns:a16="http://schemas.microsoft.com/office/drawing/2014/main" id="{63C007F3-2A6D-0817-2CEA-42CF4146AD3F}"/>
                </a:ext>
              </a:extLst>
            </p:cNvPr>
            <p:cNvSpPr/>
            <p:nvPr/>
          </p:nvSpPr>
          <p:spPr>
            <a:xfrm>
              <a:off x="3024625" y="1067650"/>
              <a:ext cx="94700" cy="15350"/>
            </a:xfrm>
            <a:custGeom>
              <a:avLst/>
              <a:gdLst/>
              <a:ahLst/>
              <a:cxnLst/>
              <a:rect l="l" t="t" r="r" b="b"/>
              <a:pathLst>
                <a:path w="3788" h="614" extrusionOk="0">
                  <a:moveTo>
                    <a:pt x="289" y="1"/>
                  </a:moveTo>
                  <a:cubicBezTo>
                    <a:pt x="145" y="1"/>
                    <a:pt x="1" y="145"/>
                    <a:pt x="1" y="325"/>
                  </a:cubicBezTo>
                  <a:cubicBezTo>
                    <a:pt x="1" y="470"/>
                    <a:pt x="145" y="614"/>
                    <a:pt x="289" y="614"/>
                  </a:cubicBezTo>
                  <a:lnTo>
                    <a:pt x="3463" y="614"/>
                  </a:lnTo>
                  <a:cubicBezTo>
                    <a:pt x="3643" y="614"/>
                    <a:pt x="3788" y="470"/>
                    <a:pt x="3788" y="325"/>
                  </a:cubicBezTo>
                  <a:cubicBezTo>
                    <a:pt x="3788" y="145"/>
                    <a:pt x="3643" y="1"/>
                    <a:pt x="34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4918;p64">
              <a:extLst>
                <a:ext uri="{FF2B5EF4-FFF2-40B4-BE49-F238E27FC236}">
                  <a16:creationId xmlns:a16="http://schemas.microsoft.com/office/drawing/2014/main" id="{0DE6FB2A-FC7C-20B3-A9A3-16A91594052D}"/>
                </a:ext>
              </a:extLst>
            </p:cNvPr>
            <p:cNvSpPr/>
            <p:nvPr/>
          </p:nvSpPr>
          <p:spPr>
            <a:xfrm>
              <a:off x="2800100" y="1067650"/>
              <a:ext cx="174050" cy="15350"/>
            </a:xfrm>
            <a:custGeom>
              <a:avLst/>
              <a:gdLst/>
              <a:ahLst/>
              <a:cxnLst/>
              <a:rect l="l" t="t" r="r" b="b"/>
              <a:pathLst>
                <a:path w="6962" h="614" extrusionOk="0">
                  <a:moveTo>
                    <a:pt x="289" y="1"/>
                  </a:moveTo>
                  <a:cubicBezTo>
                    <a:pt x="145" y="1"/>
                    <a:pt x="1" y="145"/>
                    <a:pt x="1" y="325"/>
                  </a:cubicBezTo>
                  <a:cubicBezTo>
                    <a:pt x="1" y="470"/>
                    <a:pt x="145" y="614"/>
                    <a:pt x="289" y="614"/>
                  </a:cubicBezTo>
                  <a:lnTo>
                    <a:pt x="6673" y="614"/>
                  </a:lnTo>
                  <a:cubicBezTo>
                    <a:pt x="6854" y="614"/>
                    <a:pt x="6962" y="470"/>
                    <a:pt x="6962" y="325"/>
                  </a:cubicBezTo>
                  <a:cubicBezTo>
                    <a:pt x="6962" y="145"/>
                    <a:pt x="6854" y="1"/>
                    <a:pt x="66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4919;p64">
              <a:extLst>
                <a:ext uri="{FF2B5EF4-FFF2-40B4-BE49-F238E27FC236}">
                  <a16:creationId xmlns:a16="http://schemas.microsoft.com/office/drawing/2014/main" id="{C1688B8B-1ECE-A28C-0FCA-6F37630153D8}"/>
                </a:ext>
              </a:extLst>
            </p:cNvPr>
            <p:cNvSpPr/>
            <p:nvPr/>
          </p:nvSpPr>
          <p:spPr>
            <a:xfrm>
              <a:off x="2322225" y="1067650"/>
              <a:ext cx="384125" cy="15350"/>
            </a:xfrm>
            <a:custGeom>
              <a:avLst/>
              <a:gdLst/>
              <a:ahLst/>
              <a:cxnLst/>
              <a:rect l="l" t="t" r="r" b="b"/>
              <a:pathLst>
                <a:path w="15365" h="614" extrusionOk="0">
                  <a:moveTo>
                    <a:pt x="289" y="1"/>
                  </a:moveTo>
                  <a:cubicBezTo>
                    <a:pt x="145" y="1"/>
                    <a:pt x="0" y="145"/>
                    <a:pt x="0" y="325"/>
                  </a:cubicBezTo>
                  <a:cubicBezTo>
                    <a:pt x="0" y="470"/>
                    <a:pt x="145" y="614"/>
                    <a:pt x="289" y="614"/>
                  </a:cubicBezTo>
                  <a:lnTo>
                    <a:pt x="15076" y="614"/>
                  </a:lnTo>
                  <a:cubicBezTo>
                    <a:pt x="15221" y="614"/>
                    <a:pt x="15365" y="470"/>
                    <a:pt x="15365" y="325"/>
                  </a:cubicBezTo>
                  <a:cubicBezTo>
                    <a:pt x="15365" y="145"/>
                    <a:pt x="15221" y="1"/>
                    <a:pt x="150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4920;p64">
              <a:extLst>
                <a:ext uri="{FF2B5EF4-FFF2-40B4-BE49-F238E27FC236}">
                  <a16:creationId xmlns:a16="http://schemas.microsoft.com/office/drawing/2014/main" id="{AC7AAC5F-6218-56E3-85E9-4D830354639F}"/>
                </a:ext>
              </a:extLst>
            </p:cNvPr>
            <p:cNvSpPr/>
            <p:nvPr/>
          </p:nvSpPr>
          <p:spPr>
            <a:xfrm>
              <a:off x="2699125" y="1151525"/>
              <a:ext cx="420200" cy="14450"/>
            </a:xfrm>
            <a:custGeom>
              <a:avLst/>
              <a:gdLst/>
              <a:ahLst/>
              <a:cxnLst/>
              <a:rect l="l" t="t" r="r" b="b"/>
              <a:pathLst>
                <a:path w="16808" h="578" extrusionOk="0">
                  <a:moveTo>
                    <a:pt x="289" y="0"/>
                  </a:moveTo>
                  <a:cubicBezTo>
                    <a:pt x="109" y="0"/>
                    <a:pt x="0" y="108"/>
                    <a:pt x="0" y="289"/>
                  </a:cubicBezTo>
                  <a:cubicBezTo>
                    <a:pt x="0" y="433"/>
                    <a:pt x="109" y="577"/>
                    <a:pt x="289" y="577"/>
                  </a:cubicBezTo>
                  <a:lnTo>
                    <a:pt x="16483" y="577"/>
                  </a:lnTo>
                  <a:cubicBezTo>
                    <a:pt x="16663" y="577"/>
                    <a:pt x="16808" y="433"/>
                    <a:pt x="16808" y="289"/>
                  </a:cubicBezTo>
                  <a:cubicBezTo>
                    <a:pt x="16808" y="108"/>
                    <a:pt x="16663" y="0"/>
                    <a:pt x="164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4921;p64">
              <a:extLst>
                <a:ext uri="{FF2B5EF4-FFF2-40B4-BE49-F238E27FC236}">
                  <a16:creationId xmlns:a16="http://schemas.microsoft.com/office/drawing/2014/main" id="{8FE65B07-CB11-6596-E5CD-58E610960B31}"/>
                </a:ext>
              </a:extLst>
            </p:cNvPr>
            <p:cNvSpPr/>
            <p:nvPr/>
          </p:nvSpPr>
          <p:spPr>
            <a:xfrm>
              <a:off x="2322225" y="1151525"/>
              <a:ext cx="304775" cy="14450"/>
            </a:xfrm>
            <a:custGeom>
              <a:avLst/>
              <a:gdLst/>
              <a:ahLst/>
              <a:cxnLst/>
              <a:rect l="l" t="t" r="r" b="b"/>
              <a:pathLst>
                <a:path w="12191" h="578" extrusionOk="0">
                  <a:moveTo>
                    <a:pt x="289" y="0"/>
                  </a:moveTo>
                  <a:cubicBezTo>
                    <a:pt x="145" y="0"/>
                    <a:pt x="0" y="108"/>
                    <a:pt x="0" y="289"/>
                  </a:cubicBezTo>
                  <a:cubicBezTo>
                    <a:pt x="0" y="433"/>
                    <a:pt x="145" y="577"/>
                    <a:pt x="289" y="577"/>
                  </a:cubicBezTo>
                  <a:lnTo>
                    <a:pt x="11902" y="577"/>
                  </a:lnTo>
                  <a:cubicBezTo>
                    <a:pt x="12047" y="577"/>
                    <a:pt x="12191" y="433"/>
                    <a:pt x="12191" y="289"/>
                  </a:cubicBezTo>
                  <a:cubicBezTo>
                    <a:pt x="12191" y="108"/>
                    <a:pt x="12047" y="0"/>
                    <a:pt x="119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4922;p64">
              <a:extLst>
                <a:ext uri="{FF2B5EF4-FFF2-40B4-BE49-F238E27FC236}">
                  <a16:creationId xmlns:a16="http://schemas.microsoft.com/office/drawing/2014/main" id="{92F3F09A-5001-A8CC-434E-22CC095CBBE4}"/>
                </a:ext>
              </a:extLst>
            </p:cNvPr>
            <p:cNvSpPr/>
            <p:nvPr/>
          </p:nvSpPr>
          <p:spPr>
            <a:xfrm>
              <a:off x="2929950" y="1234475"/>
              <a:ext cx="189375" cy="14450"/>
            </a:xfrm>
            <a:custGeom>
              <a:avLst/>
              <a:gdLst/>
              <a:ahLst/>
              <a:cxnLst/>
              <a:rect l="l" t="t" r="r" b="b"/>
              <a:pathLst>
                <a:path w="7575" h="578" extrusionOk="0">
                  <a:moveTo>
                    <a:pt x="325" y="0"/>
                  </a:moveTo>
                  <a:cubicBezTo>
                    <a:pt x="145" y="0"/>
                    <a:pt x="1" y="144"/>
                    <a:pt x="1" y="289"/>
                  </a:cubicBezTo>
                  <a:cubicBezTo>
                    <a:pt x="1" y="469"/>
                    <a:pt x="145" y="577"/>
                    <a:pt x="325" y="577"/>
                  </a:cubicBezTo>
                  <a:lnTo>
                    <a:pt x="7250" y="577"/>
                  </a:lnTo>
                  <a:cubicBezTo>
                    <a:pt x="7430" y="577"/>
                    <a:pt x="7575" y="469"/>
                    <a:pt x="7575" y="289"/>
                  </a:cubicBezTo>
                  <a:cubicBezTo>
                    <a:pt x="7575" y="144"/>
                    <a:pt x="7430" y="0"/>
                    <a:pt x="72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4923;p64">
              <a:extLst>
                <a:ext uri="{FF2B5EF4-FFF2-40B4-BE49-F238E27FC236}">
                  <a16:creationId xmlns:a16="http://schemas.microsoft.com/office/drawing/2014/main" id="{3F39F12C-8D75-3FD8-0103-181026A4EA6C}"/>
                </a:ext>
              </a:extLst>
            </p:cNvPr>
            <p:cNvSpPr/>
            <p:nvPr/>
          </p:nvSpPr>
          <p:spPr>
            <a:xfrm>
              <a:off x="2496250" y="1234475"/>
              <a:ext cx="376925" cy="14450"/>
            </a:xfrm>
            <a:custGeom>
              <a:avLst/>
              <a:gdLst/>
              <a:ahLst/>
              <a:cxnLst/>
              <a:rect l="l" t="t" r="r" b="b"/>
              <a:pathLst>
                <a:path w="15077" h="578" extrusionOk="0">
                  <a:moveTo>
                    <a:pt x="289" y="0"/>
                  </a:moveTo>
                  <a:cubicBezTo>
                    <a:pt x="108" y="0"/>
                    <a:pt x="0" y="144"/>
                    <a:pt x="0" y="289"/>
                  </a:cubicBezTo>
                  <a:cubicBezTo>
                    <a:pt x="0" y="469"/>
                    <a:pt x="108" y="577"/>
                    <a:pt x="289" y="577"/>
                  </a:cubicBezTo>
                  <a:lnTo>
                    <a:pt x="14788" y="577"/>
                  </a:lnTo>
                  <a:cubicBezTo>
                    <a:pt x="14932" y="577"/>
                    <a:pt x="15076" y="469"/>
                    <a:pt x="15076" y="289"/>
                  </a:cubicBezTo>
                  <a:cubicBezTo>
                    <a:pt x="15076" y="144"/>
                    <a:pt x="14932" y="0"/>
                    <a:pt x="147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4924;p64">
              <a:extLst>
                <a:ext uri="{FF2B5EF4-FFF2-40B4-BE49-F238E27FC236}">
                  <a16:creationId xmlns:a16="http://schemas.microsoft.com/office/drawing/2014/main" id="{C2294F48-91E8-08CD-BB36-F0FC6A45C486}"/>
                </a:ext>
              </a:extLst>
            </p:cNvPr>
            <p:cNvSpPr/>
            <p:nvPr/>
          </p:nvSpPr>
          <p:spPr>
            <a:xfrm>
              <a:off x="2322225" y="1234475"/>
              <a:ext cx="109125" cy="14450"/>
            </a:xfrm>
            <a:custGeom>
              <a:avLst/>
              <a:gdLst/>
              <a:ahLst/>
              <a:cxnLst/>
              <a:rect l="l" t="t" r="r" b="b"/>
              <a:pathLst>
                <a:path w="4365" h="578" extrusionOk="0">
                  <a:moveTo>
                    <a:pt x="289" y="0"/>
                  </a:moveTo>
                  <a:cubicBezTo>
                    <a:pt x="145" y="0"/>
                    <a:pt x="0" y="144"/>
                    <a:pt x="0" y="289"/>
                  </a:cubicBezTo>
                  <a:cubicBezTo>
                    <a:pt x="0" y="469"/>
                    <a:pt x="145" y="577"/>
                    <a:pt x="289" y="577"/>
                  </a:cubicBezTo>
                  <a:lnTo>
                    <a:pt x="4076" y="577"/>
                  </a:lnTo>
                  <a:cubicBezTo>
                    <a:pt x="4220" y="577"/>
                    <a:pt x="4364" y="469"/>
                    <a:pt x="4364" y="289"/>
                  </a:cubicBezTo>
                  <a:cubicBezTo>
                    <a:pt x="4364" y="144"/>
                    <a:pt x="4220" y="0"/>
                    <a:pt x="40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4925;p64">
              <a:extLst>
                <a:ext uri="{FF2B5EF4-FFF2-40B4-BE49-F238E27FC236}">
                  <a16:creationId xmlns:a16="http://schemas.microsoft.com/office/drawing/2014/main" id="{97B41E87-1E9C-FCD7-1B7C-BCF0F777FB32}"/>
                </a:ext>
              </a:extLst>
            </p:cNvPr>
            <p:cNvSpPr/>
            <p:nvPr/>
          </p:nvSpPr>
          <p:spPr>
            <a:xfrm>
              <a:off x="2647725" y="1306600"/>
              <a:ext cx="471600" cy="15350"/>
            </a:xfrm>
            <a:custGeom>
              <a:avLst/>
              <a:gdLst/>
              <a:ahLst/>
              <a:cxnLst/>
              <a:rect l="l" t="t" r="r" b="b"/>
              <a:pathLst>
                <a:path w="18864" h="614" extrusionOk="0">
                  <a:moveTo>
                    <a:pt x="325" y="1"/>
                  </a:moveTo>
                  <a:cubicBezTo>
                    <a:pt x="145" y="1"/>
                    <a:pt x="1" y="145"/>
                    <a:pt x="1" y="325"/>
                  </a:cubicBezTo>
                  <a:cubicBezTo>
                    <a:pt x="1" y="469"/>
                    <a:pt x="145" y="614"/>
                    <a:pt x="325" y="614"/>
                  </a:cubicBezTo>
                  <a:lnTo>
                    <a:pt x="18539" y="614"/>
                  </a:lnTo>
                  <a:cubicBezTo>
                    <a:pt x="18719" y="614"/>
                    <a:pt x="18864" y="469"/>
                    <a:pt x="18864" y="325"/>
                  </a:cubicBezTo>
                  <a:cubicBezTo>
                    <a:pt x="18864" y="145"/>
                    <a:pt x="18719" y="1"/>
                    <a:pt x="185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4926;p64">
              <a:extLst>
                <a:ext uri="{FF2B5EF4-FFF2-40B4-BE49-F238E27FC236}">
                  <a16:creationId xmlns:a16="http://schemas.microsoft.com/office/drawing/2014/main" id="{FDA50F3A-57CB-5CD5-CDD9-23A8641AE706}"/>
                </a:ext>
              </a:extLst>
            </p:cNvPr>
            <p:cNvSpPr/>
            <p:nvPr/>
          </p:nvSpPr>
          <p:spPr>
            <a:xfrm>
              <a:off x="2322225" y="1306600"/>
              <a:ext cx="174050" cy="15350"/>
            </a:xfrm>
            <a:custGeom>
              <a:avLst/>
              <a:gdLst/>
              <a:ahLst/>
              <a:cxnLst/>
              <a:rect l="l" t="t" r="r" b="b"/>
              <a:pathLst>
                <a:path w="6962" h="614" extrusionOk="0">
                  <a:moveTo>
                    <a:pt x="289" y="1"/>
                  </a:moveTo>
                  <a:cubicBezTo>
                    <a:pt x="145" y="1"/>
                    <a:pt x="0" y="145"/>
                    <a:pt x="0" y="325"/>
                  </a:cubicBezTo>
                  <a:cubicBezTo>
                    <a:pt x="0" y="469"/>
                    <a:pt x="145" y="614"/>
                    <a:pt x="289" y="614"/>
                  </a:cubicBezTo>
                  <a:lnTo>
                    <a:pt x="6673" y="614"/>
                  </a:lnTo>
                  <a:cubicBezTo>
                    <a:pt x="6853" y="614"/>
                    <a:pt x="6961" y="469"/>
                    <a:pt x="6961" y="325"/>
                  </a:cubicBezTo>
                  <a:cubicBezTo>
                    <a:pt x="6961" y="145"/>
                    <a:pt x="6853" y="1"/>
                    <a:pt x="66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4927;p64">
              <a:extLst>
                <a:ext uri="{FF2B5EF4-FFF2-40B4-BE49-F238E27FC236}">
                  <a16:creationId xmlns:a16="http://schemas.microsoft.com/office/drawing/2014/main" id="{2DFEB27C-2256-9C88-CAA3-15016EAAF3BB}"/>
                </a:ext>
              </a:extLst>
            </p:cNvPr>
            <p:cNvSpPr/>
            <p:nvPr/>
          </p:nvSpPr>
          <p:spPr>
            <a:xfrm>
              <a:off x="3024625" y="1390450"/>
              <a:ext cx="94700" cy="14450"/>
            </a:xfrm>
            <a:custGeom>
              <a:avLst/>
              <a:gdLst/>
              <a:ahLst/>
              <a:cxnLst/>
              <a:rect l="l" t="t" r="r" b="b"/>
              <a:pathLst>
                <a:path w="3788" h="578" extrusionOk="0">
                  <a:moveTo>
                    <a:pt x="289" y="1"/>
                  </a:moveTo>
                  <a:cubicBezTo>
                    <a:pt x="145" y="1"/>
                    <a:pt x="1" y="109"/>
                    <a:pt x="1" y="289"/>
                  </a:cubicBezTo>
                  <a:cubicBezTo>
                    <a:pt x="1" y="470"/>
                    <a:pt x="145" y="578"/>
                    <a:pt x="289" y="578"/>
                  </a:cubicBezTo>
                  <a:lnTo>
                    <a:pt x="3463" y="578"/>
                  </a:lnTo>
                  <a:cubicBezTo>
                    <a:pt x="3643" y="578"/>
                    <a:pt x="3788" y="470"/>
                    <a:pt x="3788" y="289"/>
                  </a:cubicBezTo>
                  <a:cubicBezTo>
                    <a:pt x="3788" y="109"/>
                    <a:pt x="3643" y="1"/>
                    <a:pt x="34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4928;p64">
              <a:extLst>
                <a:ext uri="{FF2B5EF4-FFF2-40B4-BE49-F238E27FC236}">
                  <a16:creationId xmlns:a16="http://schemas.microsoft.com/office/drawing/2014/main" id="{3B957FC6-FB09-67D9-696C-B47F23B96FF5}"/>
                </a:ext>
              </a:extLst>
            </p:cNvPr>
            <p:cNvSpPr/>
            <p:nvPr/>
          </p:nvSpPr>
          <p:spPr>
            <a:xfrm>
              <a:off x="2800100" y="1390450"/>
              <a:ext cx="174050" cy="14450"/>
            </a:xfrm>
            <a:custGeom>
              <a:avLst/>
              <a:gdLst/>
              <a:ahLst/>
              <a:cxnLst/>
              <a:rect l="l" t="t" r="r" b="b"/>
              <a:pathLst>
                <a:path w="6962" h="578" extrusionOk="0">
                  <a:moveTo>
                    <a:pt x="289" y="1"/>
                  </a:moveTo>
                  <a:cubicBezTo>
                    <a:pt x="145" y="1"/>
                    <a:pt x="1" y="109"/>
                    <a:pt x="1" y="289"/>
                  </a:cubicBezTo>
                  <a:cubicBezTo>
                    <a:pt x="1" y="470"/>
                    <a:pt x="145" y="578"/>
                    <a:pt x="289" y="578"/>
                  </a:cubicBezTo>
                  <a:lnTo>
                    <a:pt x="6673" y="578"/>
                  </a:lnTo>
                  <a:cubicBezTo>
                    <a:pt x="6854" y="578"/>
                    <a:pt x="6962" y="470"/>
                    <a:pt x="6962" y="289"/>
                  </a:cubicBezTo>
                  <a:cubicBezTo>
                    <a:pt x="6962" y="109"/>
                    <a:pt x="6854" y="1"/>
                    <a:pt x="66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4929;p64">
              <a:extLst>
                <a:ext uri="{FF2B5EF4-FFF2-40B4-BE49-F238E27FC236}">
                  <a16:creationId xmlns:a16="http://schemas.microsoft.com/office/drawing/2014/main" id="{AEA09F54-86C3-D499-1B27-EBD14893AA39}"/>
                </a:ext>
              </a:extLst>
            </p:cNvPr>
            <p:cNvSpPr/>
            <p:nvPr/>
          </p:nvSpPr>
          <p:spPr>
            <a:xfrm>
              <a:off x="2322225" y="1390450"/>
              <a:ext cx="384125" cy="14450"/>
            </a:xfrm>
            <a:custGeom>
              <a:avLst/>
              <a:gdLst/>
              <a:ahLst/>
              <a:cxnLst/>
              <a:rect l="l" t="t" r="r" b="b"/>
              <a:pathLst>
                <a:path w="15365" h="578" extrusionOk="0">
                  <a:moveTo>
                    <a:pt x="289" y="1"/>
                  </a:moveTo>
                  <a:cubicBezTo>
                    <a:pt x="145" y="1"/>
                    <a:pt x="0" y="109"/>
                    <a:pt x="0" y="289"/>
                  </a:cubicBezTo>
                  <a:cubicBezTo>
                    <a:pt x="0" y="470"/>
                    <a:pt x="145" y="578"/>
                    <a:pt x="289" y="578"/>
                  </a:cubicBezTo>
                  <a:lnTo>
                    <a:pt x="15076" y="578"/>
                  </a:lnTo>
                  <a:cubicBezTo>
                    <a:pt x="15221" y="578"/>
                    <a:pt x="15365" y="470"/>
                    <a:pt x="15365" y="289"/>
                  </a:cubicBezTo>
                  <a:cubicBezTo>
                    <a:pt x="15365" y="109"/>
                    <a:pt x="15221" y="1"/>
                    <a:pt x="150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4930;p64">
              <a:extLst>
                <a:ext uri="{FF2B5EF4-FFF2-40B4-BE49-F238E27FC236}">
                  <a16:creationId xmlns:a16="http://schemas.microsoft.com/office/drawing/2014/main" id="{45CB513A-B462-5968-D3E7-BAF8563EB017}"/>
                </a:ext>
              </a:extLst>
            </p:cNvPr>
            <p:cNvSpPr/>
            <p:nvPr/>
          </p:nvSpPr>
          <p:spPr>
            <a:xfrm>
              <a:off x="2699125" y="1473400"/>
              <a:ext cx="420200" cy="15375"/>
            </a:xfrm>
            <a:custGeom>
              <a:avLst/>
              <a:gdLst/>
              <a:ahLst/>
              <a:cxnLst/>
              <a:rect l="l" t="t" r="r" b="b"/>
              <a:pathLst>
                <a:path w="16808" h="615" extrusionOk="0">
                  <a:moveTo>
                    <a:pt x="289" y="1"/>
                  </a:moveTo>
                  <a:cubicBezTo>
                    <a:pt x="109" y="1"/>
                    <a:pt x="0" y="145"/>
                    <a:pt x="0" y="290"/>
                  </a:cubicBezTo>
                  <a:cubicBezTo>
                    <a:pt x="0" y="470"/>
                    <a:pt x="109" y="614"/>
                    <a:pt x="289" y="614"/>
                  </a:cubicBezTo>
                  <a:lnTo>
                    <a:pt x="16483" y="614"/>
                  </a:lnTo>
                  <a:cubicBezTo>
                    <a:pt x="16663" y="614"/>
                    <a:pt x="16808" y="470"/>
                    <a:pt x="16808" y="290"/>
                  </a:cubicBezTo>
                  <a:cubicBezTo>
                    <a:pt x="16808" y="145"/>
                    <a:pt x="16663" y="1"/>
                    <a:pt x="164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4931;p64">
              <a:extLst>
                <a:ext uri="{FF2B5EF4-FFF2-40B4-BE49-F238E27FC236}">
                  <a16:creationId xmlns:a16="http://schemas.microsoft.com/office/drawing/2014/main" id="{E08FFBBB-9B7B-E8AE-A7D4-84CBDDF9FAC5}"/>
                </a:ext>
              </a:extLst>
            </p:cNvPr>
            <p:cNvSpPr/>
            <p:nvPr/>
          </p:nvSpPr>
          <p:spPr>
            <a:xfrm>
              <a:off x="2322225" y="1473400"/>
              <a:ext cx="304775" cy="15375"/>
            </a:xfrm>
            <a:custGeom>
              <a:avLst/>
              <a:gdLst/>
              <a:ahLst/>
              <a:cxnLst/>
              <a:rect l="l" t="t" r="r" b="b"/>
              <a:pathLst>
                <a:path w="12191" h="615" extrusionOk="0">
                  <a:moveTo>
                    <a:pt x="289" y="1"/>
                  </a:moveTo>
                  <a:cubicBezTo>
                    <a:pt x="145" y="1"/>
                    <a:pt x="0" y="145"/>
                    <a:pt x="0" y="290"/>
                  </a:cubicBezTo>
                  <a:cubicBezTo>
                    <a:pt x="0" y="470"/>
                    <a:pt x="145" y="614"/>
                    <a:pt x="289" y="614"/>
                  </a:cubicBezTo>
                  <a:lnTo>
                    <a:pt x="11902" y="614"/>
                  </a:lnTo>
                  <a:cubicBezTo>
                    <a:pt x="12047" y="614"/>
                    <a:pt x="12191" y="470"/>
                    <a:pt x="12191" y="290"/>
                  </a:cubicBezTo>
                  <a:cubicBezTo>
                    <a:pt x="12191" y="145"/>
                    <a:pt x="12047" y="1"/>
                    <a:pt x="119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4932;p64">
              <a:extLst>
                <a:ext uri="{FF2B5EF4-FFF2-40B4-BE49-F238E27FC236}">
                  <a16:creationId xmlns:a16="http://schemas.microsoft.com/office/drawing/2014/main" id="{B3E64A9C-24DB-AF54-3634-42FF37E79DA0}"/>
                </a:ext>
              </a:extLst>
            </p:cNvPr>
            <p:cNvSpPr/>
            <p:nvPr/>
          </p:nvSpPr>
          <p:spPr>
            <a:xfrm>
              <a:off x="2929950" y="1556375"/>
              <a:ext cx="189375" cy="15350"/>
            </a:xfrm>
            <a:custGeom>
              <a:avLst/>
              <a:gdLst/>
              <a:ahLst/>
              <a:cxnLst/>
              <a:rect l="l" t="t" r="r" b="b"/>
              <a:pathLst>
                <a:path w="7575" h="614" extrusionOk="0">
                  <a:moveTo>
                    <a:pt x="325" y="0"/>
                  </a:moveTo>
                  <a:cubicBezTo>
                    <a:pt x="145" y="0"/>
                    <a:pt x="1" y="144"/>
                    <a:pt x="1" y="325"/>
                  </a:cubicBezTo>
                  <a:cubicBezTo>
                    <a:pt x="1" y="469"/>
                    <a:pt x="145" y="613"/>
                    <a:pt x="325" y="613"/>
                  </a:cubicBezTo>
                  <a:lnTo>
                    <a:pt x="7250" y="613"/>
                  </a:lnTo>
                  <a:cubicBezTo>
                    <a:pt x="7430" y="613"/>
                    <a:pt x="7575" y="469"/>
                    <a:pt x="7575" y="325"/>
                  </a:cubicBezTo>
                  <a:cubicBezTo>
                    <a:pt x="7575" y="144"/>
                    <a:pt x="7430" y="0"/>
                    <a:pt x="72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4933;p64">
              <a:extLst>
                <a:ext uri="{FF2B5EF4-FFF2-40B4-BE49-F238E27FC236}">
                  <a16:creationId xmlns:a16="http://schemas.microsoft.com/office/drawing/2014/main" id="{3FD1B24C-799C-8166-7254-A33003B8E774}"/>
                </a:ext>
              </a:extLst>
            </p:cNvPr>
            <p:cNvSpPr/>
            <p:nvPr/>
          </p:nvSpPr>
          <p:spPr>
            <a:xfrm>
              <a:off x="2496250" y="1556375"/>
              <a:ext cx="376925" cy="15350"/>
            </a:xfrm>
            <a:custGeom>
              <a:avLst/>
              <a:gdLst/>
              <a:ahLst/>
              <a:cxnLst/>
              <a:rect l="l" t="t" r="r" b="b"/>
              <a:pathLst>
                <a:path w="15077" h="614" extrusionOk="0">
                  <a:moveTo>
                    <a:pt x="289" y="0"/>
                  </a:moveTo>
                  <a:cubicBezTo>
                    <a:pt x="108" y="0"/>
                    <a:pt x="0" y="144"/>
                    <a:pt x="0" y="325"/>
                  </a:cubicBezTo>
                  <a:cubicBezTo>
                    <a:pt x="0" y="469"/>
                    <a:pt x="108" y="613"/>
                    <a:pt x="289" y="613"/>
                  </a:cubicBezTo>
                  <a:lnTo>
                    <a:pt x="14788" y="613"/>
                  </a:lnTo>
                  <a:cubicBezTo>
                    <a:pt x="14932" y="613"/>
                    <a:pt x="15076" y="469"/>
                    <a:pt x="15076" y="325"/>
                  </a:cubicBezTo>
                  <a:cubicBezTo>
                    <a:pt x="15076" y="144"/>
                    <a:pt x="14932" y="0"/>
                    <a:pt x="147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4934;p64">
              <a:extLst>
                <a:ext uri="{FF2B5EF4-FFF2-40B4-BE49-F238E27FC236}">
                  <a16:creationId xmlns:a16="http://schemas.microsoft.com/office/drawing/2014/main" id="{A6348D83-24F8-E907-DABD-2D743115059D}"/>
                </a:ext>
              </a:extLst>
            </p:cNvPr>
            <p:cNvSpPr/>
            <p:nvPr/>
          </p:nvSpPr>
          <p:spPr>
            <a:xfrm>
              <a:off x="2322225" y="1556375"/>
              <a:ext cx="109125" cy="15350"/>
            </a:xfrm>
            <a:custGeom>
              <a:avLst/>
              <a:gdLst/>
              <a:ahLst/>
              <a:cxnLst/>
              <a:rect l="l" t="t" r="r" b="b"/>
              <a:pathLst>
                <a:path w="4365" h="614" extrusionOk="0">
                  <a:moveTo>
                    <a:pt x="289" y="0"/>
                  </a:moveTo>
                  <a:cubicBezTo>
                    <a:pt x="145" y="0"/>
                    <a:pt x="0" y="144"/>
                    <a:pt x="0" y="325"/>
                  </a:cubicBezTo>
                  <a:cubicBezTo>
                    <a:pt x="0" y="469"/>
                    <a:pt x="145" y="613"/>
                    <a:pt x="289" y="613"/>
                  </a:cubicBezTo>
                  <a:lnTo>
                    <a:pt x="4076" y="613"/>
                  </a:lnTo>
                  <a:cubicBezTo>
                    <a:pt x="4220" y="613"/>
                    <a:pt x="4364" y="469"/>
                    <a:pt x="4364" y="325"/>
                  </a:cubicBezTo>
                  <a:cubicBezTo>
                    <a:pt x="4364" y="144"/>
                    <a:pt x="4220" y="0"/>
                    <a:pt x="40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4935;p64">
              <a:extLst>
                <a:ext uri="{FF2B5EF4-FFF2-40B4-BE49-F238E27FC236}">
                  <a16:creationId xmlns:a16="http://schemas.microsoft.com/office/drawing/2014/main" id="{A3F4BD0B-5161-13B5-6984-25B2B48A8B5A}"/>
                </a:ext>
              </a:extLst>
            </p:cNvPr>
            <p:cNvSpPr/>
            <p:nvPr/>
          </p:nvSpPr>
          <p:spPr>
            <a:xfrm>
              <a:off x="2647725" y="1629400"/>
              <a:ext cx="471600" cy="15350"/>
            </a:xfrm>
            <a:custGeom>
              <a:avLst/>
              <a:gdLst/>
              <a:ahLst/>
              <a:cxnLst/>
              <a:rect l="l" t="t" r="r" b="b"/>
              <a:pathLst>
                <a:path w="18864" h="614" extrusionOk="0">
                  <a:moveTo>
                    <a:pt x="325" y="1"/>
                  </a:moveTo>
                  <a:cubicBezTo>
                    <a:pt x="145" y="1"/>
                    <a:pt x="1" y="145"/>
                    <a:pt x="1" y="289"/>
                  </a:cubicBezTo>
                  <a:cubicBezTo>
                    <a:pt x="1" y="469"/>
                    <a:pt x="145" y="614"/>
                    <a:pt x="325" y="614"/>
                  </a:cubicBezTo>
                  <a:lnTo>
                    <a:pt x="18539" y="614"/>
                  </a:lnTo>
                  <a:cubicBezTo>
                    <a:pt x="18719" y="614"/>
                    <a:pt x="18864" y="469"/>
                    <a:pt x="18864" y="289"/>
                  </a:cubicBezTo>
                  <a:cubicBezTo>
                    <a:pt x="18864" y="145"/>
                    <a:pt x="18719" y="1"/>
                    <a:pt x="185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4936;p64">
              <a:extLst>
                <a:ext uri="{FF2B5EF4-FFF2-40B4-BE49-F238E27FC236}">
                  <a16:creationId xmlns:a16="http://schemas.microsoft.com/office/drawing/2014/main" id="{E1E52ABE-5BE5-6AB0-0541-1BD8D86245F9}"/>
                </a:ext>
              </a:extLst>
            </p:cNvPr>
            <p:cNvSpPr/>
            <p:nvPr/>
          </p:nvSpPr>
          <p:spPr>
            <a:xfrm>
              <a:off x="2322225" y="1629400"/>
              <a:ext cx="174050" cy="15350"/>
            </a:xfrm>
            <a:custGeom>
              <a:avLst/>
              <a:gdLst/>
              <a:ahLst/>
              <a:cxnLst/>
              <a:rect l="l" t="t" r="r" b="b"/>
              <a:pathLst>
                <a:path w="6962" h="614" extrusionOk="0">
                  <a:moveTo>
                    <a:pt x="289" y="1"/>
                  </a:moveTo>
                  <a:cubicBezTo>
                    <a:pt x="145" y="1"/>
                    <a:pt x="0" y="145"/>
                    <a:pt x="0" y="289"/>
                  </a:cubicBezTo>
                  <a:cubicBezTo>
                    <a:pt x="0" y="469"/>
                    <a:pt x="145" y="614"/>
                    <a:pt x="289" y="614"/>
                  </a:cubicBezTo>
                  <a:lnTo>
                    <a:pt x="6673" y="614"/>
                  </a:lnTo>
                  <a:cubicBezTo>
                    <a:pt x="6853" y="614"/>
                    <a:pt x="6961" y="469"/>
                    <a:pt x="6961" y="289"/>
                  </a:cubicBezTo>
                  <a:cubicBezTo>
                    <a:pt x="6961" y="145"/>
                    <a:pt x="6853" y="1"/>
                    <a:pt x="66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4937;p64">
              <a:extLst>
                <a:ext uri="{FF2B5EF4-FFF2-40B4-BE49-F238E27FC236}">
                  <a16:creationId xmlns:a16="http://schemas.microsoft.com/office/drawing/2014/main" id="{46FDE1CE-D6B3-2CC4-000E-6D223DDFCE31}"/>
                </a:ext>
              </a:extLst>
            </p:cNvPr>
            <p:cNvSpPr/>
            <p:nvPr/>
          </p:nvSpPr>
          <p:spPr>
            <a:xfrm>
              <a:off x="3024625" y="1712350"/>
              <a:ext cx="94700" cy="15350"/>
            </a:xfrm>
            <a:custGeom>
              <a:avLst/>
              <a:gdLst/>
              <a:ahLst/>
              <a:cxnLst/>
              <a:rect l="l" t="t" r="r" b="b"/>
              <a:pathLst>
                <a:path w="3788" h="614" extrusionOk="0">
                  <a:moveTo>
                    <a:pt x="289" y="1"/>
                  </a:moveTo>
                  <a:cubicBezTo>
                    <a:pt x="145" y="1"/>
                    <a:pt x="1" y="145"/>
                    <a:pt x="1" y="325"/>
                  </a:cubicBezTo>
                  <a:cubicBezTo>
                    <a:pt x="1" y="470"/>
                    <a:pt x="145" y="614"/>
                    <a:pt x="289" y="614"/>
                  </a:cubicBezTo>
                  <a:lnTo>
                    <a:pt x="3463" y="614"/>
                  </a:lnTo>
                  <a:cubicBezTo>
                    <a:pt x="3643" y="614"/>
                    <a:pt x="3788" y="470"/>
                    <a:pt x="3788" y="325"/>
                  </a:cubicBezTo>
                  <a:cubicBezTo>
                    <a:pt x="3788" y="145"/>
                    <a:pt x="3643" y="1"/>
                    <a:pt x="34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4938;p64">
              <a:extLst>
                <a:ext uri="{FF2B5EF4-FFF2-40B4-BE49-F238E27FC236}">
                  <a16:creationId xmlns:a16="http://schemas.microsoft.com/office/drawing/2014/main" id="{D2715DAF-0DE5-8304-39ED-E03F1A16FEB9}"/>
                </a:ext>
              </a:extLst>
            </p:cNvPr>
            <p:cNvSpPr/>
            <p:nvPr/>
          </p:nvSpPr>
          <p:spPr>
            <a:xfrm>
              <a:off x="2800100" y="1712350"/>
              <a:ext cx="174050" cy="15350"/>
            </a:xfrm>
            <a:custGeom>
              <a:avLst/>
              <a:gdLst/>
              <a:ahLst/>
              <a:cxnLst/>
              <a:rect l="l" t="t" r="r" b="b"/>
              <a:pathLst>
                <a:path w="6962" h="614" extrusionOk="0">
                  <a:moveTo>
                    <a:pt x="289" y="1"/>
                  </a:moveTo>
                  <a:cubicBezTo>
                    <a:pt x="145" y="1"/>
                    <a:pt x="1" y="145"/>
                    <a:pt x="1" y="325"/>
                  </a:cubicBezTo>
                  <a:cubicBezTo>
                    <a:pt x="1" y="470"/>
                    <a:pt x="145" y="614"/>
                    <a:pt x="289" y="614"/>
                  </a:cubicBezTo>
                  <a:lnTo>
                    <a:pt x="6673" y="614"/>
                  </a:lnTo>
                  <a:cubicBezTo>
                    <a:pt x="6854" y="614"/>
                    <a:pt x="6962" y="470"/>
                    <a:pt x="6962" y="325"/>
                  </a:cubicBezTo>
                  <a:cubicBezTo>
                    <a:pt x="6962" y="145"/>
                    <a:pt x="6854" y="1"/>
                    <a:pt x="66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4939;p64">
              <a:extLst>
                <a:ext uri="{FF2B5EF4-FFF2-40B4-BE49-F238E27FC236}">
                  <a16:creationId xmlns:a16="http://schemas.microsoft.com/office/drawing/2014/main" id="{E795B44A-97D4-828F-981B-FEE88D5E9C9B}"/>
                </a:ext>
              </a:extLst>
            </p:cNvPr>
            <p:cNvSpPr/>
            <p:nvPr/>
          </p:nvSpPr>
          <p:spPr>
            <a:xfrm>
              <a:off x="2322225" y="1712350"/>
              <a:ext cx="384125" cy="15350"/>
            </a:xfrm>
            <a:custGeom>
              <a:avLst/>
              <a:gdLst/>
              <a:ahLst/>
              <a:cxnLst/>
              <a:rect l="l" t="t" r="r" b="b"/>
              <a:pathLst>
                <a:path w="15365" h="614" extrusionOk="0">
                  <a:moveTo>
                    <a:pt x="289" y="1"/>
                  </a:moveTo>
                  <a:cubicBezTo>
                    <a:pt x="145" y="1"/>
                    <a:pt x="0" y="145"/>
                    <a:pt x="0" y="325"/>
                  </a:cubicBezTo>
                  <a:cubicBezTo>
                    <a:pt x="0" y="470"/>
                    <a:pt x="145" y="614"/>
                    <a:pt x="289" y="614"/>
                  </a:cubicBezTo>
                  <a:lnTo>
                    <a:pt x="15076" y="614"/>
                  </a:lnTo>
                  <a:cubicBezTo>
                    <a:pt x="15221" y="614"/>
                    <a:pt x="15365" y="470"/>
                    <a:pt x="15365" y="325"/>
                  </a:cubicBezTo>
                  <a:cubicBezTo>
                    <a:pt x="15365" y="145"/>
                    <a:pt x="15221" y="1"/>
                    <a:pt x="150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4940;p64">
              <a:extLst>
                <a:ext uri="{FF2B5EF4-FFF2-40B4-BE49-F238E27FC236}">
                  <a16:creationId xmlns:a16="http://schemas.microsoft.com/office/drawing/2014/main" id="{1A450FC3-EAF7-4850-61B9-7E5E54288492}"/>
                </a:ext>
              </a:extLst>
            </p:cNvPr>
            <p:cNvSpPr/>
            <p:nvPr/>
          </p:nvSpPr>
          <p:spPr>
            <a:xfrm>
              <a:off x="2699125" y="1795300"/>
              <a:ext cx="420200" cy="15375"/>
            </a:xfrm>
            <a:custGeom>
              <a:avLst/>
              <a:gdLst/>
              <a:ahLst/>
              <a:cxnLst/>
              <a:rect l="l" t="t" r="r" b="b"/>
              <a:pathLst>
                <a:path w="16808" h="615" extrusionOk="0">
                  <a:moveTo>
                    <a:pt x="289" y="1"/>
                  </a:moveTo>
                  <a:cubicBezTo>
                    <a:pt x="109" y="1"/>
                    <a:pt x="0" y="145"/>
                    <a:pt x="0" y="326"/>
                  </a:cubicBezTo>
                  <a:cubicBezTo>
                    <a:pt x="0" y="470"/>
                    <a:pt x="109" y="614"/>
                    <a:pt x="289" y="614"/>
                  </a:cubicBezTo>
                  <a:lnTo>
                    <a:pt x="16483" y="614"/>
                  </a:lnTo>
                  <a:cubicBezTo>
                    <a:pt x="16663" y="614"/>
                    <a:pt x="16808" y="470"/>
                    <a:pt x="16808" y="326"/>
                  </a:cubicBezTo>
                  <a:cubicBezTo>
                    <a:pt x="16808" y="145"/>
                    <a:pt x="16663" y="1"/>
                    <a:pt x="164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4941;p64">
              <a:extLst>
                <a:ext uri="{FF2B5EF4-FFF2-40B4-BE49-F238E27FC236}">
                  <a16:creationId xmlns:a16="http://schemas.microsoft.com/office/drawing/2014/main" id="{0A5A7BC6-5E07-D498-B09F-F4F348E6CB8E}"/>
                </a:ext>
              </a:extLst>
            </p:cNvPr>
            <p:cNvSpPr/>
            <p:nvPr/>
          </p:nvSpPr>
          <p:spPr>
            <a:xfrm>
              <a:off x="2322225" y="1795300"/>
              <a:ext cx="304775" cy="15375"/>
            </a:xfrm>
            <a:custGeom>
              <a:avLst/>
              <a:gdLst/>
              <a:ahLst/>
              <a:cxnLst/>
              <a:rect l="l" t="t" r="r" b="b"/>
              <a:pathLst>
                <a:path w="12191" h="615" extrusionOk="0">
                  <a:moveTo>
                    <a:pt x="289" y="1"/>
                  </a:moveTo>
                  <a:cubicBezTo>
                    <a:pt x="145" y="1"/>
                    <a:pt x="0" y="145"/>
                    <a:pt x="0" y="326"/>
                  </a:cubicBezTo>
                  <a:cubicBezTo>
                    <a:pt x="0" y="470"/>
                    <a:pt x="145" y="614"/>
                    <a:pt x="289" y="614"/>
                  </a:cubicBezTo>
                  <a:lnTo>
                    <a:pt x="11902" y="614"/>
                  </a:lnTo>
                  <a:cubicBezTo>
                    <a:pt x="12047" y="614"/>
                    <a:pt x="12191" y="470"/>
                    <a:pt x="12191" y="326"/>
                  </a:cubicBezTo>
                  <a:cubicBezTo>
                    <a:pt x="12191" y="145"/>
                    <a:pt x="12047" y="1"/>
                    <a:pt x="119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4942;p64">
              <a:extLst>
                <a:ext uri="{FF2B5EF4-FFF2-40B4-BE49-F238E27FC236}">
                  <a16:creationId xmlns:a16="http://schemas.microsoft.com/office/drawing/2014/main" id="{148E5437-2634-0ACD-400A-6D720E51E134}"/>
                </a:ext>
              </a:extLst>
            </p:cNvPr>
            <p:cNvSpPr/>
            <p:nvPr/>
          </p:nvSpPr>
          <p:spPr>
            <a:xfrm>
              <a:off x="2929950" y="1879175"/>
              <a:ext cx="189375" cy="14450"/>
            </a:xfrm>
            <a:custGeom>
              <a:avLst/>
              <a:gdLst/>
              <a:ahLst/>
              <a:cxnLst/>
              <a:rect l="l" t="t" r="r" b="b"/>
              <a:pathLst>
                <a:path w="7575" h="578" extrusionOk="0">
                  <a:moveTo>
                    <a:pt x="325" y="0"/>
                  </a:moveTo>
                  <a:cubicBezTo>
                    <a:pt x="145" y="0"/>
                    <a:pt x="1" y="108"/>
                    <a:pt x="1" y="289"/>
                  </a:cubicBezTo>
                  <a:cubicBezTo>
                    <a:pt x="1" y="469"/>
                    <a:pt x="145" y="577"/>
                    <a:pt x="325" y="577"/>
                  </a:cubicBezTo>
                  <a:lnTo>
                    <a:pt x="7250" y="577"/>
                  </a:lnTo>
                  <a:cubicBezTo>
                    <a:pt x="7430" y="577"/>
                    <a:pt x="7575" y="469"/>
                    <a:pt x="7575" y="289"/>
                  </a:cubicBezTo>
                  <a:cubicBezTo>
                    <a:pt x="7575" y="108"/>
                    <a:pt x="7430" y="0"/>
                    <a:pt x="72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4943;p64">
              <a:extLst>
                <a:ext uri="{FF2B5EF4-FFF2-40B4-BE49-F238E27FC236}">
                  <a16:creationId xmlns:a16="http://schemas.microsoft.com/office/drawing/2014/main" id="{E25D4228-4B92-C7F2-942C-EDE64FB2E433}"/>
                </a:ext>
              </a:extLst>
            </p:cNvPr>
            <p:cNvSpPr/>
            <p:nvPr/>
          </p:nvSpPr>
          <p:spPr>
            <a:xfrm>
              <a:off x="2496250" y="1879175"/>
              <a:ext cx="376925" cy="14450"/>
            </a:xfrm>
            <a:custGeom>
              <a:avLst/>
              <a:gdLst/>
              <a:ahLst/>
              <a:cxnLst/>
              <a:rect l="l" t="t" r="r" b="b"/>
              <a:pathLst>
                <a:path w="15077" h="578" extrusionOk="0">
                  <a:moveTo>
                    <a:pt x="289" y="0"/>
                  </a:moveTo>
                  <a:cubicBezTo>
                    <a:pt x="108" y="0"/>
                    <a:pt x="0" y="108"/>
                    <a:pt x="0" y="289"/>
                  </a:cubicBezTo>
                  <a:cubicBezTo>
                    <a:pt x="0" y="469"/>
                    <a:pt x="108" y="577"/>
                    <a:pt x="289" y="577"/>
                  </a:cubicBezTo>
                  <a:lnTo>
                    <a:pt x="14788" y="577"/>
                  </a:lnTo>
                  <a:cubicBezTo>
                    <a:pt x="14932" y="577"/>
                    <a:pt x="15076" y="469"/>
                    <a:pt x="15076" y="289"/>
                  </a:cubicBezTo>
                  <a:cubicBezTo>
                    <a:pt x="15076" y="108"/>
                    <a:pt x="14932" y="0"/>
                    <a:pt x="147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4944;p64">
              <a:extLst>
                <a:ext uri="{FF2B5EF4-FFF2-40B4-BE49-F238E27FC236}">
                  <a16:creationId xmlns:a16="http://schemas.microsoft.com/office/drawing/2014/main" id="{F44EBD10-2A59-702F-5279-FBA1085659ED}"/>
                </a:ext>
              </a:extLst>
            </p:cNvPr>
            <p:cNvSpPr/>
            <p:nvPr/>
          </p:nvSpPr>
          <p:spPr>
            <a:xfrm>
              <a:off x="2322225" y="1879175"/>
              <a:ext cx="109125" cy="14450"/>
            </a:xfrm>
            <a:custGeom>
              <a:avLst/>
              <a:gdLst/>
              <a:ahLst/>
              <a:cxnLst/>
              <a:rect l="l" t="t" r="r" b="b"/>
              <a:pathLst>
                <a:path w="4365" h="578" extrusionOk="0">
                  <a:moveTo>
                    <a:pt x="289" y="0"/>
                  </a:moveTo>
                  <a:cubicBezTo>
                    <a:pt x="145" y="0"/>
                    <a:pt x="0" y="108"/>
                    <a:pt x="0" y="289"/>
                  </a:cubicBezTo>
                  <a:cubicBezTo>
                    <a:pt x="0" y="469"/>
                    <a:pt x="145" y="577"/>
                    <a:pt x="289" y="577"/>
                  </a:cubicBezTo>
                  <a:lnTo>
                    <a:pt x="4076" y="577"/>
                  </a:lnTo>
                  <a:cubicBezTo>
                    <a:pt x="4220" y="577"/>
                    <a:pt x="4364" y="469"/>
                    <a:pt x="4364" y="289"/>
                  </a:cubicBezTo>
                  <a:cubicBezTo>
                    <a:pt x="4364" y="108"/>
                    <a:pt x="4220" y="0"/>
                    <a:pt x="40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8658603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154"/>
        <p:cNvGrpSpPr/>
        <p:nvPr/>
      </p:nvGrpSpPr>
      <p:grpSpPr>
        <a:xfrm>
          <a:off x="0" y="0"/>
          <a:ext cx="0" cy="0"/>
          <a:chOff x="0" y="0"/>
          <a:chExt cx="0" cy="0"/>
        </a:xfrm>
      </p:grpSpPr>
      <p:sp>
        <p:nvSpPr>
          <p:cNvPr id="2155" name="Google Shape;2155;p38"/>
          <p:cNvSpPr txBox="1">
            <a:spLocks noGrp="1"/>
          </p:cNvSpPr>
          <p:nvPr>
            <p:ph type="title"/>
          </p:nvPr>
        </p:nvSpPr>
        <p:spPr>
          <a:xfrm>
            <a:off x="2261235" y="2011680"/>
            <a:ext cx="4584700" cy="109093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x-none" altLang="en-GB" sz="4700" dirty="0"/>
              <a:t>Multistage Graph</a:t>
            </a:r>
          </a:p>
        </p:txBody>
      </p:sp>
      <p:sp>
        <p:nvSpPr>
          <p:cNvPr id="2156" name="Google Shape;2156;p38"/>
          <p:cNvSpPr txBox="1">
            <a:spLocks noGrp="1"/>
          </p:cNvSpPr>
          <p:nvPr>
            <p:ph type="title" idx="2"/>
          </p:nvPr>
        </p:nvSpPr>
        <p:spPr>
          <a:xfrm>
            <a:off x="2971800" y="1035685"/>
            <a:ext cx="2967355" cy="84963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dirty="0"/>
              <a:t>0</a:t>
            </a:r>
            <a:r>
              <a:rPr lang="x-none" altLang="en-GB" dirty="0"/>
              <a:t>5</a:t>
            </a:r>
          </a:p>
        </p:txBody>
      </p:sp>
      <p:sp>
        <p:nvSpPr>
          <p:cNvPr id="2157" name="Google Shape;2157;p38"/>
          <p:cNvSpPr txBox="1">
            <a:spLocks noGrp="1"/>
          </p:cNvSpPr>
          <p:nvPr>
            <p:ph type="subTitle" idx="1"/>
          </p:nvPr>
        </p:nvSpPr>
        <p:spPr>
          <a:xfrm>
            <a:off x="2806220" y="3406902"/>
            <a:ext cx="3200400" cy="685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x-none" altLang="en-GB" dirty="0"/>
              <a:t>Grafik Bertingkat</a:t>
            </a:r>
            <a:endParaRPr lang="x-none" altLang="en-GB" dirty="0">
              <a:latin typeface="Barlow Semi Condensed"/>
              <a:ea typeface="Barlow Semi Condensed"/>
              <a:cs typeface="Barlow Semi Condensed"/>
              <a:sym typeface="Barlow Semi Condensed"/>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325"/>
        <p:cNvGrpSpPr/>
        <p:nvPr/>
      </p:nvGrpSpPr>
      <p:grpSpPr>
        <a:xfrm>
          <a:off x="0" y="0"/>
          <a:ext cx="0" cy="0"/>
          <a:chOff x="0" y="0"/>
          <a:chExt cx="0" cy="0"/>
        </a:xfrm>
      </p:grpSpPr>
      <p:pic>
        <p:nvPicPr>
          <p:cNvPr id="2" name="Picture 1">
            <a:extLst>
              <a:ext uri="{FF2B5EF4-FFF2-40B4-BE49-F238E27FC236}">
                <a16:creationId xmlns:a16="http://schemas.microsoft.com/office/drawing/2014/main" id="{2BD22B10-EE99-3176-652D-19B531146270}"/>
              </a:ext>
            </a:extLst>
          </p:cNvPr>
          <p:cNvPicPr>
            <a:picLocks noChangeAspect="1"/>
          </p:cNvPicPr>
          <p:nvPr/>
        </p:nvPicPr>
        <p:blipFill>
          <a:blip r:embed="rId3">
            <a:alphaModFix amt="85000"/>
            <a:extLst>
              <a:ext uri="{BEBA8EAE-BF5A-486C-A8C5-ECC9F3942E4B}">
                <a14:imgProps xmlns:a14="http://schemas.microsoft.com/office/drawing/2010/main">
                  <a14:imgLayer r:embed="rId4">
                    <a14:imgEffect>
                      <a14:brightnessContrast bright="20000" contrast="-40000"/>
                    </a14:imgEffect>
                  </a14:imgLayer>
                </a14:imgProps>
              </a:ext>
            </a:extLst>
          </a:blip>
          <a:stretch>
            <a:fillRect/>
          </a:stretch>
        </p:blipFill>
        <p:spPr>
          <a:xfrm>
            <a:off x="5649989" y="3752172"/>
            <a:ext cx="3441835" cy="1400049"/>
          </a:xfrm>
          <a:prstGeom prst="rect">
            <a:avLst/>
          </a:prstGeom>
          <a:ln w="3175" cap="sq">
            <a:solidFill>
              <a:srgbClr val="000000"/>
            </a:solidFill>
            <a:prstDash val="solid"/>
            <a:miter lim="800000"/>
          </a:ln>
          <a:effectLst>
            <a:outerShdw blurRad="50800" dist="38100" dir="2700000" algn="tl" rotWithShape="0">
              <a:srgbClr val="000000">
                <a:alpha val="43000"/>
              </a:srgbClr>
            </a:outerShdw>
          </a:effectLst>
        </p:spPr>
      </p:pic>
      <p:sp>
        <p:nvSpPr>
          <p:cNvPr id="3" name="Title 2"/>
          <p:cNvSpPr>
            <a:spLocks noGrp="1"/>
          </p:cNvSpPr>
          <p:nvPr>
            <p:ph type="title"/>
          </p:nvPr>
        </p:nvSpPr>
        <p:spPr>
          <a:xfrm>
            <a:off x="1570714" y="111241"/>
            <a:ext cx="5496900" cy="572700"/>
          </a:xfrm>
        </p:spPr>
        <p:txBody>
          <a:bodyPr/>
          <a:lstStyle/>
          <a:p>
            <a:r>
              <a:rPr lang="x-none" altLang="en-GB" dirty="0">
                <a:sym typeface="+mn-ea"/>
              </a:rPr>
              <a:t>Multistage Graph</a:t>
            </a:r>
            <a:endParaRPr lang="en-US" dirty="0"/>
          </a:p>
        </p:txBody>
      </p:sp>
      <p:sp>
        <p:nvSpPr>
          <p:cNvPr id="2330" name="Google Shape;2330;p44"/>
          <p:cNvSpPr txBox="1">
            <a:spLocks noGrp="1"/>
          </p:cNvSpPr>
          <p:nvPr>
            <p:ph type="subTitle" idx="4294967295"/>
          </p:nvPr>
        </p:nvSpPr>
        <p:spPr>
          <a:xfrm>
            <a:off x="852506" y="683941"/>
            <a:ext cx="6651196" cy="4104599"/>
          </a:xfrm>
          <a:prstGeom prst="rect">
            <a:avLst/>
          </a:prstGeom>
        </p:spPr>
        <p:txBody>
          <a:bodyPr spcFirstLastPara="1" wrap="square" lIns="91425" tIns="91425" rIns="91425" bIns="91425" anchor="t" anchorCtr="0">
            <a:noAutofit/>
          </a:bodyPr>
          <a:lstStyle/>
          <a:p>
            <a:pPr marL="0" lvl="0" indent="0" algn="just" rtl="0">
              <a:lnSpc>
                <a:spcPct val="150000"/>
              </a:lnSpc>
              <a:spcBef>
                <a:spcPts val="0"/>
              </a:spcBef>
              <a:spcAft>
                <a:spcPts val="0"/>
              </a:spcAft>
              <a:buNone/>
            </a:pPr>
            <a:r>
              <a:rPr lang="x-none" altLang="en-GB" dirty="0">
                <a:latin typeface="Barlow Semi Condensed"/>
                <a:ea typeface="Barlow Semi Condensed"/>
                <a:cs typeface="Barlow Semi Condensed"/>
                <a:sym typeface="Barlow Semi Condensed"/>
              </a:rPr>
              <a:t>Multistage Graph </a:t>
            </a:r>
            <a:r>
              <a:rPr lang="en-US" altLang="en-GB" dirty="0" err="1">
                <a:latin typeface="Barlow Semi Condensed"/>
                <a:ea typeface="Barlow Semi Condensed"/>
                <a:cs typeface="Barlow Semi Condensed"/>
                <a:sym typeface="Barlow Semi Condensed"/>
              </a:rPr>
              <a:t>adalah</a:t>
            </a:r>
            <a:r>
              <a:rPr lang="en-US" altLang="en-GB" dirty="0">
                <a:latin typeface="Barlow Semi Condensed"/>
                <a:ea typeface="Barlow Semi Condensed"/>
                <a:cs typeface="Barlow Semi Condensed"/>
                <a:sym typeface="Barlow Semi Condensed"/>
              </a:rPr>
              <a:t> </a:t>
            </a:r>
            <a:r>
              <a:rPr lang="en-US" altLang="en-GB" dirty="0" err="1">
                <a:latin typeface="Barlow Semi Condensed"/>
                <a:ea typeface="Barlow Semi Condensed"/>
                <a:cs typeface="Barlow Semi Condensed"/>
                <a:sym typeface="Barlow Semi Condensed"/>
              </a:rPr>
              <a:t>pohon</a:t>
            </a:r>
            <a:r>
              <a:rPr lang="en-US" altLang="en-GB" dirty="0">
                <a:latin typeface="Barlow Semi Condensed"/>
                <a:ea typeface="Barlow Semi Condensed"/>
                <a:cs typeface="Barlow Semi Condensed"/>
                <a:sym typeface="Barlow Semi Condensed"/>
              </a:rPr>
              <a:t> </a:t>
            </a:r>
            <a:r>
              <a:rPr lang="en-US" altLang="en-GB" dirty="0" err="1">
                <a:latin typeface="Barlow Semi Condensed"/>
                <a:ea typeface="Barlow Semi Condensed"/>
                <a:cs typeface="Barlow Semi Condensed"/>
                <a:sym typeface="Barlow Semi Condensed"/>
              </a:rPr>
              <a:t>pelacakan</a:t>
            </a:r>
            <a:r>
              <a:rPr lang="en-US" altLang="en-GB" dirty="0">
                <a:latin typeface="Barlow Semi Condensed"/>
                <a:ea typeface="Barlow Semi Condensed"/>
                <a:cs typeface="Barlow Semi Condensed"/>
                <a:sym typeface="Barlow Semi Condensed"/>
              </a:rPr>
              <a:t> yang </a:t>
            </a:r>
            <a:r>
              <a:rPr lang="en-US" altLang="en-GB" dirty="0" err="1">
                <a:latin typeface="Barlow Semi Condensed"/>
                <a:ea typeface="Barlow Semi Condensed"/>
                <a:cs typeface="Barlow Semi Condensed"/>
                <a:sym typeface="Barlow Semi Condensed"/>
              </a:rPr>
              <a:t>mempunyai</a:t>
            </a:r>
            <a:r>
              <a:rPr lang="en-US" altLang="en-GB" dirty="0">
                <a:latin typeface="Barlow Semi Condensed"/>
                <a:ea typeface="Barlow Semi Condensed"/>
                <a:cs typeface="Barlow Semi Condensed"/>
                <a:sym typeface="Barlow Semi Condensed"/>
              </a:rPr>
              <a:t> </a:t>
            </a:r>
            <a:r>
              <a:rPr lang="en-US" altLang="en-GB" dirty="0" err="1">
                <a:latin typeface="Barlow Semi Condensed"/>
                <a:ea typeface="Barlow Semi Condensed"/>
                <a:cs typeface="Barlow Semi Condensed"/>
                <a:sym typeface="Barlow Semi Condensed"/>
              </a:rPr>
              <a:t>banyak</a:t>
            </a:r>
            <a:r>
              <a:rPr lang="en-US" altLang="en-GB" dirty="0">
                <a:latin typeface="Barlow Semi Condensed"/>
                <a:ea typeface="Barlow Semi Condensed"/>
                <a:cs typeface="Barlow Semi Condensed"/>
                <a:sym typeface="Barlow Semi Condensed"/>
              </a:rPr>
              <a:t> </a:t>
            </a:r>
            <a:r>
              <a:rPr lang="en-US" altLang="en-GB" dirty="0" err="1">
                <a:latin typeface="Barlow Semi Condensed"/>
                <a:ea typeface="Barlow Semi Condensed"/>
                <a:cs typeface="Barlow Semi Condensed"/>
                <a:sym typeface="Barlow Semi Condensed"/>
              </a:rPr>
              <a:t>simpul</a:t>
            </a:r>
            <a:r>
              <a:rPr lang="en-US" altLang="en-GB" dirty="0">
                <a:latin typeface="Barlow Semi Condensed"/>
                <a:ea typeface="Barlow Semi Condensed"/>
                <a:cs typeface="Barlow Semi Condensed"/>
                <a:sym typeface="Barlow Semi Condensed"/>
              </a:rPr>
              <a:t> </a:t>
            </a:r>
            <a:r>
              <a:rPr lang="en-US" altLang="en-GB" dirty="0" err="1">
                <a:latin typeface="Barlow Semi Condensed"/>
                <a:ea typeface="Barlow Semi Condensed"/>
                <a:cs typeface="Barlow Semi Condensed"/>
                <a:sym typeface="Barlow Semi Condensed"/>
              </a:rPr>
              <a:t>dengan</a:t>
            </a:r>
            <a:r>
              <a:rPr lang="en-US" altLang="en-GB" dirty="0">
                <a:latin typeface="Barlow Semi Condensed"/>
                <a:ea typeface="Barlow Semi Condensed"/>
                <a:cs typeface="Barlow Semi Condensed"/>
                <a:sym typeface="Barlow Semi Condensed"/>
              </a:rPr>
              <a:t> </a:t>
            </a:r>
            <a:r>
              <a:rPr lang="en-US" altLang="en-GB" dirty="0" err="1">
                <a:latin typeface="Barlow Semi Condensed"/>
                <a:ea typeface="Barlow Semi Condensed"/>
                <a:cs typeface="Barlow Semi Condensed"/>
                <a:sym typeface="Barlow Semi Condensed"/>
              </a:rPr>
              <a:t>banyak</a:t>
            </a:r>
            <a:r>
              <a:rPr lang="en-US" altLang="en-GB" dirty="0">
                <a:latin typeface="Barlow Semi Condensed"/>
                <a:ea typeface="Barlow Semi Condensed"/>
                <a:cs typeface="Barlow Semi Condensed"/>
                <a:sym typeface="Barlow Semi Condensed"/>
              </a:rPr>
              <a:t> stage (</a:t>
            </a:r>
            <a:r>
              <a:rPr lang="en-US" altLang="en-GB" dirty="0" err="1">
                <a:latin typeface="Barlow Semi Condensed"/>
                <a:ea typeface="Barlow Semi Condensed"/>
                <a:cs typeface="Barlow Semi Condensed"/>
                <a:sym typeface="Barlow Semi Condensed"/>
              </a:rPr>
              <a:t>tingkatan</a:t>
            </a:r>
            <a:r>
              <a:rPr lang="en-US" altLang="en-GB" dirty="0">
                <a:latin typeface="Barlow Semi Condensed"/>
                <a:ea typeface="Barlow Semi Condensed"/>
                <a:cs typeface="Barlow Semi Condensed"/>
                <a:sym typeface="Barlow Semi Condensed"/>
              </a:rPr>
              <a:t>).  </a:t>
            </a:r>
          </a:p>
          <a:p>
            <a:pPr marL="0" lvl="0" indent="0" algn="just" rtl="0">
              <a:lnSpc>
                <a:spcPct val="150000"/>
              </a:lnSpc>
              <a:spcBef>
                <a:spcPts val="0"/>
              </a:spcBef>
              <a:spcAft>
                <a:spcPts val="0"/>
              </a:spcAft>
              <a:buNone/>
            </a:pPr>
            <a:r>
              <a:rPr lang="en-US" altLang="en-GB" dirty="0" err="1">
                <a:latin typeface="Barlow Semi Condensed"/>
                <a:ea typeface="Barlow Semi Condensed"/>
                <a:cs typeface="Barlow Semi Condensed"/>
                <a:sym typeface="Barlow Semi Condensed"/>
              </a:rPr>
              <a:t>Setiap</a:t>
            </a:r>
            <a:r>
              <a:rPr lang="en-US" altLang="en-GB" dirty="0">
                <a:latin typeface="Barlow Semi Condensed"/>
                <a:ea typeface="Barlow Semi Condensed"/>
                <a:cs typeface="Barlow Semi Condensed"/>
                <a:sym typeface="Barlow Semi Condensed"/>
              </a:rPr>
              <a:t> </a:t>
            </a:r>
            <a:r>
              <a:rPr lang="en-US" altLang="en-GB" dirty="0" err="1">
                <a:latin typeface="Barlow Semi Condensed"/>
                <a:ea typeface="Barlow Semi Condensed"/>
                <a:cs typeface="Barlow Semi Condensed"/>
                <a:sym typeface="Barlow Semi Condensed"/>
              </a:rPr>
              <a:t>simpul</a:t>
            </a:r>
            <a:r>
              <a:rPr lang="en-US" altLang="en-GB" dirty="0">
                <a:latin typeface="Barlow Semi Condensed"/>
                <a:ea typeface="Barlow Semi Condensed"/>
                <a:cs typeface="Barlow Semi Condensed"/>
                <a:sym typeface="Barlow Semi Condensed"/>
              </a:rPr>
              <a:t> dan </a:t>
            </a:r>
            <a:r>
              <a:rPr lang="en-US" altLang="en-GB" dirty="0" err="1">
                <a:latin typeface="Barlow Semi Condensed"/>
                <a:ea typeface="Barlow Semi Condensed"/>
                <a:cs typeface="Barlow Semi Condensed"/>
                <a:sym typeface="Barlow Semi Condensed"/>
              </a:rPr>
              <a:t>lintasan</a:t>
            </a:r>
            <a:r>
              <a:rPr lang="en-US" altLang="en-GB" dirty="0">
                <a:latin typeface="Barlow Semi Condensed"/>
                <a:ea typeface="Barlow Semi Condensed"/>
                <a:cs typeface="Barlow Semi Condensed"/>
                <a:sym typeface="Barlow Semi Condensed"/>
              </a:rPr>
              <a:t> </a:t>
            </a:r>
            <a:r>
              <a:rPr lang="en-US" altLang="en-GB" dirty="0" err="1">
                <a:latin typeface="Barlow Semi Condensed"/>
                <a:ea typeface="Barlow Semi Condensed"/>
                <a:cs typeface="Barlow Semi Condensed"/>
                <a:sym typeface="Barlow Semi Condensed"/>
              </a:rPr>
              <a:t>diberi</a:t>
            </a:r>
            <a:r>
              <a:rPr lang="en-US" altLang="en-GB" dirty="0">
                <a:latin typeface="Barlow Semi Condensed"/>
                <a:ea typeface="Barlow Semi Condensed"/>
                <a:cs typeface="Barlow Semi Condensed"/>
                <a:sym typeface="Barlow Semi Condensed"/>
              </a:rPr>
              <a:t> </a:t>
            </a:r>
            <a:r>
              <a:rPr lang="en-US" altLang="en-GB" dirty="0" err="1">
                <a:latin typeface="Barlow Semi Condensed"/>
                <a:ea typeface="Barlow Semi Condensed"/>
                <a:cs typeface="Barlow Semi Condensed"/>
                <a:sym typeface="Barlow Semi Condensed"/>
              </a:rPr>
              <a:t>bobot</a:t>
            </a:r>
            <a:r>
              <a:rPr lang="en-US" altLang="en-GB" dirty="0">
                <a:latin typeface="Barlow Semi Condensed"/>
                <a:ea typeface="Barlow Semi Condensed"/>
                <a:cs typeface="Barlow Semi Condensed"/>
                <a:sym typeface="Barlow Semi Condensed"/>
              </a:rPr>
              <a:t> yang </a:t>
            </a:r>
            <a:r>
              <a:rPr lang="en-US" altLang="en-GB" dirty="0" err="1">
                <a:latin typeface="Barlow Semi Condensed"/>
                <a:ea typeface="Barlow Semi Condensed"/>
                <a:cs typeface="Barlow Semi Condensed"/>
                <a:sym typeface="Barlow Semi Condensed"/>
              </a:rPr>
              <a:t>dapat</a:t>
            </a:r>
            <a:r>
              <a:rPr lang="en-US" altLang="en-GB" dirty="0">
                <a:latin typeface="Barlow Semi Condensed"/>
                <a:ea typeface="Barlow Semi Condensed"/>
                <a:cs typeface="Barlow Semi Condensed"/>
                <a:sym typeface="Barlow Semi Condensed"/>
              </a:rPr>
              <a:t> </a:t>
            </a:r>
            <a:r>
              <a:rPr lang="en-US" altLang="en-GB" dirty="0" err="1">
                <a:latin typeface="Barlow Semi Condensed"/>
                <a:ea typeface="Barlow Semi Condensed"/>
                <a:cs typeface="Barlow Semi Condensed"/>
                <a:sym typeface="Barlow Semi Condensed"/>
              </a:rPr>
              <a:t>digunakan</a:t>
            </a:r>
            <a:r>
              <a:rPr lang="en-US" altLang="en-GB" dirty="0">
                <a:latin typeface="Barlow Semi Condensed"/>
                <a:ea typeface="Barlow Semi Condensed"/>
                <a:cs typeface="Barlow Semi Condensed"/>
                <a:sym typeface="Barlow Semi Condensed"/>
              </a:rPr>
              <a:t> </a:t>
            </a:r>
            <a:r>
              <a:rPr lang="en-US" altLang="en-GB" dirty="0" err="1">
                <a:latin typeface="Barlow Semi Condensed"/>
                <a:ea typeface="Barlow Semi Condensed"/>
                <a:cs typeface="Barlow Semi Condensed"/>
                <a:sym typeface="Barlow Semi Condensed"/>
              </a:rPr>
              <a:t>sebagai</a:t>
            </a:r>
            <a:r>
              <a:rPr lang="en-US" altLang="en-GB" dirty="0">
                <a:latin typeface="Barlow Semi Condensed"/>
                <a:ea typeface="Barlow Semi Condensed"/>
                <a:cs typeface="Barlow Semi Condensed"/>
                <a:sym typeface="Barlow Semi Condensed"/>
              </a:rPr>
              <a:t> </a:t>
            </a:r>
            <a:r>
              <a:rPr lang="en-US" altLang="en-GB" dirty="0" err="1">
                <a:latin typeface="Barlow Semi Condensed"/>
                <a:ea typeface="Barlow Semi Condensed"/>
                <a:cs typeface="Barlow Semi Condensed"/>
                <a:sym typeface="Barlow Semi Condensed"/>
              </a:rPr>
              <a:t>nilai</a:t>
            </a:r>
            <a:r>
              <a:rPr lang="en-US" altLang="en-GB" dirty="0">
                <a:latin typeface="Barlow Semi Condensed"/>
                <a:ea typeface="Barlow Semi Condensed"/>
                <a:cs typeface="Barlow Semi Condensed"/>
                <a:sym typeface="Barlow Semi Condensed"/>
              </a:rPr>
              <a:t> </a:t>
            </a:r>
            <a:r>
              <a:rPr lang="en-US" altLang="en-GB" dirty="0" err="1">
                <a:latin typeface="Barlow Semi Condensed"/>
                <a:ea typeface="Barlow Semi Condensed"/>
                <a:cs typeface="Barlow Semi Condensed"/>
                <a:sym typeface="Barlow Semi Condensed"/>
              </a:rPr>
              <a:t>acuan</a:t>
            </a:r>
            <a:r>
              <a:rPr lang="en-US" altLang="en-GB" dirty="0">
                <a:latin typeface="Barlow Semi Condensed"/>
                <a:ea typeface="Barlow Semi Condensed"/>
                <a:cs typeface="Barlow Semi Condensed"/>
                <a:sym typeface="Barlow Semi Condensed"/>
              </a:rPr>
              <a:t> </a:t>
            </a:r>
            <a:r>
              <a:rPr lang="en-US" altLang="en-GB" dirty="0" err="1">
                <a:latin typeface="Barlow Semi Condensed"/>
                <a:ea typeface="Barlow Semi Condensed"/>
                <a:cs typeface="Barlow Semi Condensed"/>
                <a:sym typeface="Barlow Semi Condensed"/>
              </a:rPr>
              <a:t>dalam</a:t>
            </a:r>
            <a:r>
              <a:rPr lang="en-US" altLang="en-GB" dirty="0">
                <a:latin typeface="Barlow Semi Condensed"/>
                <a:ea typeface="Barlow Semi Condensed"/>
                <a:cs typeface="Barlow Semi Condensed"/>
                <a:sym typeface="Barlow Semi Condensed"/>
              </a:rPr>
              <a:t> </a:t>
            </a:r>
            <a:r>
              <a:rPr lang="en-US" altLang="en-GB" dirty="0" err="1">
                <a:latin typeface="Barlow Semi Condensed"/>
                <a:ea typeface="Barlow Semi Condensed"/>
                <a:cs typeface="Barlow Semi Condensed"/>
                <a:sym typeface="Barlow Semi Condensed"/>
              </a:rPr>
              <a:t>mencari</a:t>
            </a:r>
            <a:r>
              <a:rPr lang="en-US" altLang="en-GB" dirty="0">
                <a:latin typeface="Barlow Semi Condensed"/>
                <a:ea typeface="Barlow Semi Condensed"/>
                <a:cs typeface="Barlow Semi Condensed"/>
                <a:sym typeface="Barlow Semi Condensed"/>
              </a:rPr>
              <a:t> </a:t>
            </a:r>
            <a:r>
              <a:rPr lang="en-US" altLang="en-GB" dirty="0" err="1">
                <a:latin typeface="Barlow Semi Condensed"/>
                <a:ea typeface="Barlow Semi Condensed"/>
                <a:cs typeface="Barlow Semi Condensed"/>
                <a:sym typeface="Barlow Semi Condensed"/>
              </a:rPr>
              <a:t>lintasan</a:t>
            </a:r>
            <a:r>
              <a:rPr lang="en-US" altLang="en-GB" dirty="0">
                <a:latin typeface="Barlow Semi Condensed"/>
                <a:ea typeface="Barlow Semi Condensed"/>
                <a:cs typeface="Barlow Semi Condensed"/>
                <a:sym typeface="Barlow Semi Condensed"/>
              </a:rPr>
              <a:t> </a:t>
            </a:r>
            <a:r>
              <a:rPr lang="en-US" altLang="en-GB" dirty="0" err="1">
                <a:latin typeface="Barlow Semi Condensed"/>
                <a:ea typeface="Barlow Semi Condensed"/>
                <a:cs typeface="Barlow Semi Condensed"/>
                <a:sym typeface="Barlow Semi Condensed"/>
              </a:rPr>
              <a:t>terpendek</a:t>
            </a:r>
            <a:r>
              <a:rPr lang="en-US" altLang="en-GB" dirty="0">
                <a:latin typeface="Barlow Semi Condensed"/>
                <a:ea typeface="Barlow Semi Condensed"/>
                <a:cs typeface="Barlow Semi Condensed"/>
                <a:sym typeface="Barlow Semi Condensed"/>
              </a:rPr>
              <a:t> (</a:t>
            </a:r>
            <a:r>
              <a:rPr lang="en-US" altLang="en-GB" i="1" dirty="0">
                <a:latin typeface="Barlow Semi Condensed"/>
                <a:ea typeface="Barlow Semi Condensed"/>
                <a:cs typeface="Barlow Semi Condensed"/>
                <a:sym typeface="Barlow Semi Condensed"/>
              </a:rPr>
              <a:t>minimum cost</a:t>
            </a:r>
            <a:r>
              <a:rPr lang="en-US" altLang="en-GB" dirty="0">
                <a:latin typeface="Barlow Semi Condensed"/>
                <a:ea typeface="Barlow Semi Condensed"/>
                <a:cs typeface="Barlow Semi Condensed"/>
                <a:sym typeface="Barlow Semi Condensed"/>
              </a:rPr>
              <a:t>)</a:t>
            </a:r>
          </a:p>
          <a:p>
            <a:pPr marL="0" lvl="0" indent="0" algn="just" rtl="0">
              <a:lnSpc>
                <a:spcPct val="150000"/>
              </a:lnSpc>
              <a:spcBef>
                <a:spcPts val="0"/>
              </a:spcBef>
              <a:spcAft>
                <a:spcPts val="0"/>
              </a:spcAft>
              <a:buNone/>
            </a:pPr>
            <a:r>
              <a:rPr lang="x-none" altLang="en-GB" dirty="0">
                <a:latin typeface="Barlow Semi Condensed"/>
                <a:ea typeface="Barlow Semi Condensed"/>
                <a:cs typeface="Barlow Semi Condensed"/>
                <a:sym typeface="Barlow Semi Condensed"/>
              </a:rPr>
              <a:t>Prinsip dari teknik penyelesaian Multistage Graph dengan program dynamic bahwa jalur terpendek dari satu simpul (awal atau akhir) ke simpul lain di stage tertentu merupakan jalur terpendek dari stage sebelumnya ditambah dengan panjang salah satu ujung penghubung stage</a:t>
            </a:r>
            <a:r>
              <a:rPr lang="en-US" altLang="en-GB" dirty="0">
                <a:latin typeface="Barlow Semi Condensed"/>
                <a:ea typeface="Barlow Semi Condensed"/>
                <a:cs typeface="Barlow Semi Condensed"/>
                <a:sym typeface="Barlow Semi Condensed"/>
              </a:rPr>
              <a:t>. </a:t>
            </a:r>
          </a:p>
          <a:p>
            <a:pPr marL="0" lvl="0" indent="0" algn="just" rtl="0">
              <a:lnSpc>
                <a:spcPct val="150000"/>
              </a:lnSpc>
              <a:spcBef>
                <a:spcPts val="0"/>
              </a:spcBef>
              <a:spcAft>
                <a:spcPts val="0"/>
              </a:spcAft>
              <a:buNone/>
            </a:pPr>
            <a:r>
              <a:rPr lang="en-US" altLang="en-GB" dirty="0">
                <a:latin typeface="Barlow Semi Condensed"/>
                <a:ea typeface="Barlow Semi Condensed"/>
                <a:cs typeface="Barlow Semi Condensed"/>
                <a:sym typeface="Barlow Semi Condensed"/>
              </a:rPr>
              <a:t>Ada dua </a:t>
            </a:r>
            <a:r>
              <a:rPr lang="en-US" altLang="en-GB" dirty="0" err="1">
                <a:latin typeface="Barlow Semi Condensed"/>
                <a:ea typeface="Barlow Semi Condensed"/>
                <a:cs typeface="Barlow Semi Condensed"/>
                <a:sym typeface="Barlow Semi Condensed"/>
              </a:rPr>
              <a:t>Metode</a:t>
            </a:r>
            <a:r>
              <a:rPr lang="en-US" altLang="en-GB" dirty="0">
                <a:latin typeface="Barlow Semi Condensed"/>
                <a:ea typeface="Barlow Semi Condensed"/>
                <a:cs typeface="Barlow Semi Condensed"/>
                <a:sym typeface="Barlow Semi Condensed"/>
              </a:rPr>
              <a:t> pada Multistage Graph</a:t>
            </a:r>
          </a:p>
          <a:p>
            <a:pPr marL="342900" lvl="0" indent="-342900" algn="just" rtl="0">
              <a:lnSpc>
                <a:spcPct val="150000"/>
              </a:lnSpc>
              <a:spcBef>
                <a:spcPts val="0"/>
              </a:spcBef>
              <a:spcAft>
                <a:spcPts val="0"/>
              </a:spcAft>
              <a:buFont typeface="+mj-lt"/>
              <a:buAutoNum type="arabicPeriod"/>
            </a:pPr>
            <a:r>
              <a:rPr lang="en-US" altLang="en-GB" b="1" dirty="0" err="1">
                <a:latin typeface="Barlow Semi Condensed"/>
                <a:ea typeface="Barlow Semi Condensed"/>
                <a:cs typeface="Barlow Semi Condensed"/>
                <a:sym typeface="Barlow Semi Condensed"/>
              </a:rPr>
              <a:t>Metode</a:t>
            </a:r>
            <a:r>
              <a:rPr lang="en-US" altLang="en-GB" b="1" dirty="0">
                <a:latin typeface="Barlow Semi Condensed"/>
                <a:ea typeface="Barlow Semi Condensed"/>
                <a:cs typeface="Barlow Semi Condensed"/>
                <a:sym typeface="Barlow Semi Condensed"/>
              </a:rPr>
              <a:t> Forward</a:t>
            </a:r>
          </a:p>
          <a:p>
            <a:pPr marL="342900" lvl="0" indent="-342900" algn="just" rtl="0">
              <a:lnSpc>
                <a:spcPct val="150000"/>
              </a:lnSpc>
              <a:spcBef>
                <a:spcPts val="0"/>
              </a:spcBef>
              <a:spcAft>
                <a:spcPts val="0"/>
              </a:spcAft>
              <a:buFont typeface="+mj-lt"/>
              <a:buAutoNum type="arabicPeriod"/>
            </a:pPr>
            <a:r>
              <a:rPr lang="en-US" altLang="en-GB" b="1" dirty="0" err="1">
                <a:latin typeface="Barlow Semi Condensed"/>
                <a:ea typeface="Barlow Semi Condensed"/>
                <a:cs typeface="Barlow Semi Condensed"/>
                <a:sym typeface="Barlow Semi Condensed"/>
              </a:rPr>
              <a:t>Metode</a:t>
            </a:r>
            <a:r>
              <a:rPr lang="en-US" altLang="en-GB" b="1" dirty="0">
                <a:latin typeface="Barlow Semi Condensed"/>
                <a:ea typeface="Barlow Semi Condensed"/>
                <a:cs typeface="Barlow Semi Condensed"/>
                <a:sym typeface="Barlow Semi Condensed"/>
              </a:rPr>
              <a:t> Backward</a:t>
            </a:r>
            <a:endParaRPr lang="x-none" altLang="en-GB" b="1" dirty="0">
              <a:latin typeface="Barlow Semi Condensed"/>
              <a:ea typeface="Barlow Semi Condensed"/>
              <a:cs typeface="Barlow Semi Condensed"/>
              <a:sym typeface="Barlow Semi Condensed"/>
            </a:endParaRPr>
          </a:p>
        </p:txBody>
      </p:sp>
      <p:grpSp>
        <p:nvGrpSpPr>
          <p:cNvPr id="4766" name="Google Shape;4766;p64"/>
          <p:cNvGrpSpPr/>
          <p:nvPr/>
        </p:nvGrpSpPr>
        <p:grpSpPr>
          <a:xfrm>
            <a:off x="7724106" y="3568263"/>
            <a:ext cx="1419894" cy="1575237"/>
            <a:chOff x="1260950" y="-166737"/>
            <a:chExt cx="5129675" cy="5643987"/>
          </a:xfrm>
        </p:grpSpPr>
        <p:sp>
          <p:nvSpPr>
            <p:cNvPr id="4767" name="Google Shape;4767;p64"/>
            <p:cNvSpPr/>
            <p:nvPr/>
          </p:nvSpPr>
          <p:spPr>
            <a:xfrm>
              <a:off x="1260950" y="395850"/>
              <a:ext cx="5129675" cy="4941275"/>
            </a:xfrm>
            <a:custGeom>
              <a:avLst/>
              <a:gdLst/>
              <a:ahLst/>
              <a:cxnLst/>
              <a:rect l="l" t="t" r="r" b="b"/>
              <a:pathLst>
                <a:path w="205187" h="197651" extrusionOk="0">
                  <a:moveTo>
                    <a:pt x="118352" y="1"/>
                  </a:moveTo>
                  <a:cubicBezTo>
                    <a:pt x="118262" y="1"/>
                    <a:pt x="118173" y="1"/>
                    <a:pt x="118084" y="3"/>
                  </a:cubicBezTo>
                  <a:cubicBezTo>
                    <a:pt x="89771" y="436"/>
                    <a:pt x="90673" y="18108"/>
                    <a:pt x="82269" y="42454"/>
                  </a:cubicBezTo>
                  <a:cubicBezTo>
                    <a:pt x="73866" y="66763"/>
                    <a:pt x="45553" y="55726"/>
                    <a:pt x="26546" y="64563"/>
                  </a:cubicBezTo>
                  <a:cubicBezTo>
                    <a:pt x="7538" y="73399"/>
                    <a:pt x="13742" y="109647"/>
                    <a:pt x="14607" y="117618"/>
                  </a:cubicBezTo>
                  <a:cubicBezTo>
                    <a:pt x="15509" y="125588"/>
                    <a:pt x="6204" y="119385"/>
                    <a:pt x="3102" y="125120"/>
                  </a:cubicBezTo>
                  <a:cubicBezTo>
                    <a:pt x="0" y="130890"/>
                    <a:pt x="2164" y="141747"/>
                    <a:pt x="2164" y="141747"/>
                  </a:cubicBezTo>
                  <a:lnTo>
                    <a:pt x="178677" y="197651"/>
                  </a:lnTo>
                  <a:cubicBezTo>
                    <a:pt x="178677" y="197651"/>
                    <a:pt x="179975" y="195451"/>
                    <a:pt x="185746" y="186145"/>
                  </a:cubicBezTo>
                  <a:cubicBezTo>
                    <a:pt x="191481" y="176876"/>
                    <a:pt x="172906" y="151232"/>
                    <a:pt x="173736" y="140160"/>
                  </a:cubicBezTo>
                  <a:cubicBezTo>
                    <a:pt x="174565" y="129087"/>
                    <a:pt x="205186" y="110548"/>
                    <a:pt x="202084" y="89305"/>
                  </a:cubicBezTo>
                  <a:cubicBezTo>
                    <a:pt x="199028" y="68164"/>
                    <a:pt x="146727" y="1"/>
                    <a:pt x="1183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8" name="Google Shape;4768;p64"/>
            <p:cNvSpPr/>
            <p:nvPr/>
          </p:nvSpPr>
          <p:spPr>
            <a:xfrm>
              <a:off x="1297025" y="395900"/>
              <a:ext cx="5022350" cy="4941225"/>
            </a:xfrm>
            <a:custGeom>
              <a:avLst/>
              <a:gdLst/>
              <a:ahLst/>
              <a:cxnLst/>
              <a:rect l="l" t="t" r="r" b="b"/>
              <a:pathLst>
                <a:path w="200894" h="197649" extrusionOk="0">
                  <a:moveTo>
                    <a:pt x="116641" y="1"/>
                  </a:moveTo>
                  <a:cubicBezTo>
                    <a:pt x="88328" y="434"/>
                    <a:pt x="89230" y="18106"/>
                    <a:pt x="80826" y="42452"/>
                  </a:cubicBezTo>
                  <a:cubicBezTo>
                    <a:pt x="72423" y="66761"/>
                    <a:pt x="44110" y="55724"/>
                    <a:pt x="25103" y="64561"/>
                  </a:cubicBezTo>
                  <a:cubicBezTo>
                    <a:pt x="14030" y="69719"/>
                    <a:pt x="11505" y="84145"/>
                    <a:pt x="11505" y="96913"/>
                  </a:cubicBezTo>
                  <a:cubicBezTo>
                    <a:pt x="11505" y="106038"/>
                    <a:pt x="12804" y="114297"/>
                    <a:pt x="13164" y="117616"/>
                  </a:cubicBezTo>
                  <a:cubicBezTo>
                    <a:pt x="13201" y="117976"/>
                    <a:pt x="13237" y="118301"/>
                    <a:pt x="13237" y="118589"/>
                  </a:cubicBezTo>
                  <a:cubicBezTo>
                    <a:pt x="13237" y="125045"/>
                    <a:pt x="4617" y="119635"/>
                    <a:pt x="1659" y="125118"/>
                  </a:cubicBezTo>
                  <a:cubicBezTo>
                    <a:pt x="361" y="127534"/>
                    <a:pt x="0" y="130816"/>
                    <a:pt x="0" y="133846"/>
                  </a:cubicBezTo>
                  <a:cubicBezTo>
                    <a:pt x="0" y="138066"/>
                    <a:pt x="721" y="141745"/>
                    <a:pt x="721" y="141745"/>
                  </a:cubicBezTo>
                  <a:lnTo>
                    <a:pt x="41946" y="154801"/>
                  </a:lnTo>
                  <a:cubicBezTo>
                    <a:pt x="42199" y="153430"/>
                    <a:pt x="42559" y="151591"/>
                    <a:pt x="42992" y="149571"/>
                  </a:cubicBezTo>
                  <a:cubicBezTo>
                    <a:pt x="43858" y="145387"/>
                    <a:pt x="44976" y="140482"/>
                    <a:pt x="45986" y="137417"/>
                  </a:cubicBezTo>
                  <a:cubicBezTo>
                    <a:pt x="48041" y="131249"/>
                    <a:pt x="52189" y="128616"/>
                    <a:pt x="54678" y="127282"/>
                  </a:cubicBezTo>
                  <a:cubicBezTo>
                    <a:pt x="55327" y="126921"/>
                    <a:pt x="56156" y="126344"/>
                    <a:pt x="57094" y="125659"/>
                  </a:cubicBezTo>
                  <a:cubicBezTo>
                    <a:pt x="58934" y="124288"/>
                    <a:pt x="60989" y="122629"/>
                    <a:pt x="61891" y="121872"/>
                  </a:cubicBezTo>
                  <a:cubicBezTo>
                    <a:pt x="62035" y="121727"/>
                    <a:pt x="62144" y="121619"/>
                    <a:pt x="62252" y="121583"/>
                  </a:cubicBezTo>
                  <a:cubicBezTo>
                    <a:pt x="62252" y="121547"/>
                    <a:pt x="62252" y="121547"/>
                    <a:pt x="62288" y="121547"/>
                  </a:cubicBezTo>
                  <a:cubicBezTo>
                    <a:pt x="62396" y="121150"/>
                    <a:pt x="62829" y="119599"/>
                    <a:pt x="63658" y="117688"/>
                  </a:cubicBezTo>
                  <a:cubicBezTo>
                    <a:pt x="64596" y="115488"/>
                    <a:pt x="66039" y="112855"/>
                    <a:pt x="68059" y="110943"/>
                  </a:cubicBezTo>
                  <a:cubicBezTo>
                    <a:pt x="70078" y="109032"/>
                    <a:pt x="73397" y="107481"/>
                    <a:pt x="76246" y="106399"/>
                  </a:cubicBezTo>
                  <a:cubicBezTo>
                    <a:pt x="78807" y="105425"/>
                    <a:pt x="80971" y="104812"/>
                    <a:pt x="81367" y="104704"/>
                  </a:cubicBezTo>
                  <a:cubicBezTo>
                    <a:pt x="82954" y="103369"/>
                    <a:pt x="85407" y="102143"/>
                    <a:pt x="88184" y="101061"/>
                  </a:cubicBezTo>
                  <a:cubicBezTo>
                    <a:pt x="90997" y="99979"/>
                    <a:pt x="94135" y="99041"/>
                    <a:pt x="97057" y="98248"/>
                  </a:cubicBezTo>
                  <a:cubicBezTo>
                    <a:pt x="102358" y="96877"/>
                    <a:pt x="106975" y="96011"/>
                    <a:pt x="107877" y="95867"/>
                  </a:cubicBezTo>
                  <a:cubicBezTo>
                    <a:pt x="108129" y="95362"/>
                    <a:pt x="109067" y="93595"/>
                    <a:pt x="110978" y="91142"/>
                  </a:cubicBezTo>
                  <a:cubicBezTo>
                    <a:pt x="112169" y="89591"/>
                    <a:pt x="114225" y="88437"/>
                    <a:pt x="116028" y="87644"/>
                  </a:cubicBezTo>
                  <a:cubicBezTo>
                    <a:pt x="117615" y="86923"/>
                    <a:pt x="118985" y="86526"/>
                    <a:pt x="119274" y="86454"/>
                  </a:cubicBezTo>
                  <a:cubicBezTo>
                    <a:pt x="119310" y="86382"/>
                    <a:pt x="119454" y="86309"/>
                    <a:pt x="119635" y="86201"/>
                  </a:cubicBezTo>
                  <a:cubicBezTo>
                    <a:pt x="119887" y="86021"/>
                    <a:pt x="120284" y="85732"/>
                    <a:pt x="120825" y="85336"/>
                  </a:cubicBezTo>
                  <a:cubicBezTo>
                    <a:pt x="121907" y="84578"/>
                    <a:pt x="123530" y="83424"/>
                    <a:pt x="125730" y="81873"/>
                  </a:cubicBezTo>
                  <a:cubicBezTo>
                    <a:pt x="129337" y="79276"/>
                    <a:pt x="134422" y="76716"/>
                    <a:pt x="136153" y="75850"/>
                  </a:cubicBezTo>
                  <a:cubicBezTo>
                    <a:pt x="134278" y="74984"/>
                    <a:pt x="132763" y="73361"/>
                    <a:pt x="131465" y="71342"/>
                  </a:cubicBezTo>
                  <a:cubicBezTo>
                    <a:pt x="130022" y="69069"/>
                    <a:pt x="128868" y="66292"/>
                    <a:pt x="127858" y="63479"/>
                  </a:cubicBezTo>
                  <a:cubicBezTo>
                    <a:pt x="125874" y="57925"/>
                    <a:pt x="122051" y="52010"/>
                    <a:pt x="118985" y="49160"/>
                  </a:cubicBezTo>
                  <a:cubicBezTo>
                    <a:pt x="117867" y="48114"/>
                    <a:pt x="116930" y="47249"/>
                    <a:pt x="116244" y="46275"/>
                  </a:cubicBezTo>
                  <a:cubicBezTo>
                    <a:pt x="115595" y="45373"/>
                    <a:pt x="115198" y="44327"/>
                    <a:pt x="115198" y="43101"/>
                  </a:cubicBezTo>
                  <a:cubicBezTo>
                    <a:pt x="115198" y="42091"/>
                    <a:pt x="115451" y="40937"/>
                    <a:pt x="115992" y="39530"/>
                  </a:cubicBezTo>
                  <a:cubicBezTo>
                    <a:pt x="116677" y="37655"/>
                    <a:pt x="118228" y="35419"/>
                    <a:pt x="120031" y="33327"/>
                  </a:cubicBezTo>
                  <a:cubicBezTo>
                    <a:pt x="121835" y="31199"/>
                    <a:pt x="123927" y="29179"/>
                    <a:pt x="125694" y="27772"/>
                  </a:cubicBezTo>
                  <a:cubicBezTo>
                    <a:pt x="126884" y="26835"/>
                    <a:pt x="127930" y="26149"/>
                    <a:pt x="128723" y="25861"/>
                  </a:cubicBezTo>
                  <a:cubicBezTo>
                    <a:pt x="130022" y="25428"/>
                    <a:pt x="131392" y="24887"/>
                    <a:pt x="132547" y="24887"/>
                  </a:cubicBezTo>
                  <a:cubicBezTo>
                    <a:pt x="132907" y="24887"/>
                    <a:pt x="133268" y="24923"/>
                    <a:pt x="133556" y="25067"/>
                  </a:cubicBezTo>
                  <a:cubicBezTo>
                    <a:pt x="133881" y="25176"/>
                    <a:pt x="134170" y="25392"/>
                    <a:pt x="134386" y="25681"/>
                  </a:cubicBezTo>
                  <a:cubicBezTo>
                    <a:pt x="134819" y="26258"/>
                    <a:pt x="135071" y="27123"/>
                    <a:pt x="135071" y="28386"/>
                  </a:cubicBezTo>
                  <a:cubicBezTo>
                    <a:pt x="135071" y="28458"/>
                    <a:pt x="135071" y="28566"/>
                    <a:pt x="135071" y="28638"/>
                  </a:cubicBezTo>
                  <a:cubicBezTo>
                    <a:pt x="134999" y="30874"/>
                    <a:pt x="133701" y="32714"/>
                    <a:pt x="132258" y="34192"/>
                  </a:cubicBezTo>
                  <a:cubicBezTo>
                    <a:pt x="130815" y="35707"/>
                    <a:pt x="129192" y="36897"/>
                    <a:pt x="128399" y="37691"/>
                  </a:cubicBezTo>
                  <a:cubicBezTo>
                    <a:pt x="128182" y="37943"/>
                    <a:pt x="128038" y="38160"/>
                    <a:pt x="127966" y="38268"/>
                  </a:cubicBezTo>
                  <a:cubicBezTo>
                    <a:pt x="127641" y="39025"/>
                    <a:pt x="127461" y="39927"/>
                    <a:pt x="127461" y="40937"/>
                  </a:cubicBezTo>
                  <a:cubicBezTo>
                    <a:pt x="127461" y="41947"/>
                    <a:pt x="127641" y="43029"/>
                    <a:pt x="128074" y="44111"/>
                  </a:cubicBezTo>
                  <a:cubicBezTo>
                    <a:pt x="128507" y="45193"/>
                    <a:pt x="129842" y="47681"/>
                    <a:pt x="131501" y="50459"/>
                  </a:cubicBezTo>
                  <a:cubicBezTo>
                    <a:pt x="133124" y="53236"/>
                    <a:pt x="135107" y="56338"/>
                    <a:pt x="136911" y="58610"/>
                  </a:cubicBezTo>
                  <a:cubicBezTo>
                    <a:pt x="139580" y="62072"/>
                    <a:pt x="144882" y="68709"/>
                    <a:pt x="147767" y="72748"/>
                  </a:cubicBezTo>
                  <a:cubicBezTo>
                    <a:pt x="148741" y="74083"/>
                    <a:pt x="149426" y="75129"/>
                    <a:pt x="149715" y="75706"/>
                  </a:cubicBezTo>
                  <a:cubicBezTo>
                    <a:pt x="150039" y="76427"/>
                    <a:pt x="150256" y="76968"/>
                    <a:pt x="150256" y="77509"/>
                  </a:cubicBezTo>
                  <a:cubicBezTo>
                    <a:pt x="150256" y="78086"/>
                    <a:pt x="150039" y="78591"/>
                    <a:pt x="149715" y="79240"/>
                  </a:cubicBezTo>
                  <a:cubicBezTo>
                    <a:pt x="149390" y="79889"/>
                    <a:pt x="148885" y="80719"/>
                    <a:pt x="148272" y="81909"/>
                  </a:cubicBezTo>
                  <a:cubicBezTo>
                    <a:pt x="147262" y="83749"/>
                    <a:pt x="145206" y="86237"/>
                    <a:pt x="143403" y="88257"/>
                  </a:cubicBezTo>
                  <a:cubicBezTo>
                    <a:pt x="142068" y="89772"/>
                    <a:pt x="140842" y="90998"/>
                    <a:pt x="140301" y="91575"/>
                  </a:cubicBezTo>
                  <a:lnTo>
                    <a:pt x="140914" y="91864"/>
                  </a:lnTo>
                  <a:cubicBezTo>
                    <a:pt x="141022" y="91792"/>
                    <a:pt x="141203" y="91647"/>
                    <a:pt x="141455" y="91503"/>
                  </a:cubicBezTo>
                  <a:cubicBezTo>
                    <a:pt x="141888" y="91178"/>
                    <a:pt x="142465" y="90782"/>
                    <a:pt x="143150" y="90313"/>
                  </a:cubicBezTo>
                  <a:cubicBezTo>
                    <a:pt x="144521" y="89339"/>
                    <a:pt x="146252" y="88149"/>
                    <a:pt x="147587" y="87139"/>
                  </a:cubicBezTo>
                  <a:cubicBezTo>
                    <a:pt x="149931" y="85372"/>
                    <a:pt x="153105" y="84145"/>
                    <a:pt x="153970" y="83821"/>
                  </a:cubicBezTo>
                  <a:cubicBezTo>
                    <a:pt x="153934" y="83280"/>
                    <a:pt x="153826" y="81873"/>
                    <a:pt x="153826" y="79962"/>
                  </a:cubicBezTo>
                  <a:cubicBezTo>
                    <a:pt x="153826" y="76102"/>
                    <a:pt x="154151" y="70260"/>
                    <a:pt x="155882" y="65427"/>
                  </a:cubicBezTo>
                  <a:cubicBezTo>
                    <a:pt x="157289" y="61495"/>
                    <a:pt x="159381" y="55400"/>
                    <a:pt x="161256" y="49701"/>
                  </a:cubicBezTo>
                  <a:cubicBezTo>
                    <a:pt x="163131" y="44003"/>
                    <a:pt x="164755" y="38665"/>
                    <a:pt x="165187" y="36429"/>
                  </a:cubicBezTo>
                  <a:cubicBezTo>
                    <a:pt x="165368" y="35419"/>
                    <a:pt x="165476" y="34481"/>
                    <a:pt x="165548" y="33651"/>
                  </a:cubicBezTo>
                  <a:cubicBezTo>
                    <a:pt x="149137" y="15293"/>
                    <a:pt x="130346" y="1"/>
                    <a:pt x="116930" y="1"/>
                  </a:cubicBezTo>
                  <a:close/>
                  <a:moveTo>
                    <a:pt x="171499" y="40540"/>
                  </a:moveTo>
                  <a:cubicBezTo>
                    <a:pt x="171391" y="40612"/>
                    <a:pt x="171283" y="40721"/>
                    <a:pt x="171211" y="40829"/>
                  </a:cubicBezTo>
                  <a:cubicBezTo>
                    <a:pt x="170850" y="41262"/>
                    <a:pt x="170561" y="41766"/>
                    <a:pt x="170381" y="42163"/>
                  </a:cubicBezTo>
                  <a:cubicBezTo>
                    <a:pt x="170237" y="42416"/>
                    <a:pt x="170165" y="42632"/>
                    <a:pt x="170165" y="42704"/>
                  </a:cubicBezTo>
                  <a:lnTo>
                    <a:pt x="170129" y="42740"/>
                  </a:lnTo>
                  <a:lnTo>
                    <a:pt x="170129" y="42812"/>
                  </a:lnTo>
                  <a:cubicBezTo>
                    <a:pt x="170129" y="42885"/>
                    <a:pt x="170129" y="42993"/>
                    <a:pt x="170092" y="43101"/>
                  </a:cubicBezTo>
                  <a:cubicBezTo>
                    <a:pt x="170056" y="43353"/>
                    <a:pt x="170020" y="43714"/>
                    <a:pt x="169984" y="44147"/>
                  </a:cubicBezTo>
                  <a:cubicBezTo>
                    <a:pt x="169876" y="45013"/>
                    <a:pt x="169732" y="46275"/>
                    <a:pt x="169587" y="47754"/>
                  </a:cubicBezTo>
                  <a:cubicBezTo>
                    <a:pt x="169263" y="50783"/>
                    <a:pt x="168830" y="54823"/>
                    <a:pt x="168397" y="59115"/>
                  </a:cubicBezTo>
                  <a:cubicBezTo>
                    <a:pt x="167496" y="67663"/>
                    <a:pt x="166522" y="77112"/>
                    <a:pt x="166125" y="80899"/>
                  </a:cubicBezTo>
                  <a:cubicBezTo>
                    <a:pt x="165728" y="84722"/>
                    <a:pt x="165223" y="87716"/>
                    <a:pt x="163817" y="90818"/>
                  </a:cubicBezTo>
                  <a:cubicBezTo>
                    <a:pt x="162446" y="93920"/>
                    <a:pt x="160174" y="97093"/>
                    <a:pt x="156279" y="101385"/>
                  </a:cubicBezTo>
                  <a:cubicBezTo>
                    <a:pt x="148813" y="109609"/>
                    <a:pt x="139940" y="113360"/>
                    <a:pt x="139183" y="113648"/>
                  </a:cubicBezTo>
                  <a:lnTo>
                    <a:pt x="127533" y="124072"/>
                  </a:lnTo>
                  <a:cubicBezTo>
                    <a:pt x="127533" y="124360"/>
                    <a:pt x="127461" y="125370"/>
                    <a:pt x="127209" y="128796"/>
                  </a:cubicBezTo>
                  <a:cubicBezTo>
                    <a:pt x="127064" y="130924"/>
                    <a:pt x="126523" y="132547"/>
                    <a:pt x="125982" y="133738"/>
                  </a:cubicBezTo>
                  <a:cubicBezTo>
                    <a:pt x="125441" y="134928"/>
                    <a:pt x="124864" y="135721"/>
                    <a:pt x="124612" y="136154"/>
                  </a:cubicBezTo>
                  <a:cubicBezTo>
                    <a:pt x="124612" y="136190"/>
                    <a:pt x="124612" y="136190"/>
                    <a:pt x="124612" y="136190"/>
                  </a:cubicBezTo>
                  <a:cubicBezTo>
                    <a:pt x="124540" y="136298"/>
                    <a:pt x="124504" y="136407"/>
                    <a:pt x="124504" y="136443"/>
                  </a:cubicBezTo>
                  <a:cubicBezTo>
                    <a:pt x="124504" y="136515"/>
                    <a:pt x="124468" y="136623"/>
                    <a:pt x="124468" y="136731"/>
                  </a:cubicBezTo>
                  <a:cubicBezTo>
                    <a:pt x="124431" y="136803"/>
                    <a:pt x="124395" y="136875"/>
                    <a:pt x="124395" y="136984"/>
                  </a:cubicBezTo>
                  <a:cubicBezTo>
                    <a:pt x="124395" y="136984"/>
                    <a:pt x="124359" y="137020"/>
                    <a:pt x="124359" y="137020"/>
                  </a:cubicBezTo>
                  <a:cubicBezTo>
                    <a:pt x="124359" y="137056"/>
                    <a:pt x="124359" y="137056"/>
                    <a:pt x="124359" y="137092"/>
                  </a:cubicBezTo>
                  <a:cubicBezTo>
                    <a:pt x="124359" y="137092"/>
                    <a:pt x="124359" y="137092"/>
                    <a:pt x="124359" y="137128"/>
                  </a:cubicBezTo>
                  <a:cubicBezTo>
                    <a:pt x="124251" y="137453"/>
                    <a:pt x="124107" y="137849"/>
                    <a:pt x="123963" y="138354"/>
                  </a:cubicBezTo>
                  <a:cubicBezTo>
                    <a:pt x="123638" y="139364"/>
                    <a:pt x="123205" y="140699"/>
                    <a:pt x="122736" y="142105"/>
                  </a:cubicBezTo>
                  <a:cubicBezTo>
                    <a:pt x="121726" y="144991"/>
                    <a:pt x="120464" y="148345"/>
                    <a:pt x="119346" y="150653"/>
                  </a:cubicBezTo>
                  <a:cubicBezTo>
                    <a:pt x="118192" y="152961"/>
                    <a:pt x="117146" y="154837"/>
                    <a:pt x="115379" y="156640"/>
                  </a:cubicBezTo>
                  <a:cubicBezTo>
                    <a:pt x="113647" y="158444"/>
                    <a:pt x="111195" y="160139"/>
                    <a:pt x="107300" y="162122"/>
                  </a:cubicBezTo>
                  <a:cubicBezTo>
                    <a:pt x="100555" y="165549"/>
                    <a:pt x="95506" y="169228"/>
                    <a:pt x="94388" y="170093"/>
                  </a:cubicBezTo>
                  <a:cubicBezTo>
                    <a:pt x="94207" y="170202"/>
                    <a:pt x="94135" y="170274"/>
                    <a:pt x="94135" y="170274"/>
                  </a:cubicBezTo>
                  <a:cubicBezTo>
                    <a:pt x="94063" y="170310"/>
                    <a:pt x="93991" y="170310"/>
                    <a:pt x="93955" y="170310"/>
                  </a:cubicBezTo>
                  <a:cubicBezTo>
                    <a:pt x="93883" y="170310"/>
                    <a:pt x="93811" y="170310"/>
                    <a:pt x="93738" y="170274"/>
                  </a:cubicBezTo>
                  <a:lnTo>
                    <a:pt x="88473" y="165982"/>
                  </a:lnTo>
                  <a:cubicBezTo>
                    <a:pt x="88364" y="165910"/>
                    <a:pt x="88328" y="165729"/>
                    <a:pt x="88400" y="165621"/>
                  </a:cubicBezTo>
                  <a:cubicBezTo>
                    <a:pt x="88400" y="165621"/>
                    <a:pt x="88869" y="164828"/>
                    <a:pt x="89591" y="163637"/>
                  </a:cubicBezTo>
                  <a:cubicBezTo>
                    <a:pt x="90312" y="162411"/>
                    <a:pt x="91286" y="160788"/>
                    <a:pt x="92296" y="159057"/>
                  </a:cubicBezTo>
                  <a:cubicBezTo>
                    <a:pt x="94352" y="155558"/>
                    <a:pt x="96588" y="151663"/>
                    <a:pt x="97381" y="150040"/>
                  </a:cubicBezTo>
                  <a:cubicBezTo>
                    <a:pt x="98211" y="148309"/>
                    <a:pt x="100194" y="146830"/>
                    <a:pt x="101926" y="145748"/>
                  </a:cubicBezTo>
                  <a:cubicBezTo>
                    <a:pt x="103404" y="144810"/>
                    <a:pt x="104739" y="144197"/>
                    <a:pt x="105136" y="144017"/>
                  </a:cubicBezTo>
                  <a:lnTo>
                    <a:pt x="107336" y="137200"/>
                  </a:lnTo>
                  <a:cubicBezTo>
                    <a:pt x="107336" y="137200"/>
                    <a:pt x="107336" y="137200"/>
                    <a:pt x="107336" y="137164"/>
                  </a:cubicBezTo>
                  <a:lnTo>
                    <a:pt x="107624" y="136298"/>
                  </a:lnTo>
                  <a:lnTo>
                    <a:pt x="107624" y="136298"/>
                  </a:lnTo>
                  <a:cubicBezTo>
                    <a:pt x="106326" y="136479"/>
                    <a:pt x="102575" y="136984"/>
                    <a:pt x="98066" y="136984"/>
                  </a:cubicBezTo>
                  <a:cubicBezTo>
                    <a:pt x="95470" y="136984"/>
                    <a:pt x="92620" y="136803"/>
                    <a:pt x="89843" y="136334"/>
                  </a:cubicBezTo>
                  <a:cubicBezTo>
                    <a:pt x="81872" y="135000"/>
                    <a:pt x="74803" y="130456"/>
                    <a:pt x="73649" y="129698"/>
                  </a:cubicBezTo>
                  <a:cubicBezTo>
                    <a:pt x="72747" y="130275"/>
                    <a:pt x="68491" y="133088"/>
                    <a:pt x="65786" y="134856"/>
                  </a:cubicBezTo>
                  <a:cubicBezTo>
                    <a:pt x="64813" y="135469"/>
                    <a:pt x="64019" y="135974"/>
                    <a:pt x="63694" y="136190"/>
                  </a:cubicBezTo>
                  <a:cubicBezTo>
                    <a:pt x="63586" y="136226"/>
                    <a:pt x="63550" y="136262"/>
                    <a:pt x="63514" y="136298"/>
                  </a:cubicBezTo>
                  <a:lnTo>
                    <a:pt x="63478" y="136371"/>
                  </a:lnTo>
                  <a:cubicBezTo>
                    <a:pt x="63406" y="136443"/>
                    <a:pt x="63370" y="136551"/>
                    <a:pt x="63298" y="136659"/>
                  </a:cubicBezTo>
                  <a:cubicBezTo>
                    <a:pt x="63153" y="136948"/>
                    <a:pt x="62937" y="137344"/>
                    <a:pt x="62721" y="137849"/>
                  </a:cubicBezTo>
                  <a:cubicBezTo>
                    <a:pt x="62252" y="138859"/>
                    <a:pt x="61567" y="140194"/>
                    <a:pt x="60773" y="141745"/>
                  </a:cubicBezTo>
                  <a:cubicBezTo>
                    <a:pt x="59114" y="144774"/>
                    <a:pt x="56842" y="148489"/>
                    <a:pt x="53992" y="151302"/>
                  </a:cubicBezTo>
                  <a:cubicBezTo>
                    <a:pt x="51576" y="153683"/>
                    <a:pt x="50205" y="155666"/>
                    <a:pt x="49412" y="157181"/>
                  </a:cubicBezTo>
                  <a:lnTo>
                    <a:pt x="110041" y="176369"/>
                  </a:lnTo>
                  <a:lnTo>
                    <a:pt x="167532" y="194439"/>
                  </a:lnTo>
                  <a:cubicBezTo>
                    <a:pt x="167640" y="194475"/>
                    <a:pt x="167712" y="194547"/>
                    <a:pt x="167748" y="194655"/>
                  </a:cubicBezTo>
                  <a:lnTo>
                    <a:pt x="177234" y="197649"/>
                  </a:lnTo>
                  <a:cubicBezTo>
                    <a:pt x="177234" y="197649"/>
                    <a:pt x="178532" y="195449"/>
                    <a:pt x="184303" y="186143"/>
                  </a:cubicBezTo>
                  <a:cubicBezTo>
                    <a:pt x="185060" y="184917"/>
                    <a:pt x="185385" y="183366"/>
                    <a:pt x="185385" y="181599"/>
                  </a:cubicBezTo>
                  <a:cubicBezTo>
                    <a:pt x="185421" y="170526"/>
                    <a:pt x="172256" y="150761"/>
                    <a:pt x="172256" y="140879"/>
                  </a:cubicBezTo>
                  <a:cubicBezTo>
                    <a:pt x="172256" y="140626"/>
                    <a:pt x="172256" y="140410"/>
                    <a:pt x="172293" y="140158"/>
                  </a:cubicBezTo>
                  <a:cubicBezTo>
                    <a:pt x="173086" y="129626"/>
                    <a:pt x="200894" y="112314"/>
                    <a:pt x="200858" y="92333"/>
                  </a:cubicBezTo>
                  <a:cubicBezTo>
                    <a:pt x="200858" y="91323"/>
                    <a:pt x="200786" y="90313"/>
                    <a:pt x="200641" y="89303"/>
                  </a:cubicBezTo>
                  <a:cubicBezTo>
                    <a:pt x="199199" y="79421"/>
                    <a:pt x="187008" y="59223"/>
                    <a:pt x="171499" y="4054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9" name="Google Shape;4769;p64"/>
            <p:cNvSpPr/>
            <p:nvPr/>
          </p:nvSpPr>
          <p:spPr>
            <a:xfrm>
              <a:off x="5625075" y="5303525"/>
              <a:ext cx="225425" cy="80725"/>
            </a:xfrm>
            <a:custGeom>
              <a:avLst/>
              <a:gdLst/>
              <a:ahLst/>
              <a:cxnLst/>
              <a:rect l="l" t="t" r="r" b="b"/>
              <a:pathLst>
                <a:path w="9017" h="3229" extrusionOk="0">
                  <a:moveTo>
                    <a:pt x="359" y="0"/>
                  </a:moveTo>
                  <a:cubicBezTo>
                    <a:pt x="233" y="0"/>
                    <a:pt x="102" y="75"/>
                    <a:pt x="72" y="226"/>
                  </a:cubicBezTo>
                  <a:cubicBezTo>
                    <a:pt x="0" y="370"/>
                    <a:pt x="108" y="550"/>
                    <a:pt x="253" y="586"/>
                  </a:cubicBezTo>
                  <a:lnTo>
                    <a:pt x="8584" y="3219"/>
                  </a:lnTo>
                  <a:cubicBezTo>
                    <a:pt x="8614" y="3225"/>
                    <a:pt x="8643" y="3228"/>
                    <a:pt x="8671" y="3228"/>
                  </a:cubicBezTo>
                  <a:cubicBezTo>
                    <a:pt x="8810" y="3228"/>
                    <a:pt x="8921" y="3153"/>
                    <a:pt x="8981" y="3003"/>
                  </a:cubicBezTo>
                  <a:cubicBezTo>
                    <a:pt x="9017" y="2858"/>
                    <a:pt x="8945" y="2678"/>
                    <a:pt x="8764" y="2642"/>
                  </a:cubicBezTo>
                  <a:lnTo>
                    <a:pt x="433" y="9"/>
                  </a:lnTo>
                  <a:cubicBezTo>
                    <a:pt x="409" y="3"/>
                    <a:pt x="384" y="0"/>
                    <a:pt x="3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0" name="Google Shape;4770;p64"/>
            <p:cNvSpPr/>
            <p:nvPr/>
          </p:nvSpPr>
          <p:spPr>
            <a:xfrm>
              <a:off x="1607200" y="4042075"/>
              <a:ext cx="3884450" cy="1229450"/>
            </a:xfrm>
            <a:custGeom>
              <a:avLst/>
              <a:gdLst/>
              <a:ahLst/>
              <a:cxnLst/>
              <a:rect l="l" t="t" r="r" b="b"/>
              <a:pathLst>
                <a:path w="155378" h="49178" extrusionOk="0">
                  <a:moveTo>
                    <a:pt x="356" y="0"/>
                  </a:moveTo>
                  <a:cubicBezTo>
                    <a:pt x="231" y="0"/>
                    <a:pt x="102" y="70"/>
                    <a:pt x="72" y="190"/>
                  </a:cubicBezTo>
                  <a:cubicBezTo>
                    <a:pt x="0" y="370"/>
                    <a:pt x="108" y="550"/>
                    <a:pt x="253" y="586"/>
                  </a:cubicBezTo>
                  <a:lnTo>
                    <a:pt x="154944" y="49169"/>
                  </a:lnTo>
                  <a:cubicBezTo>
                    <a:pt x="154968" y="49175"/>
                    <a:pt x="154993" y="49178"/>
                    <a:pt x="155019" y="49178"/>
                  </a:cubicBezTo>
                  <a:cubicBezTo>
                    <a:pt x="155145" y="49178"/>
                    <a:pt x="155275" y="49103"/>
                    <a:pt x="155305" y="48952"/>
                  </a:cubicBezTo>
                  <a:cubicBezTo>
                    <a:pt x="155377" y="48808"/>
                    <a:pt x="155269" y="48628"/>
                    <a:pt x="155125" y="48592"/>
                  </a:cubicBezTo>
                  <a:lnTo>
                    <a:pt x="433" y="9"/>
                  </a:lnTo>
                  <a:cubicBezTo>
                    <a:pt x="408" y="3"/>
                    <a:pt x="382" y="0"/>
                    <a:pt x="3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1" name="Google Shape;4771;p64"/>
            <p:cNvSpPr/>
            <p:nvPr/>
          </p:nvSpPr>
          <p:spPr>
            <a:xfrm>
              <a:off x="2109425" y="4449850"/>
              <a:ext cx="1904375" cy="1019825"/>
            </a:xfrm>
            <a:custGeom>
              <a:avLst/>
              <a:gdLst/>
              <a:ahLst/>
              <a:cxnLst/>
              <a:rect l="l" t="t" r="r" b="b"/>
              <a:pathLst>
                <a:path w="76175" h="40793" extrusionOk="0">
                  <a:moveTo>
                    <a:pt x="16880" y="1"/>
                  </a:moveTo>
                  <a:lnTo>
                    <a:pt x="0" y="20775"/>
                  </a:lnTo>
                  <a:lnTo>
                    <a:pt x="57419" y="40792"/>
                  </a:lnTo>
                  <a:lnTo>
                    <a:pt x="76174" y="20018"/>
                  </a:lnTo>
                  <a:lnTo>
                    <a:pt x="1688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2" name="Google Shape;4772;p64"/>
            <p:cNvSpPr/>
            <p:nvPr/>
          </p:nvSpPr>
          <p:spPr>
            <a:xfrm>
              <a:off x="2101300" y="4442275"/>
              <a:ext cx="1920600" cy="1034975"/>
            </a:xfrm>
            <a:custGeom>
              <a:avLst/>
              <a:gdLst/>
              <a:ahLst/>
              <a:cxnLst/>
              <a:rect l="l" t="t" r="r" b="b"/>
              <a:pathLst>
                <a:path w="76824" h="41399" extrusionOk="0">
                  <a:moveTo>
                    <a:pt x="17313" y="628"/>
                  </a:moveTo>
                  <a:lnTo>
                    <a:pt x="75994" y="20465"/>
                  </a:lnTo>
                  <a:lnTo>
                    <a:pt x="57671" y="40756"/>
                  </a:lnTo>
                  <a:lnTo>
                    <a:pt x="57671" y="40756"/>
                  </a:lnTo>
                  <a:lnTo>
                    <a:pt x="830" y="20934"/>
                  </a:lnTo>
                  <a:lnTo>
                    <a:pt x="17313" y="628"/>
                  </a:lnTo>
                  <a:close/>
                  <a:moveTo>
                    <a:pt x="17220" y="1"/>
                  </a:moveTo>
                  <a:cubicBezTo>
                    <a:pt x="17133" y="1"/>
                    <a:pt x="17041" y="34"/>
                    <a:pt x="16988" y="87"/>
                  </a:cubicBezTo>
                  <a:lnTo>
                    <a:pt x="73" y="20862"/>
                  </a:lnTo>
                  <a:cubicBezTo>
                    <a:pt x="37" y="20970"/>
                    <a:pt x="1" y="21042"/>
                    <a:pt x="37" y="21150"/>
                  </a:cubicBezTo>
                  <a:cubicBezTo>
                    <a:pt x="73" y="21259"/>
                    <a:pt x="145" y="21331"/>
                    <a:pt x="217" y="21367"/>
                  </a:cubicBezTo>
                  <a:lnTo>
                    <a:pt x="57636" y="41384"/>
                  </a:lnTo>
                  <a:cubicBezTo>
                    <a:pt x="57665" y="41394"/>
                    <a:pt x="57697" y="41398"/>
                    <a:pt x="57729" y="41398"/>
                  </a:cubicBezTo>
                  <a:cubicBezTo>
                    <a:pt x="57816" y="41398"/>
                    <a:pt x="57908" y="41365"/>
                    <a:pt x="57961" y="41312"/>
                  </a:cubicBezTo>
                  <a:lnTo>
                    <a:pt x="76716" y="20537"/>
                  </a:lnTo>
                  <a:cubicBezTo>
                    <a:pt x="76788" y="20429"/>
                    <a:pt x="76824" y="20357"/>
                    <a:pt x="76788" y="20249"/>
                  </a:cubicBezTo>
                  <a:cubicBezTo>
                    <a:pt x="76788" y="20140"/>
                    <a:pt x="76716" y="20068"/>
                    <a:pt x="76607" y="20032"/>
                  </a:cubicBezTo>
                  <a:lnTo>
                    <a:pt x="17313" y="15"/>
                  </a:lnTo>
                  <a:cubicBezTo>
                    <a:pt x="17284" y="5"/>
                    <a:pt x="17252" y="1"/>
                    <a:pt x="172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3" name="Google Shape;4773;p64"/>
            <p:cNvSpPr/>
            <p:nvPr/>
          </p:nvSpPr>
          <p:spPr>
            <a:xfrm>
              <a:off x="2372725" y="4594125"/>
              <a:ext cx="1442700" cy="737600"/>
            </a:xfrm>
            <a:custGeom>
              <a:avLst/>
              <a:gdLst/>
              <a:ahLst/>
              <a:cxnLst/>
              <a:rect l="l" t="t" r="r" b="b"/>
              <a:pathLst>
                <a:path w="57708" h="29504" extrusionOk="0">
                  <a:moveTo>
                    <a:pt x="12587" y="0"/>
                  </a:moveTo>
                  <a:lnTo>
                    <a:pt x="0" y="14571"/>
                  </a:lnTo>
                  <a:lnTo>
                    <a:pt x="45084" y="29503"/>
                  </a:lnTo>
                  <a:lnTo>
                    <a:pt x="57707" y="15906"/>
                  </a:lnTo>
                  <a:lnTo>
                    <a:pt x="1258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4" name="Google Shape;4774;p64"/>
            <p:cNvSpPr/>
            <p:nvPr/>
          </p:nvSpPr>
          <p:spPr>
            <a:xfrm>
              <a:off x="2364600" y="4586550"/>
              <a:ext cx="1458025" cy="752725"/>
            </a:xfrm>
            <a:custGeom>
              <a:avLst/>
              <a:gdLst/>
              <a:ahLst/>
              <a:cxnLst/>
              <a:rect l="l" t="t" r="r" b="b"/>
              <a:pathLst>
                <a:path w="58321" h="30109" extrusionOk="0">
                  <a:moveTo>
                    <a:pt x="13021" y="628"/>
                  </a:moveTo>
                  <a:lnTo>
                    <a:pt x="57491" y="16353"/>
                  </a:lnTo>
                  <a:lnTo>
                    <a:pt x="45320" y="29452"/>
                  </a:lnTo>
                  <a:lnTo>
                    <a:pt x="45320" y="29452"/>
                  </a:lnTo>
                  <a:lnTo>
                    <a:pt x="830" y="14730"/>
                  </a:lnTo>
                  <a:lnTo>
                    <a:pt x="13021" y="628"/>
                  </a:lnTo>
                  <a:close/>
                  <a:moveTo>
                    <a:pt x="12928" y="1"/>
                  </a:moveTo>
                  <a:cubicBezTo>
                    <a:pt x="12840" y="1"/>
                    <a:pt x="12749" y="34"/>
                    <a:pt x="12696" y="87"/>
                  </a:cubicBezTo>
                  <a:lnTo>
                    <a:pt x="73" y="14694"/>
                  </a:lnTo>
                  <a:cubicBezTo>
                    <a:pt x="0" y="14766"/>
                    <a:pt x="0" y="14874"/>
                    <a:pt x="37" y="14947"/>
                  </a:cubicBezTo>
                  <a:cubicBezTo>
                    <a:pt x="37" y="15055"/>
                    <a:pt x="109" y="15127"/>
                    <a:pt x="217" y="15163"/>
                  </a:cubicBezTo>
                  <a:lnTo>
                    <a:pt x="45337" y="30095"/>
                  </a:lnTo>
                  <a:cubicBezTo>
                    <a:pt x="45366" y="30104"/>
                    <a:pt x="45395" y="30109"/>
                    <a:pt x="45423" y="30109"/>
                  </a:cubicBezTo>
                  <a:cubicBezTo>
                    <a:pt x="45500" y="30109"/>
                    <a:pt x="45573" y="30075"/>
                    <a:pt x="45625" y="30023"/>
                  </a:cubicBezTo>
                  <a:lnTo>
                    <a:pt x="58249" y="16425"/>
                  </a:lnTo>
                  <a:cubicBezTo>
                    <a:pt x="58321" y="16353"/>
                    <a:pt x="58321" y="16245"/>
                    <a:pt x="58321" y="16137"/>
                  </a:cubicBezTo>
                  <a:cubicBezTo>
                    <a:pt x="58285" y="16029"/>
                    <a:pt x="58213" y="15956"/>
                    <a:pt x="58105" y="15920"/>
                  </a:cubicBezTo>
                  <a:lnTo>
                    <a:pt x="13021" y="15"/>
                  </a:lnTo>
                  <a:cubicBezTo>
                    <a:pt x="12992" y="5"/>
                    <a:pt x="12960" y="1"/>
                    <a:pt x="129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5" name="Google Shape;4775;p64"/>
            <p:cNvSpPr/>
            <p:nvPr/>
          </p:nvSpPr>
          <p:spPr>
            <a:xfrm>
              <a:off x="2342050" y="1025400"/>
              <a:ext cx="3594125" cy="3621050"/>
            </a:xfrm>
            <a:custGeom>
              <a:avLst/>
              <a:gdLst/>
              <a:ahLst/>
              <a:cxnLst/>
              <a:rect l="l" t="t" r="r" b="b"/>
              <a:pathLst>
                <a:path w="143765" h="144842" extrusionOk="0">
                  <a:moveTo>
                    <a:pt x="90743" y="0"/>
                  </a:moveTo>
                  <a:cubicBezTo>
                    <a:pt x="89664" y="0"/>
                    <a:pt x="88322" y="517"/>
                    <a:pt x="87031" y="969"/>
                  </a:cubicBezTo>
                  <a:cubicBezTo>
                    <a:pt x="84109" y="1979"/>
                    <a:pt x="76247" y="9626"/>
                    <a:pt x="74443" y="14422"/>
                  </a:cubicBezTo>
                  <a:cubicBezTo>
                    <a:pt x="72676" y="19255"/>
                    <a:pt x="74227" y="20842"/>
                    <a:pt x="77365" y="23728"/>
                  </a:cubicBezTo>
                  <a:cubicBezTo>
                    <a:pt x="80503" y="26649"/>
                    <a:pt x="84326" y="32600"/>
                    <a:pt x="86345" y="38227"/>
                  </a:cubicBezTo>
                  <a:cubicBezTo>
                    <a:pt x="88365" y="43817"/>
                    <a:pt x="90926" y="49191"/>
                    <a:pt x="95074" y="50670"/>
                  </a:cubicBezTo>
                  <a:cubicBezTo>
                    <a:pt x="95074" y="50670"/>
                    <a:pt x="88473" y="53808"/>
                    <a:pt x="84109" y="56946"/>
                  </a:cubicBezTo>
                  <a:cubicBezTo>
                    <a:pt x="79709" y="60083"/>
                    <a:pt x="77581" y="61526"/>
                    <a:pt x="77581" y="61526"/>
                  </a:cubicBezTo>
                  <a:cubicBezTo>
                    <a:pt x="77581" y="61526"/>
                    <a:pt x="71666" y="63221"/>
                    <a:pt x="69394" y="66143"/>
                  </a:cubicBezTo>
                  <a:cubicBezTo>
                    <a:pt x="67158" y="69028"/>
                    <a:pt x="66256" y="70940"/>
                    <a:pt x="66256" y="70940"/>
                  </a:cubicBezTo>
                  <a:cubicBezTo>
                    <a:pt x="66256" y="70940"/>
                    <a:pt x="45986" y="74438"/>
                    <a:pt x="39711" y="79812"/>
                  </a:cubicBezTo>
                  <a:cubicBezTo>
                    <a:pt x="39711" y="79812"/>
                    <a:pt x="30405" y="82265"/>
                    <a:pt x="26474" y="85980"/>
                  </a:cubicBezTo>
                  <a:cubicBezTo>
                    <a:pt x="22543" y="89695"/>
                    <a:pt x="20739" y="96511"/>
                    <a:pt x="20739" y="96511"/>
                  </a:cubicBezTo>
                  <a:cubicBezTo>
                    <a:pt x="20739" y="96511"/>
                    <a:pt x="15474" y="101020"/>
                    <a:pt x="13021" y="102354"/>
                  </a:cubicBezTo>
                  <a:cubicBezTo>
                    <a:pt x="10532" y="103689"/>
                    <a:pt x="6493" y="106285"/>
                    <a:pt x="4473" y="112345"/>
                  </a:cubicBezTo>
                  <a:cubicBezTo>
                    <a:pt x="2453" y="118368"/>
                    <a:pt x="1" y="132073"/>
                    <a:pt x="1" y="132073"/>
                  </a:cubicBezTo>
                  <a:lnTo>
                    <a:pt x="6276" y="134995"/>
                  </a:lnTo>
                  <a:cubicBezTo>
                    <a:pt x="6276" y="134995"/>
                    <a:pt x="6385" y="131388"/>
                    <a:pt x="12011" y="125906"/>
                  </a:cubicBezTo>
                  <a:cubicBezTo>
                    <a:pt x="17602" y="120388"/>
                    <a:pt x="21064" y="111082"/>
                    <a:pt x="21533" y="110866"/>
                  </a:cubicBezTo>
                  <a:cubicBezTo>
                    <a:pt x="21966" y="110650"/>
                    <a:pt x="31848" y="104157"/>
                    <a:pt x="31848" y="104157"/>
                  </a:cubicBezTo>
                  <a:cubicBezTo>
                    <a:pt x="31848" y="104157"/>
                    <a:pt x="39458" y="109423"/>
                    <a:pt x="48114" y="110866"/>
                  </a:cubicBezTo>
                  <a:cubicBezTo>
                    <a:pt x="50854" y="111336"/>
                    <a:pt x="53685" y="111496"/>
                    <a:pt x="56272" y="111496"/>
                  </a:cubicBezTo>
                  <a:cubicBezTo>
                    <a:pt x="61825" y="111496"/>
                    <a:pt x="66256" y="110758"/>
                    <a:pt x="66256" y="110758"/>
                  </a:cubicBezTo>
                  <a:lnTo>
                    <a:pt x="66256" y="110758"/>
                  </a:lnTo>
                  <a:lnTo>
                    <a:pt x="63587" y="119053"/>
                  </a:lnTo>
                  <a:cubicBezTo>
                    <a:pt x="63587" y="119053"/>
                    <a:pt x="57420" y="121758"/>
                    <a:pt x="55833" y="125004"/>
                  </a:cubicBezTo>
                  <a:cubicBezTo>
                    <a:pt x="54282" y="128250"/>
                    <a:pt x="46888" y="140585"/>
                    <a:pt x="46888" y="140585"/>
                  </a:cubicBezTo>
                  <a:lnTo>
                    <a:pt x="52154" y="144841"/>
                  </a:lnTo>
                  <a:cubicBezTo>
                    <a:pt x="52154" y="144841"/>
                    <a:pt x="57636" y="140585"/>
                    <a:pt x="65390" y="136654"/>
                  </a:cubicBezTo>
                  <a:cubicBezTo>
                    <a:pt x="73109" y="132723"/>
                    <a:pt x="75020" y="129945"/>
                    <a:pt x="77256" y="125329"/>
                  </a:cubicBezTo>
                  <a:cubicBezTo>
                    <a:pt x="79493" y="120748"/>
                    <a:pt x="82306" y="111984"/>
                    <a:pt x="82414" y="111191"/>
                  </a:cubicBezTo>
                  <a:cubicBezTo>
                    <a:pt x="82522" y="110433"/>
                    <a:pt x="84758" y="108413"/>
                    <a:pt x="85119" y="103580"/>
                  </a:cubicBezTo>
                  <a:lnTo>
                    <a:pt x="85444" y="98747"/>
                  </a:lnTo>
                  <a:lnTo>
                    <a:pt x="97202" y="88216"/>
                  </a:lnTo>
                  <a:cubicBezTo>
                    <a:pt x="97202" y="88216"/>
                    <a:pt x="106543" y="84537"/>
                    <a:pt x="114261" y="75989"/>
                  </a:cubicBezTo>
                  <a:cubicBezTo>
                    <a:pt x="122016" y="67477"/>
                    <a:pt x="123242" y="63329"/>
                    <a:pt x="124036" y="55719"/>
                  </a:cubicBezTo>
                  <a:cubicBezTo>
                    <a:pt x="124793" y="48073"/>
                    <a:pt x="127931" y="17921"/>
                    <a:pt x="128039" y="17452"/>
                  </a:cubicBezTo>
                  <a:cubicBezTo>
                    <a:pt x="128183" y="17019"/>
                    <a:pt x="129193" y="14783"/>
                    <a:pt x="130528" y="14567"/>
                  </a:cubicBezTo>
                  <a:cubicBezTo>
                    <a:pt x="130553" y="14562"/>
                    <a:pt x="130580" y="14560"/>
                    <a:pt x="130610" y="14560"/>
                  </a:cubicBezTo>
                  <a:cubicBezTo>
                    <a:pt x="132140" y="14560"/>
                    <a:pt x="139275" y="20855"/>
                    <a:pt x="140266" y="21492"/>
                  </a:cubicBezTo>
                  <a:cubicBezTo>
                    <a:pt x="140695" y="21783"/>
                    <a:pt x="141308" y="22009"/>
                    <a:pt x="141886" y="22009"/>
                  </a:cubicBezTo>
                  <a:cubicBezTo>
                    <a:pt x="142668" y="22009"/>
                    <a:pt x="143387" y="21596"/>
                    <a:pt x="143512" y="20374"/>
                  </a:cubicBezTo>
                  <a:cubicBezTo>
                    <a:pt x="143764" y="18246"/>
                    <a:pt x="141961" y="12980"/>
                    <a:pt x="136226" y="7245"/>
                  </a:cubicBezTo>
                  <a:cubicBezTo>
                    <a:pt x="132064" y="3083"/>
                    <a:pt x="128730" y="1480"/>
                    <a:pt x="126700" y="1480"/>
                  </a:cubicBezTo>
                  <a:cubicBezTo>
                    <a:pt x="125950" y="1480"/>
                    <a:pt x="125379" y="1698"/>
                    <a:pt x="125009" y="2087"/>
                  </a:cubicBezTo>
                  <a:cubicBezTo>
                    <a:pt x="123675" y="3566"/>
                    <a:pt x="124577" y="6704"/>
                    <a:pt x="123675" y="11285"/>
                  </a:cubicBezTo>
                  <a:cubicBezTo>
                    <a:pt x="122773" y="15901"/>
                    <a:pt x="117183" y="32492"/>
                    <a:pt x="114370" y="40355"/>
                  </a:cubicBezTo>
                  <a:cubicBezTo>
                    <a:pt x="111556" y="48181"/>
                    <a:pt x="112458" y="58857"/>
                    <a:pt x="112458" y="58857"/>
                  </a:cubicBezTo>
                  <a:cubicBezTo>
                    <a:pt x="112458" y="58857"/>
                    <a:pt x="108671" y="60192"/>
                    <a:pt x="105966" y="62211"/>
                  </a:cubicBezTo>
                  <a:cubicBezTo>
                    <a:pt x="103261" y="64231"/>
                    <a:pt x="99113" y="67044"/>
                    <a:pt x="99113" y="67044"/>
                  </a:cubicBezTo>
                  <a:lnTo>
                    <a:pt x="97995" y="66467"/>
                  </a:lnTo>
                  <a:cubicBezTo>
                    <a:pt x="97995" y="66467"/>
                    <a:pt x="104271" y="60192"/>
                    <a:pt x="106182" y="56585"/>
                  </a:cubicBezTo>
                  <a:cubicBezTo>
                    <a:pt x="108094" y="53014"/>
                    <a:pt x="108671" y="52798"/>
                    <a:pt x="107661" y="50670"/>
                  </a:cubicBezTo>
                  <a:cubicBezTo>
                    <a:pt x="106651" y="48542"/>
                    <a:pt x="98464" y="38227"/>
                    <a:pt x="94857" y="33610"/>
                  </a:cubicBezTo>
                  <a:cubicBezTo>
                    <a:pt x="91287" y="29030"/>
                    <a:pt x="86886" y="21275"/>
                    <a:pt x="86021" y="19039"/>
                  </a:cubicBezTo>
                  <a:cubicBezTo>
                    <a:pt x="85119" y="16803"/>
                    <a:pt x="85227" y="14567"/>
                    <a:pt x="85877" y="12980"/>
                  </a:cubicBezTo>
                  <a:cubicBezTo>
                    <a:pt x="86562" y="11393"/>
                    <a:pt x="92837" y="8255"/>
                    <a:pt x="92946" y="3458"/>
                  </a:cubicBezTo>
                  <a:cubicBezTo>
                    <a:pt x="93005" y="788"/>
                    <a:pt x="92075" y="0"/>
                    <a:pt x="90743" y="0"/>
                  </a:cubicBezTo>
                  <a:close/>
                </a:path>
              </a:pathLst>
            </a:custGeom>
            <a:solidFill>
              <a:srgbClr val="7070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6" name="Google Shape;4776;p64"/>
            <p:cNvSpPr/>
            <p:nvPr/>
          </p:nvSpPr>
          <p:spPr>
            <a:xfrm>
              <a:off x="3621525" y="3838525"/>
              <a:ext cx="734900" cy="798900"/>
            </a:xfrm>
            <a:custGeom>
              <a:avLst/>
              <a:gdLst/>
              <a:ahLst/>
              <a:cxnLst/>
              <a:rect l="l" t="t" r="r" b="b"/>
              <a:pathLst>
                <a:path w="29396" h="31956" extrusionOk="0">
                  <a:moveTo>
                    <a:pt x="26835" y="0"/>
                  </a:moveTo>
                  <a:cubicBezTo>
                    <a:pt x="26655" y="1948"/>
                    <a:pt x="26186" y="5086"/>
                    <a:pt x="25104" y="7358"/>
                  </a:cubicBezTo>
                  <a:cubicBezTo>
                    <a:pt x="23481" y="10856"/>
                    <a:pt x="20920" y="12046"/>
                    <a:pt x="20920" y="12046"/>
                  </a:cubicBezTo>
                  <a:cubicBezTo>
                    <a:pt x="20920" y="12046"/>
                    <a:pt x="21136" y="16014"/>
                    <a:pt x="17854" y="19043"/>
                  </a:cubicBezTo>
                  <a:cubicBezTo>
                    <a:pt x="14608" y="22073"/>
                    <a:pt x="6421" y="26978"/>
                    <a:pt x="1263" y="30260"/>
                  </a:cubicBezTo>
                  <a:cubicBezTo>
                    <a:pt x="831" y="30549"/>
                    <a:pt x="398" y="30837"/>
                    <a:pt x="1" y="31162"/>
                  </a:cubicBezTo>
                  <a:lnTo>
                    <a:pt x="975" y="31956"/>
                  </a:lnTo>
                  <a:cubicBezTo>
                    <a:pt x="1985" y="31162"/>
                    <a:pt x="7142" y="27375"/>
                    <a:pt x="14067" y="23876"/>
                  </a:cubicBezTo>
                  <a:cubicBezTo>
                    <a:pt x="17926" y="21929"/>
                    <a:pt x="20307" y="20234"/>
                    <a:pt x="21966" y="18502"/>
                  </a:cubicBezTo>
                  <a:cubicBezTo>
                    <a:pt x="23661" y="16771"/>
                    <a:pt x="24707" y="14968"/>
                    <a:pt x="25825" y="12696"/>
                  </a:cubicBezTo>
                  <a:cubicBezTo>
                    <a:pt x="27015" y="10243"/>
                    <a:pt x="28350" y="6600"/>
                    <a:pt x="29396" y="3607"/>
                  </a:cubicBezTo>
                  <a:cubicBezTo>
                    <a:pt x="28927" y="2272"/>
                    <a:pt x="28169" y="1010"/>
                    <a:pt x="26835" y="0"/>
                  </a:cubicBezTo>
                  <a:close/>
                </a:path>
              </a:pathLst>
            </a:custGeom>
            <a:solidFill>
              <a:srgbClr val="4747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7" name="Google Shape;4777;p64"/>
            <p:cNvSpPr/>
            <p:nvPr/>
          </p:nvSpPr>
          <p:spPr>
            <a:xfrm>
              <a:off x="2437625" y="3653675"/>
              <a:ext cx="495950" cy="734875"/>
            </a:xfrm>
            <a:custGeom>
              <a:avLst/>
              <a:gdLst/>
              <a:ahLst/>
              <a:cxnLst/>
              <a:rect l="l" t="t" r="r" b="b"/>
              <a:pathLst>
                <a:path w="19838" h="29395" extrusionOk="0">
                  <a:moveTo>
                    <a:pt x="19621" y="0"/>
                  </a:moveTo>
                  <a:cubicBezTo>
                    <a:pt x="17493" y="1118"/>
                    <a:pt x="15690" y="2128"/>
                    <a:pt x="15690" y="2128"/>
                  </a:cubicBezTo>
                  <a:cubicBezTo>
                    <a:pt x="15690" y="2128"/>
                    <a:pt x="15438" y="8692"/>
                    <a:pt x="10785" y="12660"/>
                  </a:cubicBezTo>
                  <a:cubicBezTo>
                    <a:pt x="6096" y="16627"/>
                    <a:pt x="722" y="25896"/>
                    <a:pt x="722" y="25896"/>
                  </a:cubicBezTo>
                  <a:lnTo>
                    <a:pt x="1" y="28385"/>
                  </a:lnTo>
                  <a:lnTo>
                    <a:pt x="2201" y="29395"/>
                  </a:lnTo>
                  <a:cubicBezTo>
                    <a:pt x="2417" y="28277"/>
                    <a:pt x="3391" y="25031"/>
                    <a:pt x="7972" y="20559"/>
                  </a:cubicBezTo>
                  <a:cubicBezTo>
                    <a:pt x="11723" y="16844"/>
                    <a:pt x="14572" y="11361"/>
                    <a:pt x="16123" y="8188"/>
                  </a:cubicBezTo>
                  <a:cubicBezTo>
                    <a:pt x="16628" y="7106"/>
                    <a:pt x="17025" y="6312"/>
                    <a:pt x="17241" y="5879"/>
                  </a:cubicBezTo>
                  <a:cubicBezTo>
                    <a:pt x="17313" y="5771"/>
                    <a:pt x="17349" y="5663"/>
                    <a:pt x="17421" y="5591"/>
                  </a:cubicBezTo>
                  <a:cubicBezTo>
                    <a:pt x="17457" y="5555"/>
                    <a:pt x="17493" y="5519"/>
                    <a:pt x="17566" y="5482"/>
                  </a:cubicBezTo>
                  <a:cubicBezTo>
                    <a:pt x="17566" y="5482"/>
                    <a:pt x="17602" y="5446"/>
                    <a:pt x="17674" y="5410"/>
                  </a:cubicBezTo>
                  <a:cubicBezTo>
                    <a:pt x="17746" y="5374"/>
                    <a:pt x="17818" y="5338"/>
                    <a:pt x="17890" y="5266"/>
                  </a:cubicBezTo>
                  <a:cubicBezTo>
                    <a:pt x="18107" y="5158"/>
                    <a:pt x="18359" y="4978"/>
                    <a:pt x="18648" y="4797"/>
                  </a:cubicBezTo>
                  <a:cubicBezTo>
                    <a:pt x="18972" y="4581"/>
                    <a:pt x="19333" y="4364"/>
                    <a:pt x="19694" y="4112"/>
                  </a:cubicBezTo>
                  <a:cubicBezTo>
                    <a:pt x="19766" y="3571"/>
                    <a:pt x="19838" y="2886"/>
                    <a:pt x="19838" y="2200"/>
                  </a:cubicBezTo>
                  <a:cubicBezTo>
                    <a:pt x="19838" y="1479"/>
                    <a:pt x="19766" y="722"/>
                    <a:pt x="19621" y="0"/>
                  </a:cubicBezTo>
                  <a:close/>
                </a:path>
              </a:pathLst>
            </a:custGeom>
            <a:solidFill>
              <a:srgbClr val="4747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8" name="Google Shape;4778;p64"/>
            <p:cNvSpPr/>
            <p:nvPr/>
          </p:nvSpPr>
          <p:spPr>
            <a:xfrm>
              <a:off x="2333950" y="1018075"/>
              <a:ext cx="3604025" cy="3636025"/>
            </a:xfrm>
            <a:custGeom>
              <a:avLst/>
              <a:gdLst/>
              <a:ahLst/>
              <a:cxnLst/>
              <a:rect l="l" t="t" r="r" b="b"/>
              <a:pathLst>
                <a:path w="144161" h="145441" extrusionOk="0">
                  <a:moveTo>
                    <a:pt x="91070" y="613"/>
                  </a:moveTo>
                  <a:cubicBezTo>
                    <a:pt x="91394" y="613"/>
                    <a:pt x="91647" y="649"/>
                    <a:pt x="91863" y="721"/>
                  </a:cubicBezTo>
                  <a:cubicBezTo>
                    <a:pt x="92188" y="866"/>
                    <a:pt x="92440" y="1082"/>
                    <a:pt x="92657" y="1515"/>
                  </a:cubicBezTo>
                  <a:cubicBezTo>
                    <a:pt x="92873" y="1948"/>
                    <a:pt x="92981" y="2597"/>
                    <a:pt x="92981" y="3499"/>
                  </a:cubicBezTo>
                  <a:cubicBezTo>
                    <a:pt x="92981" y="3571"/>
                    <a:pt x="92981" y="3643"/>
                    <a:pt x="92981" y="3751"/>
                  </a:cubicBezTo>
                  <a:cubicBezTo>
                    <a:pt x="92945" y="4869"/>
                    <a:pt x="92548" y="5915"/>
                    <a:pt x="91971" y="6889"/>
                  </a:cubicBezTo>
                  <a:cubicBezTo>
                    <a:pt x="91070" y="8332"/>
                    <a:pt x="89735" y="9594"/>
                    <a:pt x="88509" y="10604"/>
                  </a:cubicBezTo>
                  <a:cubicBezTo>
                    <a:pt x="87932" y="11109"/>
                    <a:pt x="87355" y="11578"/>
                    <a:pt x="86922" y="12010"/>
                  </a:cubicBezTo>
                  <a:cubicBezTo>
                    <a:pt x="86453" y="12407"/>
                    <a:pt x="86092" y="12768"/>
                    <a:pt x="85948" y="13165"/>
                  </a:cubicBezTo>
                  <a:cubicBezTo>
                    <a:pt x="85587" y="13994"/>
                    <a:pt x="85371" y="14968"/>
                    <a:pt x="85371" y="16050"/>
                  </a:cubicBezTo>
                  <a:cubicBezTo>
                    <a:pt x="85371" y="17132"/>
                    <a:pt x="85587" y="18286"/>
                    <a:pt x="86056" y="19440"/>
                  </a:cubicBezTo>
                  <a:cubicBezTo>
                    <a:pt x="86525" y="20594"/>
                    <a:pt x="87824" y="23083"/>
                    <a:pt x="89483" y="25896"/>
                  </a:cubicBezTo>
                  <a:cubicBezTo>
                    <a:pt x="91142" y="28673"/>
                    <a:pt x="93161" y="31775"/>
                    <a:pt x="94965" y="34084"/>
                  </a:cubicBezTo>
                  <a:cubicBezTo>
                    <a:pt x="96732" y="36392"/>
                    <a:pt x="99690" y="40107"/>
                    <a:pt x="102323" y="43533"/>
                  </a:cubicBezTo>
                  <a:cubicBezTo>
                    <a:pt x="103621" y="45228"/>
                    <a:pt x="104847" y="46887"/>
                    <a:pt x="105821" y="48222"/>
                  </a:cubicBezTo>
                  <a:cubicBezTo>
                    <a:pt x="106759" y="49556"/>
                    <a:pt x="107480" y="50602"/>
                    <a:pt x="107697" y="51071"/>
                  </a:cubicBezTo>
                  <a:cubicBezTo>
                    <a:pt x="108021" y="51756"/>
                    <a:pt x="108165" y="52225"/>
                    <a:pt x="108165" y="52622"/>
                  </a:cubicBezTo>
                  <a:cubicBezTo>
                    <a:pt x="108165" y="53019"/>
                    <a:pt x="108021" y="53452"/>
                    <a:pt x="107697" y="54065"/>
                  </a:cubicBezTo>
                  <a:cubicBezTo>
                    <a:pt x="107372" y="54714"/>
                    <a:pt x="106903" y="55543"/>
                    <a:pt x="106254" y="56734"/>
                  </a:cubicBezTo>
                  <a:cubicBezTo>
                    <a:pt x="105316" y="58501"/>
                    <a:pt x="103296" y="60954"/>
                    <a:pt x="101493" y="62973"/>
                  </a:cubicBezTo>
                  <a:cubicBezTo>
                    <a:pt x="100591" y="63983"/>
                    <a:pt x="99726" y="64885"/>
                    <a:pt x="99113" y="65498"/>
                  </a:cubicBezTo>
                  <a:cubicBezTo>
                    <a:pt x="98824" y="65823"/>
                    <a:pt x="98572" y="66111"/>
                    <a:pt x="98391" y="66255"/>
                  </a:cubicBezTo>
                  <a:cubicBezTo>
                    <a:pt x="98211" y="66436"/>
                    <a:pt x="98103" y="66544"/>
                    <a:pt x="98103" y="66544"/>
                  </a:cubicBezTo>
                  <a:cubicBezTo>
                    <a:pt x="98031" y="66616"/>
                    <a:pt x="98031" y="66724"/>
                    <a:pt x="98031" y="66796"/>
                  </a:cubicBezTo>
                  <a:cubicBezTo>
                    <a:pt x="98031" y="66905"/>
                    <a:pt x="98103" y="66977"/>
                    <a:pt x="98211" y="67013"/>
                  </a:cubicBezTo>
                  <a:lnTo>
                    <a:pt x="99329" y="67590"/>
                  </a:lnTo>
                  <a:cubicBezTo>
                    <a:pt x="99359" y="67605"/>
                    <a:pt x="99401" y="67614"/>
                    <a:pt x="99445" y="67614"/>
                  </a:cubicBezTo>
                  <a:cubicBezTo>
                    <a:pt x="99508" y="67614"/>
                    <a:pt x="99575" y="67596"/>
                    <a:pt x="99617" y="67554"/>
                  </a:cubicBezTo>
                  <a:cubicBezTo>
                    <a:pt x="99617" y="67554"/>
                    <a:pt x="103765" y="64777"/>
                    <a:pt x="106470" y="62757"/>
                  </a:cubicBezTo>
                  <a:cubicBezTo>
                    <a:pt x="107769" y="61747"/>
                    <a:pt x="109392" y="60917"/>
                    <a:pt x="110690" y="60340"/>
                  </a:cubicBezTo>
                  <a:cubicBezTo>
                    <a:pt x="111303" y="60052"/>
                    <a:pt x="111880" y="59799"/>
                    <a:pt x="112277" y="59655"/>
                  </a:cubicBezTo>
                  <a:cubicBezTo>
                    <a:pt x="112457" y="59583"/>
                    <a:pt x="112638" y="59511"/>
                    <a:pt x="112746" y="59475"/>
                  </a:cubicBezTo>
                  <a:cubicBezTo>
                    <a:pt x="112854" y="59439"/>
                    <a:pt x="112890" y="59403"/>
                    <a:pt x="112890" y="59403"/>
                  </a:cubicBezTo>
                  <a:cubicBezTo>
                    <a:pt x="113034" y="59367"/>
                    <a:pt x="113107" y="59258"/>
                    <a:pt x="113107" y="59114"/>
                  </a:cubicBezTo>
                  <a:cubicBezTo>
                    <a:pt x="113107" y="59114"/>
                    <a:pt x="113071" y="59006"/>
                    <a:pt x="113071" y="58826"/>
                  </a:cubicBezTo>
                  <a:cubicBezTo>
                    <a:pt x="113034" y="58248"/>
                    <a:pt x="112962" y="56878"/>
                    <a:pt x="112962" y="55075"/>
                  </a:cubicBezTo>
                  <a:cubicBezTo>
                    <a:pt x="112962" y="51251"/>
                    <a:pt x="113287" y="45445"/>
                    <a:pt x="114982" y="40720"/>
                  </a:cubicBezTo>
                  <a:cubicBezTo>
                    <a:pt x="116389" y="36789"/>
                    <a:pt x="118481" y="30693"/>
                    <a:pt x="120356" y="24995"/>
                  </a:cubicBezTo>
                  <a:cubicBezTo>
                    <a:pt x="122232" y="19260"/>
                    <a:pt x="123855" y="13994"/>
                    <a:pt x="124287" y="11650"/>
                  </a:cubicBezTo>
                  <a:cubicBezTo>
                    <a:pt x="124756" y="9305"/>
                    <a:pt x="124756" y="7358"/>
                    <a:pt x="124828" y="5843"/>
                  </a:cubicBezTo>
                  <a:cubicBezTo>
                    <a:pt x="124828" y="5049"/>
                    <a:pt x="124864" y="4400"/>
                    <a:pt x="125009" y="3859"/>
                  </a:cubicBezTo>
                  <a:cubicBezTo>
                    <a:pt x="125117" y="3318"/>
                    <a:pt x="125297" y="2922"/>
                    <a:pt x="125586" y="2597"/>
                  </a:cubicBezTo>
                  <a:cubicBezTo>
                    <a:pt x="125874" y="2272"/>
                    <a:pt x="126343" y="2092"/>
                    <a:pt x="127028" y="2092"/>
                  </a:cubicBezTo>
                  <a:cubicBezTo>
                    <a:pt x="127966" y="2092"/>
                    <a:pt x="129265" y="2453"/>
                    <a:pt x="130852" y="3354"/>
                  </a:cubicBezTo>
                  <a:cubicBezTo>
                    <a:pt x="132439" y="4256"/>
                    <a:pt x="134278" y="5699"/>
                    <a:pt x="136370" y="7754"/>
                  </a:cubicBezTo>
                  <a:cubicBezTo>
                    <a:pt x="139039" y="10460"/>
                    <a:pt x="140842" y="13020"/>
                    <a:pt x="141996" y="15220"/>
                  </a:cubicBezTo>
                  <a:cubicBezTo>
                    <a:pt x="143114" y="17420"/>
                    <a:pt x="143583" y="19224"/>
                    <a:pt x="143583" y="20306"/>
                  </a:cubicBezTo>
                  <a:cubicBezTo>
                    <a:pt x="143583" y="20414"/>
                    <a:pt x="143547" y="20522"/>
                    <a:pt x="143547" y="20630"/>
                  </a:cubicBezTo>
                  <a:cubicBezTo>
                    <a:pt x="143511" y="21208"/>
                    <a:pt x="143295" y="21532"/>
                    <a:pt x="143078" y="21712"/>
                  </a:cubicBezTo>
                  <a:cubicBezTo>
                    <a:pt x="142862" y="21929"/>
                    <a:pt x="142573" y="22001"/>
                    <a:pt x="142213" y="22001"/>
                  </a:cubicBezTo>
                  <a:cubicBezTo>
                    <a:pt x="141708" y="22001"/>
                    <a:pt x="141131" y="21785"/>
                    <a:pt x="140770" y="21532"/>
                  </a:cubicBezTo>
                  <a:cubicBezTo>
                    <a:pt x="140662" y="21460"/>
                    <a:pt x="140445" y="21316"/>
                    <a:pt x="140157" y="21063"/>
                  </a:cubicBezTo>
                  <a:cubicBezTo>
                    <a:pt x="139111" y="20234"/>
                    <a:pt x="137199" y="18647"/>
                    <a:pt x="135360" y="17204"/>
                  </a:cubicBezTo>
                  <a:cubicBezTo>
                    <a:pt x="134422" y="16519"/>
                    <a:pt x="133521" y="15834"/>
                    <a:pt x="132763" y="15365"/>
                  </a:cubicBezTo>
                  <a:cubicBezTo>
                    <a:pt x="132366" y="15112"/>
                    <a:pt x="132042" y="14932"/>
                    <a:pt x="131717" y="14788"/>
                  </a:cubicBezTo>
                  <a:cubicBezTo>
                    <a:pt x="131429" y="14643"/>
                    <a:pt x="131176" y="14535"/>
                    <a:pt x="130924" y="14535"/>
                  </a:cubicBezTo>
                  <a:lnTo>
                    <a:pt x="130779" y="14535"/>
                  </a:lnTo>
                  <a:cubicBezTo>
                    <a:pt x="129986" y="14679"/>
                    <a:pt x="129373" y="15365"/>
                    <a:pt x="128904" y="16050"/>
                  </a:cubicBezTo>
                  <a:cubicBezTo>
                    <a:pt x="128688" y="16375"/>
                    <a:pt x="128471" y="16735"/>
                    <a:pt x="128363" y="17024"/>
                  </a:cubicBezTo>
                  <a:cubicBezTo>
                    <a:pt x="128219" y="17312"/>
                    <a:pt x="128110" y="17529"/>
                    <a:pt x="128074" y="17673"/>
                  </a:cubicBezTo>
                  <a:lnTo>
                    <a:pt x="128074" y="17745"/>
                  </a:lnTo>
                  <a:cubicBezTo>
                    <a:pt x="128038" y="18106"/>
                    <a:pt x="127786" y="20198"/>
                    <a:pt x="127461" y="23263"/>
                  </a:cubicBezTo>
                  <a:cubicBezTo>
                    <a:pt x="126487" y="32424"/>
                    <a:pt x="124612" y="50350"/>
                    <a:pt x="124035" y="55976"/>
                  </a:cubicBezTo>
                  <a:cubicBezTo>
                    <a:pt x="123638" y="59763"/>
                    <a:pt x="123169" y="62685"/>
                    <a:pt x="121799" y="65678"/>
                  </a:cubicBezTo>
                  <a:cubicBezTo>
                    <a:pt x="120428" y="68708"/>
                    <a:pt x="118228" y="71846"/>
                    <a:pt x="114369" y="76102"/>
                  </a:cubicBezTo>
                  <a:cubicBezTo>
                    <a:pt x="110510" y="80322"/>
                    <a:pt x="106290" y="83351"/>
                    <a:pt x="103008" y="85335"/>
                  </a:cubicBezTo>
                  <a:cubicBezTo>
                    <a:pt x="101385" y="86345"/>
                    <a:pt x="99978" y="87066"/>
                    <a:pt x="99004" y="87535"/>
                  </a:cubicBezTo>
                  <a:cubicBezTo>
                    <a:pt x="98499" y="87787"/>
                    <a:pt x="98103" y="87932"/>
                    <a:pt x="97850" y="88076"/>
                  </a:cubicBezTo>
                  <a:cubicBezTo>
                    <a:pt x="97706" y="88112"/>
                    <a:pt x="97598" y="88148"/>
                    <a:pt x="97526" y="88184"/>
                  </a:cubicBezTo>
                  <a:cubicBezTo>
                    <a:pt x="97453" y="88220"/>
                    <a:pt x="97417" y="88220"/>
                    <a:pt x="97417" y="88220"/>
                  </a:cubicBezTo>
                  <a:lnTo>
                    <a:pt x="97345" y="88292"/>
                  </a:lnTo>
                  <a:lnTo>
                    <a:pt x="85551" y="98824"/>
                  </a:lnTo>
                  <a:cubicBezTo>
                    <a:pt x="85515" y="98896"/>
                    <a:pt x="85479" y="98968"/>
                    <a:pt x="85479" y="99040"/>
                  </a:cubicBezTo>
                  <a:cubicBezTo>
                    <a:pt x="85479" y="99040"/>
                    <a:pt x="85479" y="99040"/>
                    <a:pt x="85443" y="99654"/>
                  </a:cubicBezTo>
                  <a:cubicBezTo>
                    <a:pt x="85371" y="100231"/>
                    <a:pt x="85299" y="101457"/>
                    <a:pt x="85119" y="103837"/>
                  </a:cubicBezTo>
                  <a:cubicBezTo>
                    <a:pt x="84974" y="106218"/>
                    <a:pt x="84325" y="107877"/>
                    <a:pt x="83748" y="109067"/>
                  </a:cubicBezTo>
                  <a:cubicBezTo>
                    <a:pt x="83423" y="109644"/>
                    <a:pt x="83135" y="110113"/>
                    <a:pt x="82918" y="110510"/>
                  </a:cubicBezTo>
                  <a:cubicBezTo>
                    <a:pt x="82774" y="110690"/>
                    <a:pt x="82702" y="110870"/>
                    <a:pt x="82594" y="111015"/>
                  </a:cubicBezTo>
                  <a:cubicBezTo>
                    <a:pt x="82522" y="111159"/>
                    <a:pt x="82450" y="111303"/>
                    <a:pt x="82450" y="111447"/>
                  </a:cubicBezTo>
                  <a:cubicBezTo>
                    <a:pt x="82450" y="111520"/>
                    <a:pt x="82377" y="111736"/>
                    <a:pt x="82305" y="112061"/>
                  </a:cubicBezTo>
                  <a:cubicBezTo>
                    <a:pt x="81656" y="114297"/>
                    <a:pt x="79276" y="121510"/>
                    <a:pt x="77328" y="125514"/>
                  </a:cubicBezTo>
                  <a:cubicBezTo>
                    <a:pt x="76210" y="127786"/>
                    <a:pt x="75164" y="129589"/>
                    <a:pt x="73469" y="131320"/>
                  </a:cubicBezTo>
                  <a:cubicBezTo>
                    <a:pt x="71810" y="133052"/>
                    <a:pt x="69429" y="134747"/>
                    <a:pt x="65570" y="136694"/>
                  </a:cubicBezTo>
                  <a:cubicBezTo>
                    <a:pt x="58632" y="140212"/>
                    <a:pt x="53484" y="143989"/>
                    <a:pt x="52477" y="144771"/>
                  </a:cubicBezTo>
                  <a:lnTo>
                    <a:pt x="52477" y="144771"/>
                  </a:lnTo>
                  <a:lnTo>
                    <a:pt x="47587" y="140819"/>
                  </a:lnTo>
                  <a:lnTo>
                    <a:pt x="47587" y="140819"/>
                  </a:lnTo>
                  <a:cubicBezTo>
                    <a:pt x="48029" y="140079"/>
                    <a:pt x="49617" y="137424"/>
                    <a:pt x="51360" y="134458"/>
                  </a:cubicBezTo>
                  <a:cubicBezTo>
                    <a:pt x="53416" y="130960"/>
                    <a:pt x="55652" y="127065"/>
                    <a:pt x="56445" y="125405"/>
                  </a:cubicBezTo>
                  <a:cubicBezTo>
                    <a:pt x="57167" y="123891"/>
                    <a:pt x="59078" y="122412"/>
                    <a:pt x="60773" y="121366"/>
                  </a:cubicBezTo>
                  <a:cubicBezTo>
                    <a:pt x="61639" y="120825"/>
                    <a:pt x="62468" y="120392"/>
                    <a:pt x="63045" y="120104"/>
                  </a:cubicBezTo>
                  <a:cubicBezTo>
                    <a:pt x="63334" y="119923"/>
                    <a:pt x="63586" y="119815"/>
                    <a:pt x="63767" y="119743"/>
                  </a:cubicBezTo>
                  <a:cubicBezTo>
                    <a:pt x="63947" y="119671"/>
                    <a:pt x="64019" y="119635"/>
                    <a:pt x="64019" y="119635"/>
                  </a:cubicBezTo>
                  <a:cubicBezTo>
                    <a:pt x="64091" y="119599"/>
                    <a:pt x="64164" y="119527"/>
                    <a:pt x="64200" y="119454"/>
                  </a:cubicBezTo>
                  <a:lnTo>
                    <a:pt x="66869" y="111159"/>
                  </a:lnTo>
                  <a:cubicBezTo>
                    <a:pt x="66905" y="111051"/>
                    <a:pt x="66905" y="110943"/>
                    <a:pt x="66833" y="110870"/>
                  </a:cubicBezTo>
                  <a:cubicBezTo>
                    <a:pt x="66778" y="110789"/>
                    <a:pt x="66704" y="110749"/>
                    <a:pt x="66625" y="110749"/>
                  </a:cubicBezTo>
                  <a:cubicBezTo>
                    <a:pt x="66598" y="110749"/>
                    <a:pt x="66571" y="110753"/>
                    <a:pt x="66544" y="110762"/>
                  </a:cubicBezTo>
                  <a:cubicBezTo>
                    <a:pt x="66544" y="110762"/>
                    <a:pt x="66255" y="110798"/>
                    <a:pt x="65787" y="110870"/>
                  </a:cubicBezTo>
                  <a:cubicBezTo>
                    <a:pt x="64272" y="111087"/>
                    <a:pt x="60737" y="111484"/>
                    <a:pt x="56589" y="111484"/>
                  </a:cubicBezTo>
                  <a:cubicBezTo>
                    <a:pt x="53993" y="111484"/>
                    <a:pt x="51179" y="111339"/>
                    <a:pt x="48474" y="110870"/>
                  </a:cubicBezTo>
                  <a:cubicBezTo>
                    <a:pt x="44218" y="110149"/>
                    <a:pt x="40179" y="108490"/>
                    <a:pt x="37185" y="106975"/>
                  </a:cubicBezTo>
                  <a:cubicBezTo>
                    <a:pt x="35707" y="106254"/>
                    <a:pt x="34480" y="105532"/>
                    <a:pt x="33651" y="105028"/>
                  </a:cubicBezTo>
                  <a:cubicBezTo>
                    <a:pt x="33218" y="104775"/>
                    <a:pt x="32893" y="104559"/>
                    <a:pt x="32677" y="104414"/>
                  </a:cubicBezTo>
                  <a:cubicBezTo>
                    <a:pt x="32569" y="104342"/>
                    <a:pt x="32497" y="104270"/>
                    <a:pt x="32424" y="104234"/>
                  </a:cubicBezTo>
                  <a:cubicBezTo>
                    <a:pt x="32352" y="104198"/>
                    <a:pt x="32352" y="104198"/>
                    <a:pt x="32352" y="104198"/>
                  </a:cubicBezTo>
                  <a:cubicBezTo>
                    <a:pt x="32298" y="104162"/>
                    <a:pt x="32235" y="104144"/>
                    <a:pt x="32172" y="104144"/>
                  </a:cubicBezTo>
                  <a:cubicBezTo>
                    <a:pt x="32109" y="104144"/>
                    <a:pt x="32046" y="104162"/>
                    <a:pt x="31992" y="104198"/>
                  </a:cubicBezTo>
                  <a:cubicBezTo>
                    <a:pt x="31992" y="104198"/>
                    <a:pt x="31379" y="104595"/>
                    <a:pt x="30441" y="105208"/>
                  </a:cubicBezTo>
                  <a:cubicBezTo>
                    <a:pt x="29070" y="106110"/>
                    <a:pt x="26942" y="107516"/>
                    <a:pt x="25139" y="108670"/>
                  </a:cubicBezTo>
                  <a:cubicBezTo>
                    <a:pt x="24237" y="109283"/>
                    <a:pt x="23444" y="109824"/>
                    <a:pt x="22795" y="110221"/>
                  </a:cubicBezTo>
                  <a:cubicBezTo>
                    <a:pt x="22506" y="110402"/>
                    <a:pt x="22254" y="110582"/>
                    <a:pt x="22037" y="110690"/>
                  </a:cubicBezTo>
                  <a:cubicBezTo>
                    <a:pt x="21965" y="110762"/>
                    <a:pt x="21893" y="110798"/>
                    <a:pt x="21821" y="110834"/>
                  </a:cubicBezTo>
                  <a:cubicBezTo>
                    <a:pt x="21749" y="110870"/>
                    <a:pt x="21713" y="110906"/>
                    <a:pt x="21713" y="110906"/>
                  </a:cubicBezTo>
                  <a:cubicBezTo>
                    <a:pt x="21640" y="110943"/>
                    <a:pt x="21604" y="110979"/>
                    <a:pt x="21568" y="111015"/>
                  </a:cubicBezTo>
                  <a:cubicBezTo>
                    <a:pt x="21496" y="111087"/>
                    <a:pt x="21460" y="111195"/>
                    <a:pt x="21388" y="111303"/>
                  </a:cubicBezTo>
                  <a:cubicBezTo>
                    <a:pt x="21172" y="111736"/>
                    <a:pt x="20775" y="112530"/>
                    <a:pt x="20270" y="113612"/>
                  </a:cubicBezTo>
                  <a:cubicBezTo>
                    <a:pt x="18719" y="116785"/>
                    <a:pt x="15870" y="122268"/>
                    <a:pt x="12119" y="125983"/>
                  </a:cubicBezTo>
                  <a:cubicBezTo>
                    <a:pt x="7545" y="130440"/>
                    <a:pt x="6571" y="133698"/>
                    <a:pt x="6366" y="134823"/>
                  </a:cubicBezTo>
                  <a:lnTo>
                    <a:pt x="6366" y="134823"/>
                  </a:lnTo>
                  <a:lnTo>
                    <a:pt x="656" y="132165"/>
                  </a:lnTo>
                  <a:lnTo>
                    <a:pt x="656" y="132165"/>
                  </a:lnTo>
                  <a:cubicBezTo>
                    <a:pt x="718" y="131825"/>
                    <a:pt x="848" y="131131"/>
                    <a:pt x="1046" y="130166"/>
                  </a:cubicBezTo>
                  <a:cubicBezTo>
                    <a:pt x="1840" y="126055"/>
                    <a:pt x="3607" y="117218"/>
                    <a:pt x="5086" y="112710"/>
                  </a:cubicBezTo>
                  <a:cubicBezTo>
                    <a:pt x="7069" y="106759"/>
                    <a:pt x="11037" y="104234"/>
                    <a:pt x="13489" y="102900"/>
                  </a:cubicBezTo>
                  <a:cubicBezTo>
                    <a:pt x="14752" y="102214"/>
                    <a:pt x="16663" y="100736"/>
                    <a:pt x="18322" y="99473"/>
                  </a:cubicBezTo>
                  <a:cubicBezTo>
                    <a:pt x="19945" y="98175"/>
                    <a:pt x="21280" y="97057"/>
                    <a:pt x="21280" y="97057"/>
                  </a:cubicBezTo>
                  <a:cubicBezTo>
                    <a:pt x="21316" y="96985"/>
                    <a:pt x="21352" y="96949"/>
                    <a:pt x="21352" y="96876"/>
                  </a:cubicBezTo>
                  <a:cubicBezTo>
                    <a:pt x="21352" y="96876"/>
                    <a:pt x="21388" y="96768"/>
                    <a:pt x="21460" y="96588"/>
                  </a:cubicBezTo>
                  <a:cubicBezTo>
                    <a:pt x="21821" y="95253"/>
                    <a:pt x="23624" y="89627"/>
                    <a:pt x="26978" y="86489"/>
                  </a:cubicBezTo>
                  <a:cubicBezTo>
                    <a:pt x="28890" y="84686"/>
                    <a:pt x="32172" y="83135"/>
                    <a:pt x="34985" y="82089"/>
                  </a:cubicBezTo>
                  <a:cubicBezTo>
                    <a:pt x="36392" y="81548"/>
                    <a:pt x="37654" y="81115"/>
                    <a:pt x="38592" y="80826"/>
                  </a:cubicBezTo>
                  <a:cubicBezTo>
                    <a:pt x="39061" y="80682"/>
                    <a:pt x="39422" y="80574"/>
                    <a:pt x="39710" y="80502"/>
                  </a:cubicBezTo>
                  <a:cubicBezTo>
                    <a:pt x="39963" y="80430"/>
                    <a:pt x="40107" y="80394"/>
                    <a:pt x="40107" y="80394"/>
                  </a:cubicBezTo>
                  <a:lnTo>
                    <a:pt x="40215" y="80322"/>
                  </a:lnTo>
                  <a:cubicBezTo>
                    <a:pt x="41730" y="79023"/>
                    <a:pt x="44146" y="77797"/>
                    <a:pt x="46923" y="76715"/>
                  </a:cubicBezTo>
                  <a:cubicBezTo>
                    <a:pt x="51071" y="75128"/>
                    <a:pt x="56012" y="73829"/>
                    <a:pt x="59908" y="72928"/>
                  </a:cubicBezTo>
                  <a:cubicBezTo>
                    <a:pt x="61855" y="72459"/>
                    <a:pt x="63550" y="72134"/>
                    <a:pt x="64741" y="71882"/>
                  </a:cubicBezTo>
                  <a:cubicBezTo>
                    <a:pt x="65354" y="71774"/>
                    <a:pt x="65823" y="71702"/>
                    <a:pt x="66147" y="71629"/>
                  </a:cubicBezTo>
                  <a:cubicBezTo>
                    <a:pt x="66472" y="71557"/>
                    <a:pt x="66652" y="71557"/>
                    <a:pt x="66652" y="71557"/>
                  </a:cubicBezTo>
                  <a:cubicBezTo>
                    <a:pt x="66724" y="71521"/>
                    <a:pt x="66833" y="71449"/>
                    <a:pt x="66869" y="71377"/>
                  </a:cubicBezTo>
                  <a:cubicBezTo>
                    <a:pt x="66869" y="71377"/>
                    <a:pt x="66869" y="71341"/>
                    <a:pt x="66905" y="71305"/>
                  </a:cubicBezTo>
                  <a:cubicBezTo>
                    <a:pt x="67085" y="70908"/>
                    <a:pt x="68023" y="69141"/>
                    <a:pt x="69970" y="66616"/>
                  </a:cubicBezTo>
                  <a:cubicBezTo>
                    <a:pt x="71016" y="65209"/>
                    <a:pt x="73036" y="64091"/>
                    <a:pt x="74803" y="63298"/>
                  </a:cubicBezTo>
                  <a:cubicBezTo>
                    <a:pt x="75669" y="62901"/>
                    <a:pt x="76462" y="62613"/>
                    <a:pt x="77039" y="62432"/>
                  </a:cubicBezTo>
                  <a:cubicBezTo>
                    <a:pt x="77364" y="62324"/>
                    <a:pt x="77580" y="62252"/>
                    <a:pt x="77761" y="62180"/>
                  </a:cubicBezTo>
                  <a:cubicBezTo>
                    <a:pt x="77905" y="62144"/>
                    <a:pt x="78013" y="62108"/>
                    <a:pt x="78013" y="62108"/>
                  </a:cubicBezTo>
                  <a:lnTo>
                    <a:pt x="78085" y="62072"/>
                  </a:lnTo>
                  <a:cubicBezTo>
                    <a:pt x="78085" y="62072"/>
                    <a:pt x="80213" y="60629"/>
                    <a:pt x="84614" y="57491"/>
                  </a:cubicBezTo>
                  <a:cubicBezTo>
                    <a:pt x="86778" y="55904"/>
                    <a:pt x="89519" y="54353"/>
                    <a:pt x="91683" y="53163"/>
                  </a:cubicBezTo>
                  <a:cubicBezTo>
                    <a:pt x="92801" y="52586"/>
                    <a:pt x="93775" y="52117"/>
                    <a:pt x="94460" y="51756"/>
                  </a:cubicBezTo>
                  <a:cubicBezTo>
                    <a:pt x="95145" y="51432"/>
                    <a:pt x="95542" y="51215"/>
                    <a:pt x="95542" y="51215"/>
                  </a:cubicBezTo>
                  <a:cubicBezTo>
                    <a:pt x="95650" y="51179"/>
                    <a:pt x="95722" y="51071"/>
                    <a:pt x="95722" y="50927"/>
                  </a:cubicBezTo>
                  <a:cubicBezTo>
                    <a:pt x="95722" y="50819"/>
                    <a:pt x="95614" y="50710"/>
                    <a:pt x="95506" y="50674"/>
                  </a:cubicBezTo>
                  <a:cubicBezTo>
                    <a:pt x="93522" y="49989"/>
                    <a:pt x="91899" y="48330"/>
                    <a:pt x="90493" y="46130"/>
                  </a:cubicBezTo>
                  <a:cubicBezTo>
                    <a:pt x="89086" y="43930"/>
                    <a:pt x="87968" y="41189"/>
                    <a:pt x="86958" y="38412"/>
                  </a:cubicBezTo>
                  <a:cubicBezTo>
                    <a:pt x="84902" y="32749"/>
                    <a:pt x="81079" y="26798"/>
                    <a:pt x="77905" y="23804"/>
                  </a:cubicBezTo>
                  <a:cubicBezTo>
                    <a:pt x="76787" y="22794"/>
                    <a:pt x="75885" y="21929"/>
                    <a:pt x="75272" y="21063"/>
                  </a:cubicBezTo>
                  <a:cubicBezTo>
                    <a:pt x="74659" y="20198"/>
                    <a:pt x="74334" y="19332"/>
                    <a:pt x="74334" y="18214"/>
                  </a:cubicBezTo>
                  <a:cubicBezTo>
                    <a:pt x="74334" y="17312"/>
                    <a:pt x="74551" y="16194"/>
                    <a:pt x="75056" y="14824"/>
                  </a:cubicBezTo>
                  <a:cubicBezTo>
                    <a:pt x="75921" y="12515"/>
                    <a:pt x="78338" y="9414"/>
                    <a:pt x="80863" y="6781"/>
                  </a:cubicBezTo>
                  <a:cubicBezTo>
                    <a:pt x="82125" y="5482"/>
                    <a:pt x="83423" y="4292"/>
                    <a:pt x="84578" y="3354"/>
                  </a:cubicBezTo>
                  <a:cubicBezTo>
                    <a:pt x="85732" y="2453"/>
                    <a:pt x="86778" y="1803"/>
                    <a:pt x="87427" y="1551"/>
                  </a:cubicBezTo>
                  <a:cubicBezTo>
                    <a:pt x="88761" y="1118"/>
                    <a:pt x="90096" y="613"/>
                    <a:pt x="91070" y="613"/>
                  </a:cubicBezTo>
                  <a:close/>
                  <a:moveTo>
                    <a:pt x="91070" y="0"/>
                  </a:moveTo>
                  <a:cubicBezTo>
                    <a:pt x="89915" y="0"/>
                    <a:pt x="88545" y="541"/>
                    <a:pt x="87246" y="974"/>
                  </a:cubicBezTo>
                  <a:cubicBezTo>
                    <a:pt x="86453" y="1262"/>
                    <a:pt x="85407" y="1948"/>
                    <a:pt x="84217" y="2885"/>
                  </a:cubicBezTo>
                  <a:cubicBezTo>
                    <a:pt x="82450" y="4292"/>
                    <a:pt x="80358" y="6312"/>
                    <a:pt x="78554" y="8440"/>
                  </a:cubicBezTo>
                  <a:cubicBezTo>
                    <a:pt x="76751" y="10532"/>
                    <a:pt x="75200" y="12768"/>
                    <a:pt x="74515" y="14643"/>
                  </a:cubicBezTo>
                  <a:cubicBezTo>
                    <a:pt x="73974" y="16050"/>
                    <a:pt x="73721" y="17204"/>
                    <a:pt x="73721" y="18214"/>
                  </a:cubicBezTo>
                  <a:cubicBezTo>
                    <a:pt x="73721" y="19440"/>
                    <a:pt x="74118" y="20486"/>
                    <a:pt x="74767" y="21388"/>
                  </a:cubicBezTo>
                  <a:cubicBezTo>
                    <a:pt x="75453" y="22362"/>
                    <a:pt x="76390" y="23227"/>
                    <a:pt x="77508" y="24273"/>
                  </a:cubicBezTo>
                  <a:cubicBezTo>
                    <a:pt x="80574" y="27123"/>
                    <a:pt x="84397" y="33038"/>
                    <a:pt x="86381" y="38592"/>
                  </a:cubicBezTo>
                  <a:cubicBezTo>
                    <a:pt x="87391" y="41405"/>
                    <a:pt x="88545" y="44182"/>
                    <a:pt x="89988" y="46455"/>
                  </a:cubicBezTo>
                  <a:cubicBezTo>
                    <a:pt x="91288" y="48469"/>
                    <a:pt x="92822" y="50104"/>
                    <a:pt x="94696" y="50961"/>
                  </a:cubicBezTo>
                  <a:lnTo>
                    <a:pt x="94696" y="50961"/>
                  </a:lnTo>
                  <a:cubicBezTo>
                    <a:pt x="92972" y="51806"/>
                    <a:pt x="87861" y="54384"/>
                    <a:pt x="84253" y="56986"/>
                  </a:cubicBezTo>
                  <a:cubicBezTo>
                    <a:pt x="82053" y="58537"/>
                    <a:pt x="80430" y="59691"/>
                    <a:pt x="79348" y="60449"/>
                  </a:cubicBezTo>
                  <a:cubicBezTo>
                    <a:pt x="78807" y="60845"/>
                    <a:pt x="78410" y="61134"/>
                    <a:pt x="78158" y="61314"/>
                  </a:cubicBezTo>
                  <a:cubicBezTo>
                    <a:pt x="77968" y="61432"/>
                    <a:pt x="77857" y="61504"/>
                    <a:pt x="77802" y="61540"/>
                  </a:cubicBezTo>
                  <a:lnTo>
                    <a:pt x="77802" y="61540"/>
                  </a:lnTo>
                  <a:cubicBezTo>
                    <a:pt x="77579" y="61605"/>
                    <a:pt x="76171" y="62029"/>
                    <a:pt x="74551" y="62757"/>
                  </a:cubicBezTo>
                  <a:cubicBezTo>
                    <a:pt x="72748" y="63550"/>
                    <a:pt x="70692" y="64704"/>
                    <a:pt x="69501" y="66255"/>
                  </a:cubicBezTo>
                  <a:cubicBezTo>
                    <a:pt x="67589" y="68714"/>
                    <a:pt x="66648" y="70458"/>
                    <a:pt x="66397" y="70970"/>
                  </a:cubicBezTo>
                  <a:lnTo>
                    <a:pt x="66397" y="70970"/>
                  </a:lnTo>
                  <a:cubicBezTo>
                    <a:pt x="65525" y="71123"/>
                    <a:pt x="60874" y="71964"/>
                    <a:pt x="55580" y="73361"/>
                  </a:cubicBezTo>
                  <a:cubicBezTo>
                    <a:pt x="52658" y="74154"/>
                    <a:pt x="49520" y="75092"/>
                    <a:pt x="46707" y="76174"/>
                  </a:cubicBezTo>
                  <a:cubicBezTo>
                    <a:pt x="43936" y="77240"/>
                    <a:pt x="41514" y="78446"/>
                    <a:pt x="39891" y="79826"/>
                  </a:cubicBezTo>
                  <a:lnTo>
                    <a:pt x="39891" y="79826"/>
                  </a:lnTo>
                  <a:cubicBezTo>
                    <a:pt x="39591" y="79907"/>
                    <a:pt x="37413" y="80508"/>
                    <a:pt x="34769" y="81512"/>
                  </a:cubicBezTo>
                  <a:cubicBezTo>
                    <a:pt x="31920" y="82594"/>
                    <a:pt x="28601" y="84145"/>
                    <a:pt x="26582" y="86056"/>
                  </a:cubicBezTo>
                  <a:cubicBezTo>
                    <a:pt x="24562" y="87968"/>
                    <a:pt x="23119" y="90601"/>
                    <a:pt x="22181" y="92801"/>
                  </a:cubicBezTo>
                  <a:cubicBezTo>
                    <a:pt x="21351" y="94750"/>
                    <a:pt x="20888" y="96331"/>
                    <a:pt x="20793" y="96666"/>
                  </a:cubicBezTo>
                  <a:lnTo>
                    <a:pt x="20793" y="96666"/>
                  </a:lnTo>
                  <a:cubicBezTo>
                    <a:pt x="20662" y="96780"/>
                    <a:pt x="20391" y="97010"/>
                    <a:pt x="20017" y="97309"/>
                  </a:cubicBezTo>
                  <a:cubicBezTo>
                    <a:pt x="19224" y="97958"/>
                    <a:pt x="17962" y="98968"/>
                    <a:pt x="16699" y="99978"/>
                  </a:cubicBezTo>
                  <a:cubicBezTo>
                    <a:pt x="15401" y="100952"/>
                    <a:pt x="14066" y="101890"/>
                    <a:pt x="13201" y="102395"/>
                  </a:cubicBezTo>
                  <a:cubicBezTo>
                    <a:pt x="10712" y="103729"/>
                    <a:pt x="6564" y="106362"/>
                    <a:pt x="4509" y="112530"/>
                  </a:cubicBezTo>
                  <a:cubicBezTo>
                    <a:pt x="3499" y="115595"/>
                    <a:pt x="2381" y="120500"/>
                    <a:pt x="1515" y="124684"/>
                  </a:cubicBezTo>
                  <a:cubicBezTo>
                    <a:pt x="649" y="128868"/>
                    <a:pt x="36" y="132294"/>
                    <a:pt x="36" y="132294"/>
                  </a:cubicBezTo>
                  <a:cubicBezTo>
                    <a:pt x="0" y="132439"/>
                    <a:pt x="72" y="132583"/>
                    <a:pt x="181" y="132619"/>
                  </a:cubicBezTo>
                  <a:lnTo>
                    <a:pt x="6492" y="135540"/>
                  </a:lnTo>
                  <a:cubicBezTo>
                    <a:pt x="6528" y="135558"/>
                    <a:pt x="6573" y="135567"/>
                    <a:pt x="6618" y="135567"/>
                  </a:cubicBezTo>
                  <a:cubicBezTo>
                    <a:pt x="6664" y="135567"/>
                    <a:pt x="6709" y="135558"/>
                    <a:pt x="6745" y="135540"/>
                  </a:cubicBezTo>
                  <a:cubicBezTo>
                    <a:pt x="6853" y="135468"/>
                    <a:pt x="6889" y="135396"/>
                    <a:pt x="6889" y="135288"/>
                  </a:cubicBezTo>
                  <a:cubicBezTo>
                    <a:pt x="6925" y="135144"/>
                    <a:pt x="7141" y="131681"/>
                    <a:pt x="12515" y="126415"/>
                  </a:cubicBezTo>
                  <a:cubicBezTo>
                    <a:pt x="15365" y="123602"/>
                    <a:pt x="17637" y="119887"/>
                    <a:pt x="19296" y="116858"/>
                  </a:cubicBezTo>
                  <a:cubicBezTo>
                    <a:pt x="20090" y="115307"/>
                    <a:pt x="20775" y="113972"/>
                    <a:pt x="21244" y="112962"/>
                  </a:cubicBezTo>
                  <a:cubicBezTo>
                    <a:pt x="21460" y="112457"/>
                    <a:pt x="21676" y="112061"/>
                    <a:pt x="21821" y="111772"/>
                  </a:cubicBezTo>
                  <a:cubicBezTo>
                    <a:pt x="21893" y="111664"/>
                    <a:pt x="21929" y="111556"/>
                    <a:pt x="22001" y="111484"/>
                  </a:cubicBezTo>
                  <a:lnTo>
                    <a:pt x="22032" y="111422"/>
                  </a:lnTo>
                  <a:lnTo>
                    <a:pt x="22032" y="111422"/>
                  </a:lnTo>
                  <a:cubicBezTo>
                    <a:pt x="22072" y="111393"/>
                    <a:pt x="22134" y="111359"/>
                    <a:pt x="22217" y="111303"/>
                  </a:cubicBezTo>
                  <a:cubicBezTo>
                    <a:pt x="23547" y="110473"/>
                    <a:pt x="30999" y="105570"/>
                    <a:pt x="32191" y="104804"/>
                  </a:cubicBezTo>
                  <a:lnTo>
                    <a:pt x="32191" y="104804"/>
                  </a:lnTo>
                  <a:cubicBezTo>
                    <a:pt x="33450" y="105644"/>
                    <a:pt x="40477" y="110105"/>
                    <a:pt x="48366" y="111447"/>
                  </a:cubicBezTo>
                  <a:cubicBezTo>
                    <a:pt x="51143" y="111916"/>
                    <a:pt x="53993" y="112097"/>
                    <a:pt x="56589" y="112097"/>
                  </a:cubicBezTo>
                  <a:cubicBezTo>
                    <a:pt x="61074" y="112097"/>
                    <a:pt x="64816" y="111609"/>
                    <a:pt x="66140" y="111416"/>
                  </a:cubicBezTo>
                  <a:lnTo>
                    <a:pt x="66140" y="111416"/>
                  </a:lnTo>
                  <a:lnTo>
                    <a:pt x="63675" y="119111"/>
                  </a:lnTo>
                  <a:lnTo>
                    <a:pt x="63675" y="119111"/>
                  </a:lnTo>
                  <a:cubicBezTo>
                    <a:pt x="63317" y="119290"/>
                    <a:pt x="61962" y="119903"/>
                    <a:pt x="60449" y="120861"/>
                  </a:cubicBezTo>
                  <a:cubicBezTo>
                    <a:pt x="58717" y="121943"/>
                    <a:pt x="56734" y="123422"/>
                    <a:pt x="55904" y="125153"/>
                  </a:cubicBezTo>
                  <a:cubicBezTo>
                    <a:pt x="55111" y="126776"/>
                    <a:pt x="52875" y="130671"/>
                    <a:pt x="50819" y="134170"/>
                  </a:cubicBezTo>
                  <a:cubicBezTo>
                    <a:pt x="49809" y="135901"/>
                    <a:pt x="48835" y="137524"/>
                    <a:pt x="48114" y="138750"/>
                  </a:cubicBezTo>
                  <a:cubicBezTo>
                    <a:pt x="47392" y="139941"/>
                    <a:pt x="46923" y="140734"/>
                    <a:pt x="46923" y="140734"/>
                  </a:cubicBezTo>
                  <a:cubicBezTo>
                    <a:pt x="46851" y="140842"/>
                    <a:pt x="46887" y="141023"/>
                    <a:pt x="46996" y="141095"/>
                  </a:cubicBezTo>
                  <a:lnTo>
                    <a:pt x="52261" y="145387"/>
                  </a:lnTo>
                  <a:cubicBezTo>
                    <a:pt x="52315" y="145423"/>
                    <a:pt x="52388" y="145441"/>
                    <a:pt x="52460" y="145441"/>
                  </a:cubicBezTo>
                  <a:cubicBezTo>
                    <a:pt x="52532" y="145441"/>
                    <a:pt x="52604" y="145423"/>
                    <a:pt x="52658" y="145387"/>
                  </a:cubicBezTo>
                  <a:cubicBezTo>
                    <a:pt x="52658" y="145387"/>
                    <a:pt x="52730" y="145315"/>
                    <a:pt x="52911" y="145206"/>
                  </a:cubicBezTo>
                  <a:cubicBezTo>
                    <a:pt x="54029" y="144341"/>
                    <a:pt x="59078" y="140662"/>
                    <a:pt x="65823" y="137235"/>
                  </a:cubicBezTo>
                  <a:cubicBezTo>
                    <a:pt x="69718" y="135252"/>
                    <a:pt x="72170" y="133557"/>
                    <a:pt x="73902" y="131753"/>
                  </a:cubicBezTo>
                  <a:cubicBezTo>
                    <a:pt x="75669" y="129950"/>
                    <a:pt x="76715" y="128074"/>
                    <a:pt x="77869" y="125766"/>
                  </a:cubicBezTo>
                  <a:cubicBezTo>
                    <a:pt x="78987" y="123458"/>
                    <a:pt x="80249" y="120104"/>
                    <a:pt x="81259" y="117218"/>
                  </a:cubicBezTo>
                  <a:cubicBezTo>
                    <a:pt x="81728" y="115812"/>
                    <a:pt x="82161" y="114477"/>
                    <a:pt x="82486" y="113467"/>
                  </a:cubicBezTo>
                  <a:cubicBezTo>
                    <a:pt x="82630" y="112962"/>
                    <a:pt x="82774" y="112566"/>
                    <a:pt x="82882" y="112241"/>
                  </a:cubicBezTo>
                  <a:cubicBezTo>
                    <a:pt x="82954" y="111880"/>
                    <a:pt x="83027" y="111664"/>
                    <a:pt x="83027" y="111556"/>
                  </a:cubicBezTo>
                  <a:cubicBezTo>
                    <a:pt x="83027" y="111520"/>
                    <a:pt x="83063" y="111411"/>
                    <a:pt x="83135" y="111267"/>
                  </a:cubicBezTo>
                  <a:cubicBezTo>
                    <a:pt x="83387" y="110834"/>
                    <a:pt x="83964" y="110041"/>
                    <a:pt x="84505" y="108851"/>
                  </a:cubicBezTo>
                  <a:cubicBezTo>
                    <a:pt x="85046" y="107660"/>
                    <a:pt x="85587" y="106037"/>
                    <a:pt x="85732" y="103909"/>
                  </a:cubicBezTo>
                  <a:lnTo>
                    <a:pt x="86045" y="99238"/>
                  </a:lnTo>
                  <a:lnTo>
                    <a:pt x="86045" y="99238"/>
                  </a:lnTo>
                  <a:lnTo>
                    <a:pt x="97667" y="88792"/>
                  </a:lnTo>
                  <a:lnTo>
                    <a:pt x="97670" y="88797"/>
                  </a:lnTo>
                  <a:cubicBezTo>
                    <a:pt x="97670" y="88797"/>
                    <a:pt x="107011" y="85082"/>
                    <a:pt x="114802" y="76498"/>
                  </a:cubicBezTo>
                  <a:cubicBezTo>
                    <a:pt x="118697" y="72206"/>
                    <a:pt x="120969" y="69033"/>
                    <a:pt x="122340" y="65931"/>
                  </a:cubicBezTo>
                  <a:cubicBezTo>
                    <a:pt x="123746" y="62829"/>
                    <a:pt x="124251" y="59835"/>
                    <a:pt x="124648" y="56012"/>
                  </a:cubicBezTo>
                  <a:cubicBezTo>
                    <a:pt x="125045" y="52225"/>
                    <a:pt x="126019" y="42776"/>
                    <a:pt x="126920" y="34228"/>
                  </a:cubicBezTo>
                  <a:cubicBezTo>
                    <a:pt x="127353" y="29936"/>
                    <a:pt x="127786" y="25896"/>
                    <a:pt x="128110" y="22867"/>
                  </a:cubicBezTo>
                  <a:cubicBezTo>
                    <a:pt x="128255" y="21388"/>
                    <a:pt x="128399" y="20126"/>
                    <a:pt x="128507" y="19260"/>
                  </a:cubicBezTo>
                  <a:cubicBezTo>
                    <a:pt x="128543" y="18827"/>
                    <a:pt x="128579" y="18466"/>
                    <a:pt x="128615" y="18214"/>
                  </a:cubicBezTo>
                  <a:cubicBezTo>
                    <a:pt x="128652" y="18106"/>
                    <a:pt x="128652" y="17998"/>
                    <a:pt x="128652" y="17925"/>
                  </a:cubicBezTo>
                  <a:lnTo>
                    <a:pt x="128652" y="17853"/>
                  </a:lnTo>
                  <a:lnTo>
                    <a:pt x="128688" y="17817"/>
                  </a:lnTo>
                  <a:cubicBezTo>
                    <a:pt x="128688" y="17745"/>
                    <a:pt x="128760" y="17529"/>
                    <a:pt x="128904" y="17276"/>
                  </a:cubicBezTo>
                  <a:cubicBezTo>
                    <a:pt x="129084" y="16879"/>
                    <a:pt x="129373" y="16375"/>
                    <a:pt x="129734" y="15942"/>
                  </a:cubicBezTo>
                  <a:cubicBezTo>
                    <a:pt x="130094" y="15509"/>
                    <a:pt x="130491" y="15184"/>
                    <a:pt x="130888" y="15148"/>
                  </a:cubicBezTo>
                  <a:lnTo>
                    <a:pt x="130924" y="15148"/>
                  </a:lnTo>
                  <a:cubicBezTo>
                    <a:pt x="130996" y="15148"/>
                    <a:pt x="131284" y="15220"/>
                    <a:pt x="131609" y="15365"/>
                  </a:cubicBezTo>
                  <a:cubicBezTo>
                    <a:pt x="132763" y="15942"/>
                    <a:pt x="134747" y="17493"/>
                    <a:pt x="136550" y="18935"/>
                  </a:cubicBezTo>
                  <a:cubicBezTo>
                    <a:pt x="137452" y="19657"/>
                    <a:pt x="138317" y="20342"/>
                    <a:pt x="139003" y="20919"/>
                  </a:cubicBezTo>
                  <a:cubicBezTo>
                    <a:pt x="139688" y="21460"/>
                    <a:pt x="140193" y="21893"/>
                    <a:pt x="140445" y="22037"/>
                  </a:cubicBezTo>
                  <a:cubicBezTo>
                    <a:pt x="140914" y="22362"/>
                    <a:pt x="141564" y="22614"/>
                    <a:pt x="142213" y="22614"/>
                  </a:cubicBezTo>
                  <a:cubicBezTo>
                    <a:pt x="142682" y="22614"/>
                    <a:pt x="143114" y="22506"/>
                    <a:pt x="143475" y="22181"/>
                  </a:cubicBezTo>
                  <a:cubicBezTo>
                    <a:pt x="143836" y="21857"/>
                    <a:pt x="144088" y="21352"/>
                    <a:pt x="144160" y="20703"/>
                  </a:cubicBezTo>
                  <a:cubicBezTo>
                    <a:pt x="144160" y="20594"/>
                    <a:pt x="144160" y="20450"/>
                    <a:pt x="144160" y="20306"/>
                  </a:cubicBezTo>
                  <a:cubicBezTo>
                    <a:pt x="144160" y="19044"/>
                    <a:pt x="143691" y="17204"/>
                    <a:pt x="142501" y="14932"/>
                  </a:cubicBezTo>
                  <a:cubicBezTo>
                    <a:pt x="141347" y="12696"/>
                    <a:pt x="139508" y="10063"/>
                    <a:pt x="136767" y="7358"/>
                  </a:cubicBezTo>
                  <a:cubicBezTo>
                    <a:pt x="134675" y="5230"/>
                    <a:pt x="132799" y="3787"/>
                    <a:pt x="131140" y="2849"/>
                  </a:cubicBezTo>
                  <a:cubicBezTo>
                    <a:pt x="129517" y="1912"/>
                    <a:pt x="128147" y="1479"/>
                    <a:pt x="127028" y="1479"/>
                  </a:cubicBezTo>
                  <a:cubicBezTo>
                    <a:pt x="126235" y="1479"/>
                    <a:pt x="125550" y="1731"/>
                    <a:pt x="125117" y="2200"/>
                  </a:cubicBezTo>
                  <a:cubicBezTo>
                    <a:pt x="124756" y="2597"/>
                    <a:pt x="124540" y="3138"/>
                    <a:pt x="124396" y="3751"/>
                  </a:cubicBezTo>
                  <a:cubicBezTo>
                    <a:pt x="124215" y="4653"/>
                    <a:pt x="124215" y="5735"/>
                    <a:pt x="124179" y="7033"/>
                  </a:cubicBezTo>
                  <a:cubicBezTo>
                    <a:pt x="124143" y="8332"/>
                    <a:pt x="124035" y="9846"/>
                    <a:pt x="123710" y="11542"/>
                  </a:cubicBezTo>
                  <a:cubicBezTo>
                    <a:pt x="123278" y="13778"/>
                    <a:pt x="121654" y="19116"/>
                    <a:pt x="119779" y="24814"/>
                  </a:cubicBezTo>
                  <a:cubicBezTo>
                    <a:pt x="117904" y="30513"/>
                    <a:pt x="115812" y="36608"/>
                    <a:pt x="114405" y="40540"/>
                  </a:cubicBezTo>
                  <a:cubicBezTo>
                    <a:pt x="112674" y="45373"/>
                    <a:pt x="112349" y="51215"/>
                    <a:pt x="112349" y="55075"/>
                  </a:cubicBezTo>
                  <a:cubicBezTo>
                    <a:pt x="112349" y="57010"/>
                    <a:pt x="112439" y="58429"/>
                    <a:pt x="112477" y="58941"/>
                  </a:cubicBezTo>
                  <a:lnTo>
                    <a:pt x="112477" y="58941"/>
                  </a:lnTo>
                  <a:cubicBezTo>
                    <a:pt x="111604" y="59257"/>
                    <a:pt x="108459" y="60490"/>
                    <a:pt x="106110" y="62252"/>
                  </a:cubicBezTo>
                  <a:cubicBezTo>
                    <a:pt x="104775" y="63262"/>
                    <a:pt x="103044" y="64452"/>
                    <a:pt x="101673" y="65426"/>
                  </a:cubicBezTo>
                  <a:cubicBezTo>
                    <a:pt x="100988" y="65895"/>
                    <a:pt x="100411" y="66291"/>
                    <a:pt x="99978" y="66616"/>
                  </a:cubicBezTo>
                  <a:cubicBezTo>
                    <a:pt x="99741" y="66774"/>
                    <a:pt x="99558" y="66900"/>
                    <a:pt x="99441" y="66981"/>
                  </a:cubicBezTo>
                  <a:lnTo>
                    <a:pt x="99441" y="66981"/>
                  </a:lnTo>
                  <a:lnTo>
                    <a:pt x="98825" y="66683"/>
                  </a:lnTo>
                  <a:lnTo>
                    <a:pt x="98825" y="66683"/>
                  </a:lnTo>
                  <a:cubicBezTo>
                    <a:pt x="99364" y="66134"/>
                    <a:pt x="100585" y="64872"/>
                    <a:pt x="101926" y="63370"/>
                  </a:cubicBezTo>
                  <a:cubicBezTo>
                    <a:pt x="103729" y="61350"/>
                    <a:pt x="105785" y="58862"/>
                    <a:pt x="106795" y="57022"/>
                  </a:cubicBezTo>
                  <a:cubicBezTo>
                    <a:pt x="107408" y="55832"/>
                    <a:pt x="107913" y="55002"/>
                    <a:pt x="108238" y="54353"/>
                  </a:cubicBezTo>
                  <a:cubicBezTo>
                    <a:pt x="108562" y="53704"/>
                    <a:pt x="108779" y="53199"/>
                    <a:pt x="108779" y="52622"/>
                  </a:cubicBezTo>
                  <a:cubicBezTo>
                    <a:pt x="108779" y="52081"/>
                    <a:pt x="108562" y="51540"/>
                    <a:pt x="108238" y="50819"/>
                  </a:cubicBezTo>
                  <a:cubicBezTo>
                    <a:pt x="107949" y="50242"/>
                    <a:pt x="107264" y="49196"/>
                    <a:pt x="106290" y="47861"/>
                  </a:cubicBezTo>
                  <a:cubicBezTo>
                    <a:pt x="103405" y="43822"/>
                    <a:pt x="98103" y="37185"/>
                    <a:pt x="95434" y="33723"/>
                  </a:cubicBezTo>
                  <a:cubicBezTo>
                    <a:pt x="93630" y="31451"/>
                    <a:pt x="91647" y="28349"/>
                    <a:pt x="90024" y="25572"/>
                  </a:cubicBezTo>
                  <a:cubicBezTo>
                    <a:pt x="88365" y="22794"/>
                    <a:pt x="87030" y="20306"/>
                    <a:pt x="86597" y="19224"/>
                  </a:cubicBezTo>
                  <a:cubicBezTo>
                    <a:pt x="86164" y="18142"/>
                    <a:pt x="85984" y="17060"/>
                    <a:pt x="85984" y="16050"/>
                  </a:cubicBezTo>
                  <a:cubicBezTo>
                    <a:pt x="85984" y="15040"/>
                    <a:pt x="86164" y="14138"/>
                    <a:pt x="86489" y="13381"/>
                  </a:cubicBezTo>
                  <a:cubicBezTo>
                    <a:pt x="86561" y="13273"/>
                    <a:pt x="86705" y="13056"/>
                    <a:pt x="86922" y="12804"/>
                  </a:cubicBezTo>
                  <a:cubicBezTo>
                    <a:pt x="87715" y="12010"/>
                    <a:pt x="89338" y="10820"/>
                    <a:pt x="90781" y="9305"/>
                  </a:cubicBezTo>
                  <a:cubicBezTo>
                    <a:pt x="92224" y="7827"/>
                    <a:pt x="93522" y="5987"/>
                    <a:pt x="93594" y="3751"/>
                  </a:cubicBezTo>
                  <a:cubicBezTo>
                    <a:pt x="93594" y="3679"/>
                    <a:pt x="93594" y="3571"/>
                    <a:pt x="93594" y="3499"/>
                  </a:cubicBezTo>
                  <a:cubicBezTo>
                    <a:pt x="93594" y="2236"/>
                    <a:pt x="93342" y="1371"/>
                    <a:pt x="92909" y="794"/>
                  </a:cubicBezTo>
                  <a:cubicBezTo>
                    <a:pt x="92693" y="505"/>
                    <a:pt x="92404" y="289"/>
                    <a:pt x="92079" y="180"/>
                  </a:cubicBezTo>
                  <a:cubicBezTo>
                    <a:pt x="91791" y="36"/>
                    <a:pt x="91430" y="0"/>
                    <a:pt x="910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9" name="Google Shape;4779;p64"/>
            <p:cNvSpPr/>
            <p:nvPr/>
          </p:nvSpPr>
          <p:spPr>
            <a:xfrm>
              <a:off x="2728875" y="2701500"/>
              <a:ext cx="2002650" cy="1227200"/>
            </a:xfrm>
            <a:custGeom>
              <a:avLst/>
              <a:gdLst/>
              <a:ahLst/>
              <a:cxnLst/>
              <a:rect l="l" t="t" r="r" b="b"/>
              <a:pathLst>
                <a:path w="80106" h="49088" extrusionOk="0">
                  <a:moveTo>
                    <a:pt x="57852" y="0"/>
                  </a:moveTo>
                  <a:cubicBezTo>
                    <a:pt x="56446" y="0"/>
                    <a:pt x="54714" y="109"/>
                    <a:pt x="53055" y="289"/>
                  </a:cubicBezTo>
                  <a:cubicBezTo>
                    <a:pt x="51468" y="2525"/>
                    <a:pt x="50783" y="3896"/>
                    <a:pt x="50783" y="3896"/>
                  </a:cubicBezTo>
                  <a:cubicBezTo>
                    <a:pt x="50783" y="3896"/>
                    <a:pt x="30513" y="7394"/>
                    <a:pt x="24238" y="12768"/>
                  </a:cubicBezTo>
                  <a:cubicBezTo>
                    <a:pt x="24238" y="12768"/>
                    <a:pt x="14932" y="15221"/>
                    <a:pt x="11001" y="18936"/>
                  </a:cubicBezTo>
                  <a:cubicBezTo>
                    <a:pt x="7070" y="22651"/>
                    <a:pt x="5266" y="29467"/>
                    <a:pt x="5266" y="29467"/>
                  </a:cubicBezTo>
                  <a:cubicBezTo>
                    <a:pt x="5266" y="29467"/>
                    <a:pt x="2489" y="31848"/>
                    <a:pt x="1" y="33651"/>
                  </a:cubicBezTo>
                  <a:cubicBezTo>
                    <a:pt x="364" y="33624"/>
                    <a:pt x="773" y="33606"/>
                    <a:pt x="1210" y="33606"/>
                  </a:cubicBezTo>
                  <a:cubicBezTo>
                    <a:pt x="3118" y="33606"/>
                    <a:pt x="5553" y="33951"/>
                    <a:pt x="6962" y="35418"/>
                  </a:cubicBezTo>
                  <a:cubicBezTo>
                    <a:pt x="8729" y="37258"/>
                    <a:pt x="8585" y="40504"/>
                    <a:pt x="8332" y="42379"/>
                  </a:cubicBezTo>
                  <a:cubicBezTo>
                    <a:pt x="11398" y="40396"/>
                    <a:pt x="16375" y="37113"/>
                    <a:pt x="16375" y="37113"/>
                  </a:cubicBezTo>
                  <a:cubicBezTo>
                    <a:pt x="16375" y="37113"/>
                    <a:pt x="23985" y="42379"/>
                    <a:pt x="32641" y="43822"/>
                  </a:cubicBezTo>
                  <a:cubicBezTo>
                    <a:pt x="35381" y="44292"/>
                    <a:pt x="38212" y="44452"/>
                    <a:pt x="40799" y="44452"/>
                  </a:cubicBezTo>
                  <a:cubicBezTo>
                    <a:pt x="46352" y="44452"/>
                    <a:pt x="50783" y="43714"/>
                    <a:pt x="50783" y="43714"/>
                  </a:cubicBezTo>
                  <a:lnTo>
                    <a:pt x="50783" y="43714"/>
                  </a:lnTo>
                  <a:lnTo>
                    <a:pt x="50350" y="45048"/>
                  </a:lnTo>
                  <a:cubicBezTo>
                    <a:pt x="51450" y="44242"/>
                    <a:pt x="53412" y="43153"/>
                    <a:pt x="56145" y="43153"/>
                  </a:cubicBezTo>
                  <a:cubicBezTo>
                    <a:pt x="57445" y="43153"/>
                    <a:pt x="58919" y="43399"/>
                    <a:pt x="60557" y="44038"/>
                  </a:cubicBezTo>
                  <a:cubicBezTo>
                    <a:pt x="63334" y="45156"/>
                    <a:pt x="64741" y="47068"/>
                    <a:pt x="65390" y="49088"/>
                  </a:cubicBezTo>
                  <a:cubicBezTo>
                    <a:pt x="66256" y="46563"/>
                    <a:pt x="66905" y="44507"/>
                    <a:pt x="66941" y="44147"/>
                  </a:cubicBezTo>
                  <a:cubicBezTo>
                    <a:pt x="67049" y="43389"/>
                    <a:pt x="69285" y="41369"/>
                    <a:pt x="69646" y="36536"/>
                  </a:cubicBezTo>
                  <a:lnTo>
                    <a:pt x="69971" y="31703"/>
                  </a:lnTo>
                  <a:lnTo>
                    <a:pt x="79889" y="22831"/>
                  </a:lnTo>
                  <a:cubicBezTo>
                    <a:pt x="80106" y="20667"/>
                    <a:pt x="79817" y="17349"/>
                    <a:pt x="77833" y="12768"/>
                  </a:cubicBezTo>
                  <a:cubicBezTo>
                    <a:pt x="73902" y="3787"/>
                    <a:pt x="61351" y="0"/>
                    <a:pt x="578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0" name="Google Shape;4780;p64"/>
            <p:cNvSpPr/>
            <p:nvPr/>
          </p:nvSpPr>
          <p:spPr>
            <a:xfrm>
              <a:off x="2941675" y="3491375"/>
              <a:ext cx="1069400" cy="313800"/>
            </a:xfrm>
            <a:custGeom>
              <a:avLst/>
              <a:gdLst/>
              <a:ahLst/>
              <a:cxnLst/>
              <a:rect l="l" t="t" r="r" b="b"/>
              <a:pathLst>
                <a:path w="42776" h="12552" extrusionOk="0">
                  <a:moveTo>
                    <a:pt x="8620" y="0"/>
                  </a:moveTo>
                  <a:cubicBezTo>
                    <a:pt x="8620" y="0"/>
                    <a:pt x="7683" y="2777"/>
                    <a:pt x="5122" y="3715"/>
                  </a:cubicBezTo>
                  <a:cubicBezTo>
                    <a:pt x="3968" y="4148"/>
                    <a:pt x="1912" y="5194"/>
                    <a:pt x="0" y="6204"/>
                  </a:cubicBezTo>
                  <a:cubicBezTo>
                    <a:pt x="217" y="7033"/>
                    <a:pt x="289" y="7899"/>
                    <a:pt x="289" y="8692"/>
                  </a:cubicBezTo>
                  <a:cubicBezTo>
                    <a:pt x="289" y="9233"/>
                    <a:pt x="253" y="9738"/>
                    <a:pt x="217" y="10171"/>
                  </a:cubicBezTo>
                  <a:cubicBezTo>
                    <a:pt x="2453" y="8692"/>
                    <a:pt x="5447" y="6745"/>
                    <a:pt x="6853" y="5807"/>
                  </a:cubicBezTo>
                  <a:cubicBezTo>
                    <a:pt x="7394" y="5446"/>
                    <a:pt x="7683" y="5266"/>
                    <a:pt x="7683" y="5266"/>
                  </a:cubicBezTo>
                  <a:cubicBezTo>
                    <a:pt x="7755" y="5230"/>
                    <a:pt x="7791" y="5194"/>
                    <a:pt x="7863" y="5194"/>
                  </a:cubicBezTo>
                  <a:cubicBezTo>
                    <a:pt x="7935" y="5194"/>
                    <a:pt x="7971" y="5230"/>
                    <a:pt x="8043" y="5266"/>
                  </a:cubicBezTo>
                  <a:cubicBezTo>
                    <a:pt x="8043" y="5266"/>
                    <a:pt x="8043" y="5266"/>
                    <a:pt x="8115" y="5302"/>
                  </a:cubicBezTo>
                  <a:cubicBezTo>
                    <a:pt x="8188" y="5338"/>
                    <a:pt x="8260" y="5410"/>
                    <a:pt x="8368" y="5482"/>
                  </a:cubicBezTo>
                  <a:cubicBezTo>
                    <a:pt x="8584" y="5627"/>
                    <a:pt x="8909" y="5843"/>
                    <a:pt x="9342" y="6096"/>
                  </a:cubicBezTo>
                  <a:cubicBezTo>
                    <a:pt x="10171" y="6600"/>
                    <a:pt x="11398" y="7322"/>
                    <a:pt x="12876" y="8043"/>
                  </a:cubicBezTo>
                  <a:cubicBezTo>
                    <a:pt x="15870" y="9558"/>
                    <a:pt x="19909" y="11217"/>
                    <a:pt x="24165" y="11938"/>
                  </a:cubicBezTo>
                  <a:cubicBezTo>
                    <a:pt x="26870" y="12407"/>
                    <a:pt x="29684" y="12552"/>
                    <a:pt x="32280" y="12552"/>
                  </a:cubicBezTo>
                  <a:cubicBezTo>
                    <a:pt x="36428" y="12552"/>
                    <a:pt x="39963" y="12155"/>
                    <a:pt x="41478" y="11938"/>
                  </a:cubicBezTo>
                  <a:cubicBezTo>
                    <a:pt x="41802" y="11902"/>
                    <a:pt x="42055" y="11866"/>
                    <a:pt x="42163" y="11830"/>
                  </a:cubicBezTo>
                  <a:cubicBezTo>
                    <a:pt x="42596" y="10640"/>
                    <a:pt x="42776" y="9378"/>
                    <a:pt x="42019" y="8873"/>
                  </a:cubicBezTo>
                  <a:cubicBezTo>
                    <a:pt x="40612" y="7935"/>
                    <a:pt x="41081" y="5375"/>
                    <a:pt x="41081" y="5374"/>
                  </a:cubicBezTo>
                  <a:lnTo>
                    <a:pt x="41081" y="5374"/>
                  </a:lnTo>
                  <a:cubicBezTo>
                    <a:pt x="41081" y="5375"/>
                    <a:pt x="40287" y="7142"/>
                    <a:pt x="34697" y="7719"/>
                  </a:cubicBezTo>
                  <a:cubicBezTo>
                    <a:pt x="33651" y="8981"/>
                    <a:pt x="32389" y="9414"/>
                    <a:pt x="31162" y="9414"/>
                  </a:cubicBezTo>
                  <a:cubicBezTo>
                    <a:pt x="29215" y="9414"/>
                    <a:pt x="27303" y="8296"/>
                    <a:pt x="26257" y="7466"/>
                  </a:cubicBezTo>
                  <a:cubicBezTo>
                    <a:pt x="17781" y="5735"/>
                    <a:pt x="8620" y="0"/>
                    <a:pt x="862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1" name="Google Shape;4781;p64"/>
            <p:cNvSpPr/>
            <p:nvPr/>
          </p:nvSpPr>
          <p:spPr>
            <a:xfrm>
              <a:off x="4294200" y="3286675"/>
              <a:ext cx="393150" cy="620400"/>
            </a:xfrm>
            <a:custGeom>
              <a:avLst/>
              <a:gdLst/>
              <a:ahLst/>
              <a:cxnLst/>
              <a:rect l="l" t="t" r="r" b="b"/>
              <a:pathLst>
                <a:path w="15726" h="24816" extrusionOk="0">
                  <a:moveTo>
                    <a:pt x="15256" y="1"/>
                  </a:moveTo>
                  <a:lnTo>
                    <a:pt x="5663" y="4437"/>
                  </a:lnTo>
                  <a:cubicBezTo>
                    <a:pt x="5663" y="4437"/>
                    <a:pt x="6131" y="11687"/>
                    <a:pt x="3571" y="15402"/>
                  </a:cubicBezTo>
                  <a:cubicBezTo>
                    <a:pt x="1010" y="19153"/>
                    <a:pt x="72" y="20307"/>
                    <a:pt x="72" y="20307"/>
                  </a:cubicBezTo>
                  <a:cubicBezTo>
                    <a:pt x="72" y="20307"/>
                    <a:pt x="72" y="20740"/>
                    <a:pt x="0" y="21389"/>
                  </a:cubicBezTo>
                  <a:cubicBezTo>
                    <a:pt x="1335" y="22327"/>
                    <a:pt x="2236" y="23517"/>
                    <a:pt x="2777" y="24815"/>
                  </a:cubicBezTo>
                  <a:cubicBezTo>
                    <a:pt x="3282" y="23264"/>
                    <a:pt x="3715" y="21966"/>
                    <a:pt x="3895" y="21244"/>
                  </a:cubicBezTo>
                  <a:cubicBezTo>
                    <a:pt x="3967" y="20956"/>
                    <a:pt x="4040" y="20776"/>
                    <a:pt x="4040" y="20703"/>
                  </a:cubicBezTo>
                  <a:cubicBezTo>
                    <a:pt x="4040" y="20559"/>
                    <a:pt x="4112" y="20415"/>
                    <a:pt x="4184" y="20271"/>
                  </a:cubicBezTo>
                  <a:cubicBezTo>
                    <a:pt x="4292" y="20126"/>
                    <a:pt x="4364" y="19946"/>
                    <a:pt x="4508" y="19766"/>
                  </a:cubicBezTo>
                  <a:cubicBezTo>
                    <a:pt x="4725" y="19369"/>
                    <a:pt x="5013" y="18900"/>
                    <a:pt x="5338" y="18323"/>
                  </a:cubicBezTo>
                  <a:cubicBezTo>
                    <a:pt x="5915" y="17133"/>
                    <a:pt x="6564" y="15474"/>
                    <a:pt x="6709" y="13093"/>
                  </a:cubicBezTo>
                  <a:cubicBezTo>
                    <a:pt x="6889" y="10713"/>
                    <a:pt x="6961" y="9487"/>
                    <a:pt x="7033" y="8910"/>
                  </a:cubicBezTo>
                  <a:cubicBezTo>
                    <a:pt x="7069" y="8296"/>
                    <a:pt x="7069" y="8296"/>
                    <a:pt x="7069" y="8296"/>
                  </a:cubicBezTo>
                  <a:cubicBezTo>
                    <a:pt x="7069" y="8224"/>
                    <a:pt x="7105" y="8152"/>
                    <a:pt x="7141" y="8080"/>
                  </a:cubicBezTo>
                  <a:lnTo>
                    <a:pt x="15725" y="398"/>
                  </a:lnTo>
                  <a:lnTo>
                    <a:pt x="1525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2" name="Google Shape;4782;p64"/>
            <p:cNvSpPr/>
            <p:nvPr/>
          </p:nvSpPr>
          <p:spPr>
            <a:xfrm>
              <a:off x="2720750" y="2693375"/>
              <a:ext cx="2014375" cy="1243450"/>
            </a:xfrm>
            <a:custGeom>
              <a:avLst/>
              <a:gdLst/>
              <a:ahLst/>
              <a:cxnLst/>
              <a:rect l="l" t="t" r="r" b="b"/>
              <a:pathLst>
                <a:path w="80575" h="49738" extrusionOk="0">
                  <a:moveTo>
                    <a:pt x="58177" y="614"/>
                  </a:moveTo>
                  <a:cubicBezTo>
                    <a:pt x="59007" y="614"/>
                    <a:pt x="60413" y="830"/>
                    <a:pt x="62145" y="1335"/>
                  </a:cubicBezTo>
                  <a:cubicBezTo>
                    <a:pt x="64705" y="2057"/>
                    <a:pt x="67915" y="3391"/>
                    <a:pt x="70873" y="5339"/>
                  </a:cubicBezTo>
                  <a:cubicBezTo>
                    <a:pt x="73794" y="7322"/>
                    <a:pt x="76427" y="9919"/>
                    <a:pt x="77870" y="13201"/>
                  </a:cubicBezTo>
                  <a:cubicBezTo>
                    <a:pt x="79493" y="16952"/>
                    <a:pt x="79962" y="19838"/>
                    <a:pt x="79962" y="21894"/>
                  </a:cubicBezTo>
                  <a:cubicBezTo>
                    <a:pt x="79962" y="22323"/>
                    <a:pt x="79962" y="22692"/>
                    <a:pt x="79934" y="23029"/>
                  </a:cubicBezTo>
                  <a:lnTo>
                    <a:pt x="79934" y="23029"/>
                  </a:lnTo>
                  <a:lnTo>
                    <a:pt x="70079" y="31812"/>
                  </a:lnTo>
                  <a:cubicBezTo>
                    <a:pt x="70043" y="31884"/>
                    <a:pt x="70007" y="31956"/>
                    <a:pt x="70007" y="32028"/>
                  </a:cubicBezTo>
                  <a:cubicBezTo>
                    <a:pt x="70007" y="32028"/>
                    <a:pt x="70007" y="32028"/>
                    <a:pt x="69971" y="32642"/>
                  </a:cubicBezTo>
                  <a:cubicBezTo>
                    <a:pt x="69899" y="33219"/>
                    <a:pt x="69827" y="34445"/>
                    <a:pt x="69647" y="36825"/>
                  </a:cubicBezTo>
                  <a:cubicBezTo>
                    <a:pt x="69502" y="39206"/>
                    <a:pt x="68853" y="40865"/>
                    <a:pt x="68276" y="42055"/>
                  </a:cubicBezTo>
                  <a:cubicBezTo>
                    <a:pt x="67951" y="42632"/>
                    <a:pt x="67663" y="43101"/>
                    <a:pt x="67446" y="43498"/>
                  </a:cubicBezTo>
                  <a:cubicBezTo>
                    <a:pt x="67302" y="43678"/>
                    <a:pt x="67230" y="43858"/>
                    <a:pt x="67122" y="44003"/>
                  </a:cubicBezTo>
                  <a:cubicBezTo>
                    <a:pt x="67050" y="44147"/>
                    <a:pt x="66978" y="44291"/>
                    <a:pt x="66978" y="44435"/>
                  </a:cubicBezTo>
                  <a:cubicBezTo>
                    <a:pt x="66978" y="44508"/>
                    <a:pt x="66905" y="44688"/>
                    <a:pt x="66833" y="44976"/>
                  </a:cubicBezTo>
                  <a:cubicBezTo>
                    <a:pt x="66648" y="45688"/>
                    <a:pt x="66250" y="46984"/>
                    <a:pt x="65707" y="48545"/>
                  </a:cubicBezTo>
                  <a:lnTo>
                    <a:pt x="65707" y="48545"/>
                  </a:lnTo>
                  <a:cubicBezTo>
                    <a:pt x="64932" y="46727"/>
                    <a:pt x="63512" y="45088"/>
                    <a:pt x="60990" y="44111"/>
                  </a:cubicBezTo>
                  <a:cubicBezTo>
                    <a:pt x="59295" y="43426"/>
                    <a:pt x="57780" y="43173"/>
                    <a:pt x="56446" y="43173"/>
                  </a:cubicBezTo>
                  <a:cubicBezTo>
                    <a:pt x="54166" y="43173"/>
                    <a:pt x="52431" y="43907"/>
                    <a:pt x="51241" y="44627"/>
                  </a:cubicBezTo>
                  <a:lnTo>
                    <a:pt x="51241" y="44627"/>
                  </a:lnTo>
                  <a:lnTo>
                    <a:pt x="51397" y="44147"/>
                  </a:lnTo>
                  <a:cubicBezTo>
                    <a:pt x="51433" y="44039"/>
                    <a:pt x="51433" y="43931"/>
                    <a:pt x="51361" y="43858"/>
                  </a:cubicBezTo>
                  <a:cubicBezTo>
                    <a:pt x="51306" y="43777"/>
                    <a:pt x="51232" y="43737"/>
                    <a:pt x="51153" y="43737"/>
                  </a:cubicBezTo>
                  <a:cubicBezTo>
                    <a:pt x="51126" y="43737"/>
                    <a:pt x="51099" y="43741"/>
                    <a:pt x="51072" y="43750"/>
                  </a:cubicBezTo>
                  <a:cubicBezTo>
                    <a:pt x="51072" y="43750"/>
                    <a:pt x="50783" y="43786"/>
                    <a:pt x="50315" y="43858"/>
                  </a:cubicBezTo>
                  <a:cubicBezTo>
                    <a:pt x="48800" y="44075"/>
                    <a:pt x="45265" y="44472"/>
                    <a:pt x="41117" y="44472"/>
                  </a:cubicBezTo>
                  <a:cubicBezTo>
                    <a:pt x="38521" y="44472"/>
                    <a:pt x="35707" y="44327"/>
                    <a:pt x="33002" y="43858"/>
                  </a:cubicBezTo>
                  <a:cubicBezTo>
                    <a:pt x="28746" y="43137"/>
                    <a:pt x="24707" y="41478"/>
                    <a:pt x="21713" y="39963"/>
                  </a:cubicBezTo>
                  <a:cubicBezTo>
                    <a:pt x="20235" y="39242"/>
                    <a:pt x="19008" y="38520"/>
                    <a:pt x="18179" y="38016"/>
                  </a:cubicBezTo>
                  <a:cubicBezTo>
                    <a:pt x="17746" y="37763"/>
                    <a:pt x="17421" y="37547"/>
                    <a:pt x="17205" y="37402"/>
                  </a:cubicBezTo>
                  <a:cubicBezTo>
                    <a:pt x="17097" y="37330"/>
                    <a:pt x="17025" y="37258"/>
                    <a:pt x="16952" y="37222"/>
                  </a:cubicBezTo>
                  <a:cubicBezTo>
                    <a:pt x="16880" y="37186"/>
                    <a:pt x="16880" y="37186"/>
                    <a:pt x="16880" y="37186"/>
                  </a:cubicBezTo>
                  <a:cubicBezTo>
                    <a:pt x="16826" y="37150"/>
                    <a:pt x="16763" y="37132"/>
                    <a:pt x="16700" y="37132"/>
                  </a:cubicBezTo>
                  <a:cubicBezTo>
                    <a:pt x="16637" y="37132"/>
                    <a:pt x="16574" y="37150"/>
                    <a:pt x="16520" y="37186"/>
                  </a:cubicBezTo>
                  <a:cubicBezTo>
                    <a:pt x="16520" y="37186"/>
                    <a:pt x="16231" y="37366"/>
                    <a:pt x="15690" y="37727"/>
                  </a:cubicBezTo>
                  <a:cubicBezTo>
                    <a:pt x="14291" y="38660"/>
                    <a:pt x="11291" y="40639"/>
                    <a:pt x="9050" y="42102"/>
                  </a:cubicBezTo>
                  <a:lnTo>
                    <a:pt x="9050" y="42102"/>
                  </a:lnTo>
                  <a:cubicBezTo>
                    <a:pt x="9093" y="41645"/>
                    <a:pt x="9126" y="41145"/>
                    <a:pt x="9126" y="40612"/>
                  </a:cubicBezTo>
                  <a:cubicBezTo>
                    <a:pt x="9126" y="38917"/>
                    <a:pt x="8801" y="36897"/>
                    <a:pt x="7503" y="35527"/>
                  </a:cubicBezTo>
                  <a:cubicBezTo>
                    <a:pt x="6745" y="34733"/>
                    <a:pt x="5736" y="34265"/>
                    <a:pt x="4690" y="34012"/>
                  </a:cubicBezTo>
                  <a:cubicBezTo>
                    <a:pt x="3644" y="33724"/>
                    <a:pt x="2526" y="33651"/>
                    <a:pt x="1588" y="33651"/>
                  </a:cubicBezTo>
                  <a:cubicBezTo>
                    <a:pt x="1486" y="33651"/>
                    <a:pt x="1385" y="33651"/>
                    <a:pt x="1287" y="33652"/>
                  </a:cubicBezTo>
                  <a:lnTo>
                    <a:pt x="1287" y="33652"/>
                  </a:lnTo>
                  <a:cubicBezTo>
                    <a:pt x="3541" y="31957"/>
                    <a:pt x="5775" y="30045"/>
                    <a:pt x="5808" y="30045"/>
                  </a:cubicBezTo>
                  <a:cubicBezTo>
                    <a:pt x="5844" y="29973"/>
                    <a:pt x="5880" y="29937"/>
                    <a:pt x="5880" y="29864"/>
                  </a:cubicBezTo>
                  <a:cubicBezTo>
                    <a:pt x="5880" y="29864"/>
                    <a:pt x="5916" y="29756"/>
                    <a:pt x="5988" y="29576"/>
                  </a:cubicBezTo>
                  <a:cubicBezTo>
                    <a:pt x="6349" y="28241"/>
                    <a:pt x="8152" y="22615"/>
                    <a:pt x="11506" y="19477"/>
                  </a:cubicBezTo>
                  <a:cubicBezTo>
                    <a:pt x="13418" y="17674"/>
                    <a:pt x="16700" y="16123"/>
                    <a:pt x="19513" y="15077"/>
                  </a:cubicBezTo>
                  <a:cubicBezTo>
                    <a:pt x="20920" y="14536"/>
                    <a:pt x="22182" y="14103"/>
                    <a:pt x="23120" y="13814"/>
                  </a:cubicBezTo>
                  <a:cubicBezTo>
                    <a:pt x="23589" y="13670"/>
                    <a:pt x="23950" y="13562"/>
                    <a:pt x="24238" y="13490"/>
                  </a:cubicBezTo>
                  <a:cubicBezTo>
                    <a:pt x="24491" y="13418"/>
                    <a:pt x="24635" y="13382"/>
                    <a:pt x="24635" y="13382"/>
                  </a:cubicBezTo>
                  <a:lnTo>
                    <a:pt x="24743" y="13310"/>
                  </a:lnTo>
                  <a:cubicBezTo>
                    <a:pt x="26258" y="12011"/>
                    <a:pt x="28674" y="10785"/>
                    <a:pt x="31451" y="9703"/>
                  </a:cubicBezTo>
                  <a:cubicBezTo>
                    <a:pt x="35599" y="8116"/>
                    <a:pt x="40540" y="6817"/>
                    <a:pt x="44436" y="5916"/>
                  </a:cubicBezTo>
                  <a:cubicBezTo>
                    <a:pt x="46383" y="5447"/>
                    <a:pt x="48078" y="5122"/>
                    <a:pt x="49269" y="4870"/>
                  </a:cubicBezTo>
                  <a:cubicBezTo>
                    <a:pt x="49882" y="4762"/>
                    <a:pt x="50351" y="4690"/>
                    <a:pt x="50675" y="4617"/>
                  </a:cubicBezTo>
                  <a:cubicBezTo>
                    <a:pt x="51000" y="4545"/>
                    <a:pt x="51180" y="4545"/>
                    <a:pt x="51180" y="4545"/>
                  </a:cubicBezTo>
                  <a:cubicBezTo>
                    <a:pt x="51252" y="4509"/>
                    <a:pt x="51361" y="4437"/>
                    <a:pt x="51397" y="4365"/>
                  </a:cubicBezTo>
                  <a:lnTo>
                    <a:pt x="51433" y="4293"/>
                  </a:lnTo>
                  <a:cubicBezTo>
                    <a:pt x="51575" y="4009"/>
                    <a:pt x="52205" y="2747"/>
                    <a:pt x="53565" y="886"/>
                  </a:cubicBezTo>
                  <a:lnTo>
                    <a:pt x="53565" y="886"/>
                  </a:lnTo>
                  <a:cubicBezTo>
                    <a:pt x="55147" y="716"/>
                    <a:pt x="56848" y="614"/>
                    <a:pt x="58177" y="614"/>
                  </a:cubicBezTo>
                  <a:close/>
                  <a:moveTo>
                    <a:pt x="58177" y="1"/>
                  </a:moveTo>
                  <a:cubicBezTo>
                    <a:pt x="56771" y="1"/>
                    <a:pt x="55003" y="145"/>
                    <a:pt x="53344" y="325"/>
                  </a:cubicBezTo>
                  <a:cubicBezTo>
                    <a:pt x="53272" y="325"/>
                    <a:pt x="53164" y="361"/>
                    <a:pt x="53128" y="434"/>
                  </a:cubicBezTo>
                  <a:cubicBezTo>
                    <a:pt x="51832" y="2259"/>
                    <a:pt x="51137" y="3532"/>
                    <a:pt x="50926" y="3957"/>
                  </a:cubicBezTo>
                  <a:lnTo>
                    <a:pt x="50926" y="3957"/>
                  </a:lnTo>
                  <a:cubicBezTo>
                    <a:pt x="50056" y="4111"/>
                    <a:pt x="45404" y="4952"/>
                    <a:pt x="40108" y="6349"/>
                  </a:cubicBezTo>
                  <a:cubicBezTo>
                    <a:pt x="37186" y="7142"/>
                    <a:pt x="34048" y="8080"/>
                    <a:pt x="31235" y="9162"/>
                  </a:cubicBezTo>
                  <a:cubicBezTo>
                    <a:pt x="28464" y="10228"/>
                    <a:pt x="26042" y="11434"/>
                    <a:pt x="24419" y="12814"/>
                  </a:cubicBezTo>
                  <a:lnTo>
                    <a:pt x="24419" y="12814"/>
                  </a:lnTo>
                  <a:cubicBezTo>
                    <a:pt x="24119" y="12895"/>
                    <a:pt x="21941" y="13496"/>
                    <a:pt x="19297" y="14500"/>
                  </a:cubicBezTo>
                  <a:cubicBezTo>
                    <a:pt x="16448" y="15582"/>
                    <a:pt x="13129" y="17133"/>
                    <a:pt x="11110" y="19044"/>
                  </a:cubicBezTo>
                  <a:cubicBezTo>
                    <a:pt x="9090" y="20956"/>
                    <a:pt x="7647" y="23589"/>
                    <a:pt x="6709" y="25789"/>
                  </a:cubicBezTo>
                  <a:cubicBezTo>
                    <a:pt x="5884" y="27725"/>
                    <a:pt x="5422" y="29299"/>
                    <a:pt x="5323" y="29648"/>
                  </a:cubicBezTo>
                  <a:lnTo>
                    <a:pt x="5323" y="29648"/>
                  </a:lnTo>
                  <a:cubicBezTo>
                    <a:pt x="5243" y="29714"/>
                    <a:pt x="5111" y="29825"/>
                    <a:pt x="4942" y="29973"/>
                  </a:cubicBezTo>
                  <a:cubicBezTo>
                    <a:pt x="4040" y="30730"/>
                    <a:pt x="1985" y="32389"/>
                    <a:pt x="145" y="33760"/>
                  </a:cubicBezTo>
                  <a:cubicBezTo>
                    <a:pt x="37" y="33832"/>
                    <a:pt x="1" y="33976"/>
                    <a:pt x="37" y="34084"/>
                  </a:cubicBezTo>
                  <a:cubicBezTo>
                    <a:pt x="109" y="34228"/>
                    <a:pt x="217" y="34301"/>
                    <a:pt x="362" y="34301"/>
                  </a:cubicBezTo>
                  <a:cubicBezTo>
                    <a:pt x="722" y="34265"/>
                    <a:pt x="1119" y="34228"/>
                    <a:pt x="1588" y="34228"/>
                  </a:cubicBezTo>
                  <a:cubicBezTo>
                    <a:pt x="2490" y="34228"/>
                    <a:pt x="3572" y="34337"/>
                    <a:pt x="4545" y="34589"/>
                  </a:cubicBezTo>
                  <a:cubicBezTo>
                    <a:pt x="5519" y="34842"/>
                    <a:pt x="6421" y="35274"/>
                    <a:pt x="7070" y="35960"/>
                  </a:cubicBezTo>
                  <a:cubicBezTo>
                    <a:pt x="8188" y="37114"/>
                    <a:pt x="8513" y="38953"/>
                    <a:pt x="8513" y="40612"/>
                  </a:cubicBezTo>
                  <a:cubicBezTo>
                    <a:pt x="8513" y="41370"/>
                    <a:pt x="8441" y="42091"/>
                    <a:pt x="8369" y="42668"/>
                  </a:cubicBezTo>
                  <a:cubicBezTo>
                    <a:pt x="8369" y="42776"/>
                    <a:pt x="8405" y="42885"/>
                    <a:pt x="8513" y="42957"/>
                  </a:cubicBezTo>
                  <a:cubicBezTo>
                    <a:pt x="8567" y="42975"/>
                    <a:pt x="8621" y="42984"/>
                    <a:pt x="8675" y="42984"/>
                  </a:cubicBezTo>
                  <a:cubicBezTo>
                    <a:pt x="8729" y="42984"/>
                    <a:pt x="8783" y="42975"/>
                    <a:pt x="8837" y="42957"/>
                  </a:cubicBezTo>
                  <a:cubicBezTo>
                    <a:pt x="11549" y="41181"/>
                    <a:pt x="15850" y="38365"/>
                    <a:pt x="16723" y="37794"/>
                  </a:cubicBezTo>
                  <a:lnTo>
                    <a:pt x="16723" y="37794"/>
                  </a:lnTo>
                  <a:cubicBezTo>
                    <a:pt x="17991" y="38640"/>
                    <a:pt x="25012" y="43095"/>
                    <a:pt x="32894" y="44435"/>
                  </a:cubicBezTo>
                  <a:cubicBezTo>
                    <a:pt x="35671" y="44904"/>
                    <a:pt x="38521" y="45085"/>
                    <a:pt x="41117" y="45085"/>
                  </a:cubicBezTo>
                  <a:cubicBezTo>
                    <a:pt x="45600" y="45085"/>
                    <a:pt x="49341" y="44598"/>
                    <a:pt x="50666" y="44405"/>
                  </a:cubicBezTo>
                  <a:lnTo>
                    <a:pt x="50666" y="44405"/>
                  </a:lnTo>
                  <a:lnTo>
                    <a:pt x="50387" y="45265"/>
                  </a:lnTo>
                  <a:cubicBezTo>
                    <a:pt x="50351" y="45409"/>
                    <a:pt x="50423" y="45554"/>
                    <a:pt x="50531" y="45626"/>
                  </a:cubicBezTo>
                  <a:cubicBezTo>
                    <a:pt x="50567" y="45662"/>
                    <a:pt x="50621" y="45680"/>
                    <a:pt x="50680" y="45680"/>
                  </a:cubicBezTo>
                  <a:cubicBezTo>
                    <a:pt x="50738" y="45680"/>
                    <a:pt x="50801" y="45662"/>
                    <a:pt x="50856" y="45626"/>
                  </a:cubicBezTo>
                  <a:cubicBezTo>
                    <a:pt x="51938" y="44832"/>
                    <a:pt x="53813" y="43786"/>
                    <a:pt x="56446" y="43786"/>
                  </a:cubicBezTo>
                  <a:cubicBezTo>
                    <a:pt x="57708" y="43786"/>
                    <a:pt x="59151" y="44039"/>
                    <a:pt x="60774" y="44652"/>
                  </a:cubicBezTo>
                  <a:cubicBezTo>
                    <a:pt x="63479" y="45734"/>
                    <a:pt x="64814" y="47537"/>
                    <a:pt x="65427" y="49521"/>
                  </a:cubicBezTo>
                  <a:cubicBezTo>
                    <a:pt x="65499" y="49629"/>
                    <a:pt x="65607" y="49737"/>
                    <a:pt x="65715" y="49737"/>
                  </a:cubicBezTo>
                  <a:cubicBezTo>
                    <a:pt x="65859" y="49737"/>
                    <a:pt x="65968" y="49665"/>
                    <a:pt x="66004" y="49521"/>
                  </a:cubicBezTo>
                  <a:cubicBezTo>
                    <a:pt x="66437" y="48259"/>
                    <a:pt x="66833" y="47104"/>
                    <a:pt x="67086" y="46239"/>
                  </a:cubicBezTo>
                  <a:cubicBezTo>
                    <a:pt x="67230" y="45806"/>
                    <a:pt x="67338" y="45409"/>
                    <a:pt x="67410" y="45121"/>
                  </a:cubicBezTo>
                  <a:cubicBezTo>
                    <a:pt x="67482" y="44832"/>
                    <a:pt x="67555" y="44652"/>
                    <a:pt x="67555" y="44544"/>
                  </a:cubicBezTo>
                  <a:cubicBezTo>
                    <a:pt x="67555" y="44508"/>
                    <a:pt x="67591" y="44399"/>
                    <a:pt x="67663" y="44255"/>
                  </a:cubicBezTo>
                  <a:cubicBezTo>
                    <a:pt x="67915" y="43822"/>
                    <a:pt x="68492" y="43029"/>
                    <a:pt x="69033" y="41839"/>
                  </a:cubicBezTo>
                  <a:cubicBezTo>
                    <a:pt x="69574" y="40648"/>
                    <a:pt x="70115" y="39025"/>
                    <a:pt x="70260" y="36897"/>
                  </a:cubicBezTo>
                  <a:lnTo>
                    <a:pt x="70573" y="32226"/>
                  </a:lnTo>
                  <a:lnTo>
                    <a:pt x="80431" y="23372"/>
                  </a:lnTo>
                  <a:cubicBezTo>
                    <a:pt x="80467" y="23336"/>
                    <a:pt x="80503" y="23264"/>
                    <a:pt x="80503" y="23192"/>
                  </a:cubicBezTo>
                  <a:cubicBezTo>
                    <a:pt x="80539" y="22795"/>
                    <a:pt x="80575" y="22362"/>
                    <a:pt x="80575" y="21894"/>
                  </a:cubicBezTo>
                  <a:cubicBezTo>
                    <a:pt x="80575" y="19730"/>
                    <a:pt x="80106" y="16772"/>
                    <a:pt x="78411" y="12985"/>
                  </a:cubicBezTo>
                  <a:cubicBezTo>
                    <a:pt x="76427" y="8404"/>
                    <a:pt x="72243" y="5158"/>
                    <a:pt x="68132" y="3066"/>
                  </a:cubicBezTo>
                  <a:cubicBezTo>
                    <a:pt x="66076" y="2021"/>
                    <a:pt x="64056" y="1263"/>
                    <a:pt x="62289" y="758"/>
                  </a:cubicBezTo>
                  <a:cubicBezTo>
                    <a:pt x="60558" y="253"/>
                    <a:pt x="59115" y="1"/>
                    <a:pt x="581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3" name="Google Shape;4783;p64"/>
            <p:cNvSpPr/>
            <p:nvPr/>
          </p:nvSpPr>
          <p:spPr>
            <a:xfrm>
              <a:off x="3962375" y="3422450"/>
              <a:ext cx="140675" cy="348425"/>
            </a:xfrm>
            <a:custGeom>
              <a:avLst/>
              <a:gdLst/>
              <a:ahLst/>
              <a:cxnLst/>
              <a:rect l="l" t="t" r="r" b="b"/>
              <a:pathLst>
                <a:path w="5627" h="13937" extrusionOk="0">
                  <a:moveTo>
                    <a:pt x="5273" y="0"/>
                  </a:moveTo>
                  <a:cubicBezTo>
                    <a:pt x="5222" y="0"/>
                    <a:pt x="5170" y="16"/>
                    <a:pt x="5122" y="52"/>
                  </a:cubicBezTo>
                  <a:cubicBezTo>
                    <a:pt x="5086" y="52"/>
                    <a:pt x="1659" y="2108"/>
                    <a:pt x="505" y="6616"/>
                  </a:cubicBezTo>
                  <a:cubicBezTo>
                    <a:pt x="145" y="8023"/>
                    <a:pt x="0" y="9213"/>
                    <a:pt x="0" y="10259"/>
                  </a:cubicBezTo>
                  <a:cubicBezTo>
                    <a:pt x="0" y="12495"/>
                    <a:pt x="613" y="13758"/>
                    <a:pt x="613" y="13758"/>
                  </a:cubicBezTo>
                  <a:cubicBezTo>
                    <a:pt x="663" y="13881"/>
                    <a:pt x="763" y="13937"/>
                    <a:pt x="867" y="13937"/>
                  </a:cubicBezTo>
                  <a:cubicBezTo>
                    <a:pt x="915" y="13937"/>
                    <a:pt x="965" y="13925"/>
                    <a:pt x="1010" y="13902"/>
                  </a:cubicBezTo>
                  <a:cubicBezTo>
                    <a:pt x="1191" y="13830"/>
                    <a:pt x="1227" y="13649"/>
                    <a:pt x="1154" y="13505"/>
                  </a:cubicBezTo>
                  <a:cubicBezTo>
                    <a:pt x="1118" y="13397"/>
                    <a:pt x="613" y="12243"/>
                    <a:pt x="613" y="10259"/>
                  </a:cubicBezTo>
                  <a:cubicBezTo>
                    <a:pt x="613" y="9285"/>
                    <a:pt x="722" y="8095"/>
                    <a:pt x="1082" y="6761"/>
                  </a:cubicBezTo>
                  <a:cubicBezTo>
                    <a:pt x="1623" y="4633"/>
                    <a:pt x="2705" y="3082"/>
                    <a:pt x="3679" y="2072"/>
                  </a:cubicBezTo>
                  <a:cubicBezTo>
                    <a:pt x="4148" y="1567"/>
                    <a:pt x="4581" y="1170"/>
                    <a:pt x="4905" y="918"/>
                  </a:cubicBezTo>
                  <a:cubicBezTo>
                    <a:pt x="5086" y="810"/>
                    <a:pt x="5194" y="701"/>
                    <a:pt x="5302" y="629"/>
                  </a:cubicBezTo>
                  <a:lnTo>
                    <a:pt x="5410" y="593"/>
                  </a:lnTo>
                  <a:lnTo>
                    <a:pt x="5410" y="557"/>
                  </a:lnTo>
                  <a:cubicBezTo>
                    <a:pt x="5555" y="485"/>
                    <a:pt x="5627" y="305"/>
                    <a:pt x="5519" y="160"/>
                  </a:cubicBezTo>
                  <a:cubicBezTo>
                    <a:pt x="5471" y="64"/>
                    <a:pt x="5374" y="0"/>
                    <a:pt x="52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4" name="Google Shape;4784;p64"/>
            <p:cNvSpPr/>
            <p:nvPr/>
          </p:nvSpPr>
          <p:spPr>
            <a:xfrm>
              <a:off x="3011100" y="2579750"/>
              <a:ext cx="993675" cy="569675"/>
            </a:xfrm>
            <a:custGeom>
              <a:avLst/>
              <a:gdLst/>
              <a:ahLst/>
              <a:cxnLst/>
              <a:rect l="l" t="t" r="r" b="b"/>
              <a:pathLst>
                <a:path w="39747" h="22787" extrusionOk="0">
                  <a:moveTo>
                    <a:pt x="18201" y="0"/>
                  </a:moveTo>
                  <a:cubicBezTo>
                    <a:pt x="13076" y="0"/>
                    <a:pt x="8219" y="1488"/>
                    <a:pt x="6168" y="3103"/>
                  </a:cubicBezTo>
                  <a:cubicBezTo>
                    <a:pt x="3283" y="5375"/>
                    <a:pt x="5916" y="6097"/>
                    <a:pt x="7286" y="6493"/>
                  </a:cubicBezTo>
                  <a:cubicBezTo>
                    <a:pt x="8693" y="6854"/>
                    <a:pt x="4545" y="7107"/>
                    <a:pt x="2381" y="9523"/>
                  </a:cubicBezTo>
                  <a:cubicBezTo>
                    <a:pt x="253" y="11903"/>
                    <a:pt x="1" y="16195"/>
                    <a:pt x="1768" y="17169"/>
                  </a:cubicBezTo>
                  <a:cubicBezTo>
                    <a:pt x="2093" y="17355"/>
                    <a:pt x="2529" y="17431"/>
                    <a:pt x="3023" y="17431"/>
                  </a:cubicBezTo>
                  <a:cubicBezTo>
                    <a:pt x="5212" y="17431"/>
                    <a:pt x="8548" y="15943"/>
                    <a:pt x="8548" y="15943"/>
                  </a:cubicBezTo>
                  <a:lnTo>
                    <a:pt x="9811" y="16809"/>
                  </a:lnTo>
                  <a:lnTo>
                    <a:pt x="22651" y="13527"/>
                  </a:lnTo>
                  <a:lnTo>
                    <a:pt x="22759" y="14428"/>
                  </a:lnTo>
                  <a:cubicBezTo>
                    <a:pt x="22850" y="14975"/>
                    <a:pt x="24797" y="15076"/>
                    <a:pt x="26501" y="15076"/>
                  </a:cubicBezTo>
                  <a:cubicBezTo>
                    <a:pt x="27495" y="15076"/>
                    <a:pt x="28406" y="15041"/>
                    <a:pt x="28818" y="15041"/>
                  </a:cubicBezTo>
                  <a:cubicBezTo>
                    <a:pt x="29936" y="15041"/>
                    <a:pt x="30946" y="20199"/>
                    <a:pt x="32713" y="21714"/>
                  </a:cubicBezTo>
                  <a:cubicBezTo>
                    <a:pt x="33597" y="22471"/>
                    <a:pt x="34418" y="22787"/>
                    <a:pt x="35143" y="22787"/>
                  </a:cubicBezTo>
                  <a:cubicBezTo>
                    <a:pt x="35869" y="22787"/>
                    <a:pt x="36500" y="22471"/>
                    <a:pt x="37005" y="21966"/>
                  </a:cubicBezTo>
                  <a:cubicBezTo>
                    <a:pt x="38015" y="20956"/>
                    <a:pt x="39747" y="18576"/>
                    <a:pt x="39494" y="15943"/>
                  </a:cubicBezTo>
                  <a:cubicBezTo>
                    <a:pt x="39278" y="13274"/>
                    <a:pt x="38123" y="12156"/>
                    <a:pt x="38123" y="12156"/>
                  </a:cubicBezTo>
                  <a:cubicBezTo>
                    <a:pt x="38123" y="12156"/>
                    <a:pt x="38881" y="11507"/>
                    <a:pt x="38376" y="10533"/>
                  </a:cubicBezTo>
                  <a:cubicBezTo>
                    <a:pt x="38232" y="10244"/>
                    <a:pt x="37881" y="10141"/>
                    <a:pt x="37454" y="10141"/>
                  </a:cubicBezTo>
                  <a:cubicBezTo>
                    <a:pt x="36387" y="10141"/>
                    <a:pt x="34841" y="10785"/>
                    <a:pt x="34841" y="10785"/>
                  </a:cubicBezTo>
                  <a:cubicBezTo>
                    <a:pt x="34841" y="10785"/>
                    <a:pt x="34841" y="10136"/>
                    <a:pt x="34336" y="8369"/>
                  </a:cubicBezTo>
                  <a:cubicBezTo>
                    <a:pt x="33831" y="6602"/>
                    <a:pt x="31343" y="2851"/>
                    <a:pt x="24418" y="831"/>
                  </a:cubicBezTo>
                  <a:cubicBezTo>
                    <a:pt x="22415" y="247"/>
                    <a:pt x="20286" y="0"/>
                    <a:pt x="182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5" name="Google Shape;4785;p64"/>
            <p:cNvSpPr/>
            <p:nvPr/>
          </p:nvSpPr>
          <p:spPr>
            <a:xfrm>
              <a:off x="3018325" y="2572550"/>
              <a:ext cx="988250" cy="584325"/>
            </a:xfrm>
            <a:custGeom>
              <a:avLst/>
              <a:gdLst/>
              <a:ahLst/>
              <a:cxnLst/>
              <a:rect l="l" t="t" r="r" b="b"/>
              <a:pathLst>
                <a:path w="39530" h="23373" extrusionOk="0">
                  <a:moveTo>
                    <a:pt x="17925" y="578"/>
                  </a:moveTo>
                  <a:cubicBezTo>
                    <a:pt x="19981" y="578"/>
                    <a:pt x="22073" y="830"/>
                    <a:pt x="24057" y="1407"/>
                  </a:cubicBezTo>
                  <a:cubicBezTo>
                    <a:pt x="27447" y="2417"/>
                    <a:pt x="29792" y="3824"/>
                    <a:pt x="31306" y="5194"/>
                  </a:cubicBezTo>
                  <a:cubicBezTo>
                    <a:pt x="32821" y="6601"/>
                    <a:pt x="33542" y="7936"/>
                    <a:pt x="33759" y="8765"/>
                  </a:cubicBezTo>
                  <a:cubicBezTo>
                    <a:pt x="34011" y="9631"/>
                    <a:pt x="34156" y="10208"/>
                    <a:pt x="34192" y="10568"/>
                  </a:cubicBezTo>
                  <a:cubicBezTo>
                    <a:pt x="34228" y="10749"/>
                    <a:pt x="34264" y="10893"/>
                    <a:pt x="34264" y="10965"/>
                  </a:cubicBezTo>
                  <a:lnTo>
                    <a:pt x="34264" y="11037"/>
                  </a:lnTo>
                  <a:lnTo>
                    <a:pt x="34264" y="11073"/>
                  </a:lnTo>
                  <a:cubicBezTo>
                    <a:pt x="34264" y="11146"/>
                    <a:pt x="34300" y="11254"/>
                    <a:pt x="34408" y="11290"/>
                  </a:cubicBezTo>
                  <a:cubicBezTo>
                    <a:pt x="34450" y="11332"/>
                    <a:pt x="34505" y="11350"/>
                    <a:pt x="34565" y="11350"/>
                  </a:cubicBezTo>
                  <a:cubicBezTo>
                    <a:pt x="34607" y="11350"/>
                    <a:pt x="34652" y="11341"/>
                    <a:pt x="34697" y="11326"/>
                  </a:cubicBezTo>
                  <a:lnTo>
                    <a:pt x="34733" y="11326"/>
                  </a:lnTo>
                  <a:cubicBezTo>
                    <a:pt x="34877" y="11254"/>
                    <a:pt x="35274" y="11109"/>
                    <a:pt x="35743" y="10965"/>
                  </a:cubicBezTo>
                  <a:cubicBezTo>
                    <a:pt x="36211" y="10821"/>
                    <a:pt x="36752" y="10713"/>
                    <a:pt x="37185" y="10713"/>
                  </a:cubicBezTo>
                  <a:cubicBezTo>
                    <a:pt x="37366" y="10713"/>
                    <a:pt x="37510" y="10749"/>
                    <a:pt x="37618" y="10785"/>
                  </a:cubicBezTo>
                  <a:cubicBezTo>
                    <a:pt x="37726" y="10821"/>
                    <a:pt x="37798" y="10857"/>
                    <a:pt x="37834" y="10929"/>
                  </a:cubicBezTo>
                  <a:cubicBezTo>
                    <a:pt x="37943" y="11146"/>
                    <a:pt x="37979" y="11326"/>
                    <a:pt x="37979" y="11470"/>
                  </a:cubicBezTo>
                  <a:cubicBezTo>
                    <a:pt x="37979" y="11723"/>
                    <a:pt x="37871" y="11903"/>
                    <a:pt x="37798" y="12011"/>
                  </a:cubicBezTo>
                  <a:cubicBezTo>
                    <a:pt x="37762" y="12083"/>
                    <a:pt x="37726" y="12155"/>
                    <a:pt x="37690" y="12155"/>
                  </a:cubicBezTo>
                  <a:lnTo>
                    <a:pt x="37654" y="12191"/>
                  </a:lnTo>
                  <a:lnTo>
                    <a:pt x="37654" y="12228"/>
                  </a:lnTo>
                  <a:cubicBezTo>
                    <a:pt x="37582" y="12264"/>
                    <a:pt x="37546" y="12336"/>
                    <a:pt x="37546" y="12444"/>
                  </a:cubicBezTo>
                  <a:cubicBezTo>
                    <a:pt x="37546" y="12516"/>
                    <a:pt x="37582" y="12588"/>
                    <a:pt x="37618" y="12660"/>
                  </a:cubicBezTo>
                  <a:cubicBezTo>
                    <a:pt x="37654" y="12696"/>
                    <a:pt x="38700" y="13778"/>
                    <a:pt x="38916" y="16231"/>
                  </a:cubicBezTo>
                  <a:cubicBezTo>
                    <a:pt x="38953" y="16411"/>
                    <a:pt x="38953" y="16556"/>
                    <a:pt x="38953" y="16736"/>
                  </a:cubicBezTo>
                  <a:cubicBezTo>
                    <a:pt x="38953" y="17890"/>
                    <a:pt x="38556" y="18972"/>
                    <a:pt x="38051" y="19910"/>
                  </a:cubicBezTo>
                  <a:cubicBezTo>
                    <a:pt x="37582" y="20848"/>
                    <a:pt x="36933" y="21605"/>
                    <a:pt x="36500" y="22038"/>
                  </a:cubicBezTo>
                  <a:cubicBezTo>
                    <a:pt x="36031" y="22507"/>
                    <a:pt x="35490" y="22759"/>
                    <a:pt x="34841" y="22759"/>
                  </a:cubicBezTo>
                  <a:cubicBezTo>
                    <a:pt x="34228" y="22759"/>
                    <a:pt x="33470" y="22507"/>
                    <a:pt x="32641" y="21785"/>
                  </a:cubicBezTo>
                  <a:cubicBezTo>
                    <a:pt x="32244" y="21461"/>
                    <a:pt x="31847" y="20884"/>
                    <a:pt x="31487" y="20198"/>
                  </a:cubicBezTo>
                  <a:cubicBezTo>
                    <a:pt x="30982" y="19152"/>
                    <a:pt x="30513" y="17926"/>
                    <a:pt x="30080" y="16916"/>
                  </a:cubicBezTo>
                  <a:cubicBezTo>
                    <a:pt x="29864" y="16411"/>
                    <a:pt x="29647" y="15979"/>
                    <a:pt x="29395" y="15654"/>
                  </a:cubicBezTo>
                  <a:cubicBezTo>
                    <a:pt x="29287" y="15474"/>
                    <a:pt x="29178" y="15329"/>
                    <a:pt x="29034" y="15221"/>
                  </a:cubicBezTo>
                  <a:cubicBezTo>
                    <a:pt x="28890" y="15113"/>
                    <a:pt x="28710" y="15041"/>
                    <a:pt x="28529" y="15041"/>
                  </a:cubicBezTo>
                  <a:cubicBezTo>
                    <a:pt x="28096" y="15041"/>
                    <a:pt x="27231" y="15077"/>
                    <a:pt x="26257" y="15077"/>
                  </a:cubicBezTo>
                  <a:cubicBezTo>
                    <a:pt x="25391" y="15077"/>
                    <a:pt x="24490" y="15041"/>
                    <a:pt x="23804" y="14933"/>
                  </a:cubicBezTo>
                  <a:cubicBezTo>
                    <a:pt x="23444" y="14897"/>
                    <a:pt x="23155" y="14824"/>
                    <a:pt x="22975" y="14752"/>
                  </a:cubicBezTo>
                  <a:cubicBezTo>
                    <a:pt x="22903" y="14716"/>
                    <a:pt x="22831" y="14680"/>
                    <a:pt x="22795" y="14680"/>
                  </a:cubicBezTo>
                  <a:lnTo>
                    <a:pt x="22795" y="14644"/>
                  </a:lnTo>
                  <a:lnTo>
                    <a:pt x="22790" y="14649"/>
                  </a:lnTo>
                  <a:lnTo>
                    <a:pt x="22790" y="14649"/>
                  </a:lnTo>
                  <a:lnTo>
                    <a:pt x="22650" y="13778"/>
                  </a:lnTo>
                  <a:cubicBezTo>
                    <a:pt x="22650" y="13706"/>
                    <a:pt x="22614" y="13634"/>
                    <a:pt x="22542" y="13562"/>
                  </a:cubicBezTo>
                  <a:cubicBezTo>
                    <a:pt x="22470" y="13526"/>
                    <a:pt x="22362" y="13526"/>
                    <a:pt x="22290" y="13526"/>
                  </a:cubicBezTo>
                  <a:lnTo>
                    <a:pt x="9594" y="16772"/>
                  </a:lnTo>
                  <a:lnTo>
                    <a:pt x="8440" y="15979"/>
                  </a:lnTo>
                  <a:cubicBezTo>
                    <a:pt x="8398" y="15936"/>
                    <a:pt x="8343" y="15919"/>
                    <a:pt x="8283" y="15919"/>
                  </a:cubicBezTo>
                  <a:cubicBezTo>
                    <a:pt x="8241" y="15919"/>
                    <a:pt x="8196" y="15928"/>
                    <a:pt x="8151" y="15942"/>
                  </a:cubicBezTo>
                  <a:cubicBezTo>
                    <a:pt x="8151" y="15942"/>
                    <a:pt x="8079" y="15979"/>
                    <a:pt x="8007" y="16015"/>
                  </a:cubicBezTo>
                  <a:cubicBezTo>
                    <a:pt x="7682" y="16159"/>
                    <a:pt x="6817" y="16520"/>
                    <a:pt x="5807" y="16844"/>
                  </a:cubicBezTo>
                  <a:cubicBezTo>
                    <a:pt x="4761" y="17169"/>
                    <a:pt x="3607" y="17421"/>
                    <a:pt x="2705" y="17421"/>
                  </a:cubicBezTo>
                  <a:cubicBezTo>
                    <a:pt x="2236" y="17421"/>
                    <a:pt x="1876" y="17349"/>
                    <a:pt x="1623" y="17205"/>
                  </a:cubicBezTo>
                  <a:cubicBezTo>
                    <a:pt x="1299" y="17024"/>
                    <a:pt x="1046" y="16700"/>
                    <a:pt x="866" y="16267"/>
                  </a:cubicBezTo>
                  <a:cubicBezTo>
                    <a:pt x="685" y="15834"/>
                    <a:pt x="613" y="15257"/>
                    <a:pt x="613" y="14644"/>
                  </a:cubicBezTo>
                  <a:cubicBezTo>
                    <a:pt x="613" y="13129"/>
                    <a:pt x="1190" y="11254"/>
                    <a:pt x="2344" y="9991"/>
                  </a:cubicBezTo>
                  <a:cubicBezTo>
                    <a:pt x="3210" y="9018"/>
                    <a:pt x="4436" y="8404"/>
                    <a:pt x="5482" y="8008"/>
                  </a:cubicBezTo>
                  <a:cubicBezTo>
                    <a:pt x="6023" y="7791"/>
                    <a:pt x="6492" y="7647"/>
                    <a:pt x="6853" y="7503"/>
                  </a:cubicBezTo>
                  <a:cubicBezTo>
                    <a:pt x="6997" y="7467"/>
                    <a:pt x="7141" y="7395"/>
                    <a:pt x="7286" y="7322"/>
                  </a:cubicBezTo>
                  <a:cubicBezTo>
                    <a:pt x="7322" y="7286"/>
                    <a:pt x="7394" y="7286"/>
                    <a:pt x="7466" y="7214"/>
                  </a:cubicBezTo>
                  <a:lnTo>
                    <a:pt x="7538" y="7106"/>
                  </a:lnTo>
                  <a:cubicBezTo>
                    <a:pt x="7574" y="7070"/>
                    <a:pt x="7574" y="6998"/>
                    <a:pt x="7574" y="6926"/>
                  </a:cubicBezTo>
                  <a:cubicBezTo>
                    <a:pt x="7574" y="6854"/>
                    <a:pt x="7538" y="6745"/>
                    <a:pt x="7502" y="6709"/>
                  </a:cubicBezTo>
                  <a:cubicBezTo>
                    <a:pt x="7430" y="6637"/>
                    <a:pt x="7358" y="6601"/>
                    <a:pt x="7322" y="6565"/>
                  </a:cubicBezTo>
                  <a:cubicBezTo>
                    <a:pt x="7250" y="6529"/>
                    <a:pt x="7177" y="6529"/>
                    <a:pt x="7105" y="6493"/>
                  </a:cubicBezTo>
                  <a:cubicBezTo>
                    <a:pt x="6636" y="6349"/>
                    <a:pt x="6023" y="6204"/>
                    <a:pt x="5590" y="5952"/>
                  </a:cubicBezTo>
                  <a:cubicBezTo>
                    <a:pt x="5374" y="5844"/>
                    <a:pt x="5158" y="5699"/>
                    <a:pt x="5049" y="5591"/>
                  </a:cubicBezTo>
                  <a:cubicBezTo>
                    <a:pt x="4941" y="5447"/>
                    <a:pt x="4869" y="5303"/>
                    <a:pt x="4869" y="5158"/>
                  </a:cubicBezTo>
                  <a:cubicBezTo>
                    <a:pt x="4869" y="5014"/>
                    <a:pt x="4941" y="4798"/>
                    <a:pt x="5122" y="4545"/>
                  </a:cubicBezTo>
                  <a:cubicBezTo>
                    <a:pt x="5302" y="4293"/>
                    <a:pt x="5590" y="3968"/>
                    <a:pt x="6059" y="3608"/>
                  </a:cubicBezTo>
                  <a:cubicBezTo>
                    <a:pt x="7033" y="2850"/>
                    <a:pt x="8728" y="2093"/>
                    <a:pt x="10820" y="1516"/>
                  </a:cubicBezTo>
                  <a:cubicBezTo>
                    <a:pt x="12912" y="975"/>
                    <a:pt x="15365" y="578"/>
                    <a:pt x="17925" y="578"/>
                  </a:cubicBezTo>
                  <a:close/>
                  <a:moveTo>
                    <a:pt x="17925" y="1"/>
                  </a:moveTo>
                  <a:cubicBezTo>
                    <a:pt x="15329" y="1"/>
                    <a:pt x="12804" y="361"/>
                    <a:pt x="10676" y="939"/>
                  </a:cubicBezTo>
                  <a:cubicBezTo>
                    <a:pt x="8512" y="1516"/>
                    <a:pt x="6781" y="2309"/>
                    <a:pt x="5699" y="3139"/>
                  </a:cubicBezTo>
                  <a:cubicBezTo>
                    <a:pt x="5194" y="3535"/>
                    <a:pt x="4869" y="3860"/>
                    <a:pt x="4617" y="4221"/>
                  </a:cubicBezTo>
                  <a:cubicBezTo>
                    <a:pt x="4400" y="4545"/>
                    <a:pt x="4292" y="4834"/>
                    <a:pt x="4292" y="5158"/>
                  </a:cubicBezTo>
                  <a:cubicBezTo>
                    <a:pt x="4292" y="5483"/>
                    <a:pt x="4400" y="5772"/>
                    <a:pt x="4617" y="5988"/>
                  </a:cubicBezTo>
                  <a:cubicBezTo>
                    <a:pt x="4905" y="6313"/>
                    <a:pt x="5302" y="6493"/>
                    <a:pt x="5735" y="6673"/>
                  </a:cubicBezTo>
                  <a:cubicBezTo>
                    <a:pt x="6016" y="6801"/>
                    <a:pt x="6315" y="6893"/>
                    <a:pt x="6594" y="6974"/>
                  </a:cubicBezTo>
                  <a:lnTo>
                    <a:pt x="6594" y="6974"/>
                  </a:lnTo>
                  <a:cubicBezTo>
                    <a:pt x="6121" y="7126"/>
                    <a:pt x="5394" y="7360"/>
                    <a:pt x="4617" y="7719"/>
                  </a:cubicBezTo>
                  <a:cubicBezTo>
                    <a:pt x="3679" y="8116"/>
                    <a:pt x="2669" y="8729"/>
                    <a:pt x="1876" y="9595"/>
                  </a:cubicBezTo>
                  <a:cubicBezTo>
                    <a:pt x="613" y="11001"/>
                    <a:pt x="0" y="12985"/>
                    <a:pt x="0" y="14644"/>
                  </a:cubicBezTo>
                  <a:cubicBezTo>
                    <a:pt x="0" y="15329"/>
                    <a:pt x="108" y="15942"/>
                    <a:pt x="325" y="16483"/>
                  </a:cubicBezTo>
                  <a:cubicBezTo>
                    <a:pt x="541" y="17024"/>
                    <a:pt x="866" y="17457"/>
                    <a:pt x="1335" y="17746"/>
                  </a:cubicBezTo>
                  <a:cubicBezTo>
                    <a:pt x="1731" y="17962"/>
                    <a:pt x="2200" y="18034"/>
                    <a:pt x="2705" y="18034"/>
                  </a:cubicBezTo>
                  <a:cubicBezTo>
                    <a:pt x="3859" y="18034"/>
                    <a:pt x="5266" y="17638"/>
                    <a:pt x="6420" y="17277"/>
                  </a:cubicBezTo>
                  <a:cubicBezTo>
                    <a:pt x="7244" y="16985"/>
                    <a:pt x="7930" y="16692"/>
                    <a:pt x="8235" y="16559"/>
                  </a:cubicBezTo>
                  <a:lnTo>
                    <a:pt x="8235" y="16559"/>
                  </a:lnTo>
                  <a:lnTo>
                    <a:pt x="9341" y="17349"/>
                  </a:lnTo>
                  <a:cubicBezTo>
                    <a:pt x="9392" y="17375"/>
                    <a:pt x="9462" y="17400"/>
                    <a:pt x="9523" y="17400"/>
                  </a:cubicBezTo>
                  <a:cubicBezTo>
                    <a:pt x="9549" y="17400"/>
                    <a:pt x="9573" y="17396"/>
                    <a:pt x="9594" y="17385"/>
                  </a:cubicBezTo>
                  <a:lnTo>
                    <a:pt x="22106" y="14187"/>
                  </a:lnTo>
                  <a:lnTo>
                    <a:pt x="22106" y="14187"/>
                  </a:lnTo>
                  <a:cubicBezTo>
                    <a:pt x="22121" y="14314"/>
                    <a:pt x="22138" y="14495"/>
                    <a:pt x="22181" y="14752"/>
                  </a:cubicBezTo>
                  <a:cubicBezTo>
                    <a:pt x="22217" y="14897"/>
                    <a:pt x="22290" y="15041"/>
                    <a:pt x="22398" y="15113"/>
                  </a:cubicBezTo>
                  <a:cubicBezTo>
                    <a:pt x="22578" y="15293"/>
                    <a:pt x="22795" y="15365"/>
                    <a:pt x="23083" y="15438"/>
                  </a:cubicBezTo>
                  <a:cubicBezTo>
                    <a:pt x="23877" y="15618"/>
                    <a:pt x="25103" y="15654"/>
                    <a:pt x="26257" y="15654"/>
                  </a:cubicBezTo>
                  <a:lnTo>
                    <a:pt x="28529" y="15654"/>
                  </a:lnTo>
                  <a:cubicBezTo>
                    <a:pt x="28538" y="15645"/>
                    <a:pt x="28549" y="15640"/>
                    <a:pt x="28563" y="15640"/>
                  </a:cubicBezTo>
                  <a:cubicBezTo>
                    <a:pt x="28604" y="15640"/>
                    <a:pt x="28664" y="15681"/>
                    <a:pt x="28746" y="15762"/>
                  </a:cubicBezTo>
                  <a:cubicBezTo>
                    <a:pt x="28926" y="15979"/>
                    <a:pt x="29178" y="16411"/>
                    <a:pt x="29431" y="16916"/>
                  </a:cubicBezTo>
                  <a:cubicBezTo>
                    <a:pt x="29792" y="17746"/>
                    <a:pt x="30188" y="18792"/>
                    <a:pt x="30621" y="19766"/>
                  </a:cubicBezTo>
                  <a:cubicBezTo>
                    <a:pt x="31090" y="20775"/>
                    <a:pt x="31595" y="21677"/>
                    <a:pt x="32244" y="22218"/>
                  </a:cubicBezTo>
                  <a:cubicBezTo>
                    <a:pt x="33146" y="23012"/>
                    <a:pt x="34047" y="23372"/>
                    <a:pt x="34841" y="23372"/>
                  </a:cubicBezTo>
                  <a:cubicBezTo>
                    <a:pt x="35670" y="23372"/>
                    <a:pt x="36356" y="23012"/>
                    <a:pt x="36933" y="22471"/>
                  </a:cubicBezTo>
                  <a:cubicBezTo>
                    <a:pt x="37402" y="21966"/>
                    <a:pt x="38051" y="21172"/>
                    <a:pt x="38592" y="20198"/>
                  </a:cubicBezTo>
                  <a:cubicBezTo>
                    <a:pt x="39133" y="19225"/>
                    <a:pt x="39530" y="17998"/>
                    <a:pt x="39530" y="16736"/>
                  </a:cubicBezTo>
                  <a:cubicBezTo>
                    <a:pt x="39530" y="16556"/>
                    <a:pt x="39530" y="16375"/>
                    <a:pt x="39530" y="16195"/>
                  </a:cubicBezTo>
                  <a:cubicBezTo>
                    <a:pt x="39335" y="14081"/>
                    <a:pt x="38583" y="12890"/>
                    <a:pt x="38232" y="12438"/>
                  </a:cubicBezTo>
                  <a:lnTo>
                    <a:pt x="38232" y="12438"/>
                  </a:lnTo>
                  <a:cubicBezTo>
                    <a:pt x="38255" y="12407"/>
                    <a:pt x="38278" y="12373"/>
                    <a:pt x="38303" y="12336"/>
                  </a:cubicBezTo>
                  <a:cubicBezTo>
                    <a:pt x="38448" y="12155"/>
                    <a:pt x="38556" y="11867"/>
                    <a:pt x="38556" y="11470"/>
                  </a:cubicBezTo>
                  <a:cubicBezTo>
                    <a:pt x="38556" y="11254"/>
                    <a:pt x="38520" y="10965"/>
                    <a:pt x="38375" y="10677"/>
                  </a:cubicBezTo>
                  <a:cubicBezTo>
                    <a:pt x="38267" y="10460"/>
                    <a:pt x="38051" y="10316"/>
                    <a:pt x="37834" y="10208"/>
                  </a:cubicBezTo>
                  <a:cubicBezTo>
                    <a:pt x="37618" y="10136"/>
                    <a:pt x="37402" y="10100"/>
                    <a:pt x="37185" y="10100"/>
                  </a:cubicBezTo>
                  <a:cubicBezTo>
                    <a:pt x="36572" y="10100"/>
                    <a:pt x="35923" y="10280"/>
                    <a:pt x="35382" y="10460"/>
                  </a:cubicBezTo>
                  <a:cubicBezTo>
                    <a:pt x="35174" y="10516"/>
                    <a:pt x="34987" y="10577"/>
                    <a:pt x="34836" y="10630"/>
                  </a:cubicBezTo>
                  <a:lnTo>
                    <a:pt x="34836" y="10630"/>
                  </a:lnTo>
                  <a:cubicBezTo>
                    <a:pt x="34780" y="10251"/>
                    <a:pt x="34648" y="9604"/>
                    <a:pt x="34336" y="8585"/>
                  </a:cubicBezTo>
                  <a:cubicBezTo>
                    <a:pt x="34084" y="7647"/>
                    <a:pt x="33290" y="6204"/>
                    <a:pt x="31703" y="4762"/>
                  </a:cubicBezTo>
                  <a:cubicBezTo>
                    <a:pt x="30116" y="3319"/>
                    <a:pt x="27700" y="1840"/>
                    <a:pt x="24201" y="830"/>
                  </a:cubicBezTo>
                  <a:cubicBezTo>
                    <a:pt x="22181" y="253"/>
                    <a:pt x="20017" y="1"/>
                    <a:pt x="179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6" name="Google Shape;4786;p64"/>
            <p:cNvSpPr/>
            <p:nvPr/>
          </p:nvSpPr>
          <p:spPr>
            <a:xfrm>
              <a:off x="3553000" y="3237875"/>
              <a:ext cx="350775" cy="489200"/>
            </a:xfrm>
            <a:custGeom>
              <a:avLst/>
              <a:gdLst/>
              <a:ahLst/>
              <a:cxnLst/>
              <a:rect l="l" t="t" r="r" b="b"/>
              <a:pathLst>
                <a:path w="14031" h="19568" extrusionOk="0">
                  <a:moveTo>
                    <a:pt x="12612" y="1"/>
                  </a:moveTo>
                  <a:cubicBezTo>
                    <a:pt x="11647" y="1"/>
                    <a:pt x="9796" y="3410"/>
                    <a:pt x="8513" y="6678"/>
                  </a:cubicBezTo>
                  <a:cubicBezTo>
                    <a:pt x="6962" y="10717"/>
                    <a:pt x="1" y="15875"/>
                    <a:pt x="1227" y="17101"/>
                  </a:cubicBezTo>
                  <a:cubicBezTo>
                    <a:pt x="1976" y="17850"/>
                    <a:pt x="4325" y="19567"/>
                    <a:pt x="6731" y="19567"/>
                  </a:cubicBezTo>
                  <a:cubicBezTo>
                    <a:pt x="8265" y="19567"/>
                    <a:pt x="9822" y="18869"/>
                    <a:pt x="11001" y="16777"/>
                  </a:cubicBezTo>
                  <a:cubicBezTo>
                    <a:pt x="14031" y="11366"/>
                    <a:pt x="13129" y="618"/>
                    <a:pt x="13129" y="618"/>
                  </a:cubicBezTo>
                  <a:cubicBezTo>
                    <a:pt x="13019" y="191"/>
                    <a:pt x="12840" y="1"/>
                    <a:pt x="126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7" name="Google Shape;4787;p64"/>
            <p:cNvSpPr/>
            <p:nvPr/>
          </p:nvSpPr>
          <p:spPr>
            <a:xfrm>
              <a:off x="3580050" y="3238000"/>
              <a:ext cx="303900" cy="488725"/>
            </a:xfrm>
            <a:custGeom>
              <a:avLst/>
              <a:gdLst/>
              <a:ahLst/>
              <a:cxnLst/>
              <a:rect l="l" t="t" r="r" b="b"/>
              <a:pathLst>
                <a:path w="12156" h="19549" extrusionOk="0">
                  <a:moveTo>
                    <a:pt x="11542" y="0"/>
                  </a:moveTo>
                  <a:cubicBezTo>
                    <a:pt x="10569" y="0"/>
                    <a:pt x="8729" y="3391"/>
                    <a:pt x="7431" y="6673"/>
                  </a:cubicBezTo>
                  <a:cubicBezTo>
                    <a:pt x="5988" y="10388"/>
                    <a:pt x="1" y="15040"/>
                    <a:pt x="1" y="16735"/>
                  </a:cubicBezTo>
                  <a:cubicBezTo>
                    <a:pt x="1" y="16880"/>
                    <a:pt x="73" y="16988"/>
                    <a:pt x="145" y="17096"/>
                  </a:cubicBezTo>
                  <a:cubicBezTo>
                    <a:pt x="903" y="17854"/>
                    <a:pt x="3247" y="19549"/>
                    <a:pt x="5627" y="19549"/>
                  </a:cubicBezTo>
                  <a:cubicBezTo>
                    <a:pt x="7178" y="19549"/>
                    <a:pt x="8729" y="18863"/>
                    <a:pt x="9919" y="16772"/>
                  </a:cubicBezTo>
                  <a:cubicBezTo>
                    <a:pt x="11795" y="13381"/>
                    <a:pt x="12156" y="7863"/>
                    <a:pt x="12156" y="4256"/>
                  </a:cubicBezTo>
                  <a:cubicBezTo>
                    <a:pt x="12156" y="2092"/>
                    <a:pt x="12047" y="613"/>
                    <a:pt x="12047" y="613"/>
                  </a:cubicBezTo>
                  <a:cubicBezTo>
                    <a:pt x="11939" y="181"/>
                    <a:pt x="11759" y="0"/>
                    <a:pt x="11542" y="0"/>
                  </a:cubicBezTo>
                  <a:close/>
                </a:path>
              </a:pathLst>
            </a:custGeom>
            <a:solidFill>
              <a:srgbClr val="4747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8" name="Google Shape;4788;p64"/>
            <p:cNvSpPr/>
            <p:nvPr/>
          </p:nvSpPr>
          <p:spPr>
            <a:xfrm>
              <a:off x="3572850" y="3229875"/>
              <a:ext cx="319225" cy="504975"/>
            </a:xfrm>
            <a:custGeom>
              <a:avLst/>
              <a:gdLst/>
              <a:ahLst/>
              <a:cxnLst/>
              <a:rect l="l" t="t" r="r" b="b"/>
              <a:pathLst>
                <a:path w="12769" h="20199" extrusionOk="0">
                  <a:moveTo>
                    <a:pt x="11830" y="614"/>
                  </a:moveTo>
                  <a:lnTo>
                    <a:pt x="11903" y="650"/>
                  </a:lnTo>
                  <a:cubicBezTo>
                    <a:pt x="11939" y="722"/>
                    <a:pt x="11975" y="830"/>
                    <a:pt x="12047" y="1011"/>
                  </a:cubicBezTo>
                  <a:cubicBezTo>
                    <a:pt x="12047" y="1049"/>
                    <a:pt x="12047" y="1118"/>
                    <a:pt x="12047" y="1227"/>
                  </a:cubicBezTo>
                  <a:cubicBezTo>
                    <a:pt x="12083" y="1732"/>
                    <a:pt x="12155" y="2958"/>
                    <a:pt x="12155" y="4581"/>
                  </a:cubicBezTo>
                  <a:cubicBezTo>
                    <a:pt x="12155" y="6385"/>
                    <a:pt x="12047" y="8657"/>
                    <a:pt x="11758" y="10893"/>
                  </a:cubicBezTo>
                  <a:cubicBezTo>
                    <a:pt x="11434" y="13129"/>
                    <a:pt x="10857" y="15293"/>
                    <a:pt x="9919" y="16952"/>
                  </a:cubicBezTo>
                  <a:cubicBezTo>
                    <a:pt x="9378" y="17962"/>
                    <a:pt x="8729" y="18611"/>
                    <a:pt x="8043" y="19008"/>
                  </a:cubicBezTo>
                  <a:cubicBezTo>
                    <a:pt x="7358" y="19405"/>
                    <a:pt x="6637" y="19585"/>
                    <a:pt x="5915" y="19585"/>
                  </a:cubicBezTo>
                  <a:cubicBezTo>
                    <a:pt x="4797" y="19585"/>
                    <a:pt x="3643" y="19188"/>
                    <a:pt x="2705" y="18684"/>
                  </a:cubicBezTo>
                  <a:cubicBezTo>
                    <a:pt x="1768" y="18179"/>
                    <a:pt x="1010" y="17565"/>
                    <a:pt x="650" y="17205"/>
                  </a:cubicBezTo>
                  <a:cubicBezTo>
                    <a:pt x="614" y="17169"/>
                    <a:pt x="614" y="17133"/>
                    <a:pt x="614" y="17060"/>
                  </a:cubicBezTo>
                  <a:cubicBezTo>
                    <a:pt x="577" y="16916"/>
                    <a:pt x="650" y="16700"/>
                    <a:pt x="830" y="16447"/>
                  </a:cubicBezTo>
                  <a:cubicBezTo>
                    <a:pt x="1082" y="15942"/>
                    <a:pt x="1587" y="15329"/>
                    <a:pt x="2200" y="14608"/>
                  </a:cubicBezTo>
                  <a:cubicBezTo>
                    <a:pt x="3138" y="13562"/>
                    <a:pt x="4364" y="12300"/>
                    <a:pt x="5446" y="11001"/>
                  </a:cubicBezTo>
                  <a:cubicBezTo>
                    <a:pt x="6529" y="9703"/>
                    <a:pt x="7502" y="8368"/>
                    <a:pt x="8007" y="7106"/>
                  </a:cubicBezTo>
                  <a:cubicBezTo>
                    <a:pt x="8656" y="5483"/>
                    <a:pt x="9414" y="3824"/>
                    <a:pt x="10135" y="2598"/>
                  </a:cubicBezTo>
                  <a:cubicBezTo>
                    <a:pt x="10532" y="1948"/>
                    <a:pt x="10857" y="1443"/>
                    <a:pt x="11181" y="1119"/>
                  </a:cubicBezTo>
                  <a:cubicBezTo>
                    <a:pt x="11325" y="938"/>
                    <a:pt x="11470" y="794"/>
                    <a:pt x="11578" y="722"/>
                  </a:cubicBezTo>
                  <a:cubicBezTo>
                    <a:pt x="11686" y="650"/>
                    <a:pt x="11794" y="614"/>
                    <a:pt x="11830" y="614"/>
                  </a:cubicBezTo>
                  <a:close/>
                  <a:moveTo>
                    <a:pt x="11830" y="1"/>
                  </a:moveTo>
                  <a:cubicBezTo>
                    <a:pt x="11614" y="37"/>
                    <a:pt x="11434" y="109"/>
                    <a:pt x="11253" y="217"/>
                  </a:cubicBezTo>
                  <a:cubicBezTo>
                    <a:pt x="10929" y="434"/>
                    <a:pt x="10640" y="758"/>
                    <a:pt x="10316" y="1191"/>
                  </a:cubicBezTo>
                  <a:cubicBezTo>
                    <a:pt x="9378" y="2525"/>
                    <a:pt x="8296" y="4726"/>
                    <a:pt x="7466" y="6890"/>
                  </a:cubicBezTo>
                  <a:cubicBezTo>
                    <a:pt x="6781" y="8657"/>
                    <a:pt x="4942" y="10749"/>
                    <a:pt x="3246" y="12588"/>
                  </a:cubicBezTo>
                  <a:cubicBezTo>
                    <a:pt x="2417" y="13490"/>
                    <a:pt x="1623" y="14355"/>
                    <a:pt x="1010" y="15113"/>
                  </a:cubicBezTo>
                  <a:cubicBezTo>
                    <a:pt x="722" y="15474"/>
                    <a:pt x="469" y="15834"/>
                    <a:pt x="289" y="16123"/>
                  </a:cubicBezTo>
                  <a:cubicBezTo>
                    <a:pt x="109" y="16447"/>
                    <a:pt x="0" y="16736"/>
                    <a:pt x="0" y="17060"/>
                  </a:cubicBezTo>
                  <a:cubicBezTo>
                    <a:pt x="0" y="17241"/>
                    <a:pt x="72" y="17493"/>
                    <a:pt x="217" y="17638"/>
                  </a:cubicBezTo>
                  <a:cubicBezTo>
                    <a:pt x="650" y="18034"/>
                    <a:pt x="1407" y="18647"/>
                    <a:pt x="2417" y="19188"/>
                  </a:cubicBezTo>
                  <a:cubicBezTo>
                    <a:pt x="3427" y="19729"/>
                    <a:pt x="4653" y="20198"/>
                    <a:pt x="5915" y="20198"/>
                  </a:cubicBezTo>
                  <a:cubicBezTo>
                    <a:pt x="6745" y="20198"/>
                    <a:pt x="7574" y="19982"/>
                    <a:pt x="8332" y="19513"/>
                  </a:cubicBezTo>
                  <a:cubicBezTo>
                    <a:pt x="9125" y="19080"/>
                    <a:pt x="9847" y="18323"/>
                    <a:pt x="10460" y="17241"/>
                  </a:cubicBezTo>
                  <a:cubicBezTo>
                    <a:pt x="11434" y="15474"/>
                    <a:pt x="12011" y="13237"/>
                    <a:pt x="12335" y="10965"/>
                  </a:cubicBezTo>
                  <a:cubicBezTo>
                    <a:pt x="12660" y="8693"/>
                    <a:pt x="12768" y="6385"/>
                    <a:pt x="12768" y="4581"/>
                  </a:cubicBezTo>
                  <a:cubicBezTo>
                    <a:pt x="12768" y="2417"/>
                    <a:pt x="12624" y="902"/>
                    <a:pt x="12624" y="902"/>
                  </a:cubicBezTo>
                  <a:lnTo>
                    <a:pt x="12624" y="866"/>
                  </a:lnTo>
                  <a:cubicBezTo>
                    <a:pt x="12552" y="614"/>
                    <a:pt x="12480" y="434"/>
                    <a:pt x="12335" y="289"/>
                  </a:cubicBezTo>
                  <a:cubicBezTo>
                    <a:pt x="12227" y="109"/>
                    <a:pt x="12011" y="1"/>
                    <a:pt x="118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9" name="Google Shape;4789;p64"/>
            <p:cNvSpPr/>
            <p:nvPr/>
          </p:nvSpPr>
          <p:spPr>
            <a:xfrm>
              <a:off x="3224800" y="2836750"/>
              <a:ext cx="786275" cy="880150"/>
            </a:xfrm>
            <a:custGeom>
              <a:avLst/>
              <a:gdLst/>
              <a:ahLst/>
              <a:cxnLst/>
              <a:rect l="l" t="t" r="r" b="b"/>
              <a:pathLst>
                <a:path w="31451" h="35206" extrusionOk="0">
                  <a:moveTo>
                    <a:pt x="19513" y="0"/>
                  </a:moveTo>
                  <a:cubicBezTo>
                    <a:pt x="19512" y="1"/>
                    <a:pt x="3138" y="4256"/>
                    <a:pt x="0" y="5663"/>
                  </a:cubicBezTo>
                  <a:cubicBezTo>
                    <a:pt x="0" y="5663"/>
                    <a:pt x="253" y="14211"/>
                    <a:pt x="3535" y="23156"/>
                  </a:cubicBezTo>
                  <a:cubicBezTo>
                    <a:pt x="6817" y="32064"/>
                    <a:pt x="12335" y="35094"/>
                    <a:pt x="14716" y="35202"/>
                  </a:cubicBezTo>
                  <a:cubicBezTo>
                    <a:pt x="14753" y="35204"/>
                    <a:pt x="14791" y="35205"/>
                    <a:pt x="14830" y="35205"/>
                  </a:cubicBezTo>
                  <a:cubicBezTo>
                    <a:pt x="17272" y="35205"/>
                    <a:pt x="21672" y="30736"/>
                    <a:pt x="23660" y="26546"/>
                  </a:cubicBezTo>
                  <a:cubicBezTo>
                    <a:pt x="25680" y="22254"/>
                    <a:pt x="27051" y="17349"/>
                    <a:pt x="27051" y="17349"/>
                  </a:cubicBezTo>
                  <a:cubicBezTo>
                    <a:pt x="27051" y="17349"/>
                    <a:pt x="29972" y="16339"/>
                    <a:pt x="30730" y="13706"/>
                  </a:cubicBezTo>
                  <a:cubicBezTo>
                    <a:pt x="31451" y="11073"/>
                    <a:pt x="31343" y="8657"/>
                    <a:pt x="29323" y="8404"/>
                  </a:cubicBezTo>
                  <a:cubicBezTo>
                    <a:pt x="29239" y="8394"/>
                    <a:pt x="29158" y="8389"/>
                    <a:pt x="29078" y="8389"/>
                  </a:cubicBezTo>
                  <a:cubicBezTo>
                    <a:pt x="27233" y="8389"/>
                    <a:pt x="26438" y="11073"/>
                    <a:pt x="26438" y="11073"/>
                  </a:cubicBezTo>
                  <a:cubicBezTo>
                    <a:pt x="26438" y="11073"/>
                    <a:pt x="23913" y="9414"/>
                    <a:pt x="22903" y="6168"/>
                  </a:cubicBezTo>
                  <a:cubicBezTo>
                    <a:pt x="22001" y="3236"/>
                    <a:pt x="23517" y="908"/>
                    <a:pt x="23130" y="908"/>
                  </a:cubicBezTo>
                  <a:cubicBezTo>
                    <a:pt x="23084" y="908"/>
                    <a:pt x="23011" y="941"/>
                    <a:pt x="22903" y="1010"/>
                  </a:cubicBezTo>
                  <a:cubicBezTo>
                    <a:pt x="21982" y="1569"/>
                    <a:pt x="20222" y="3298"/>
                    <a:pt x="19180" y="3298"/>
                  </a:cubicBezTo>
                  <a:cubicBezTo>
                    <a:pt x="19080" y="3298"/>
                    <a:pt x="18986" y="3282"/>
                    <a:pt x="18900" y="3247"/>
                  </a:cubicBezTo>
                  <a:cubicBezTo>
                    <a:pt x="17890" y="2886"/>
                    <a:pt x="19513" y="1"/>
                    <a:pt x="19513" y="0"/>
                  </a:cubicBezTo>
                  <a:close/>
                </a:path>
              </a:pathLst>
            </a:custGeom>
            <a:solidFill>
              <a:srgbClr val="7070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0" name="Google Shape;4790;p64"/>
            <p:cNvSpPr/>
            <p:nvPr/>
          </p:nvSpPr>
          <p:spPr>
            <a:xfrm>
              <a:off x="3217575" y="2829200"/>
              <a:ext cx="793500" cy="895725"/>
            </a:xfrm>
            <a:custGeom>
              <a:avLst/>
              <a:gdLst/>
              <a:ahLst/>
              <a:cxnLst/>
              <a:rect l="l" t="t" r="r" b="b"/>
              <a:pathLst>
                <a:path w="31740" h="35829" extrusionOk="0">
                  <a:moveTo>
                    <a:pt x="19227" y="757"/>
                  </a:moveTo>
                  <a:cubicBezTo>
                    <a:pt x="19168" y="873"/>
                    <a:pt x="19106" y="999"/>
                    <a:pt x="19044" y="1132"/>
                  </a:cubicBezTo>
                  <a:cubicBezTo>
                    <a:pt x="18792" y="1709"/>
                    <a:pt x="18539" y="2358"/>
                    <a:pt x="18539" y="2935"/>
                  </a:cubicBezTo>
                  <a:cubicBezTo>
                    <a:pt x="18539" y="3116"/>
                    <a:pt x="18575" y="3296"/>
                    <a:pt x="18648" y="3476"/>
                  </a:cubicBezTo>
                  <a:cubicBezTo>
                    <a:pt x="18720" y="3621"/>
                    <a:pt x="18864" y="3765"/>
                    <a:pt x="19080" y="3837"/>
                  </a:cubicBezTo>
                  <a:cubicBezTo>
                    <a:pt x="19189" y="3873"/>
                    <a:pt x="19333" y="3909"/>
                    <a:pt x="19441" y="3909"/>
                  </a:cubicBezTo>
                  <a:cubicBezTo>
                    <a:pt x="19802" y="3909"/>
                    <a:pt x="20126" y="3765"/>
                    <a:pt x="20487" y="3585"/>
                  </a:cubicBezTo>
                  <a:cubicBezTo>
                    <a:pt x="21028" y="3332"/>
                    <a:pt x="21569" y="2899"/>
                    <a:pt x="22074" y="2503"/>
                  </a:cubicBezTo>
                  <a:cubicBezTo>
                    <a:pt x="22443" y="2239"/>
                    <a:pt x="22794" y="1955"/>
                    <a:pt x="23082" y="1752"/>
                  </a:cubicBezTo>
                  <a:lnTo>
                    <a:pt x="23082" y="1752"/>
                  </a:lnTo>
                  <a:cubicBezTo>
                    <a:pt x="22898" y="2318"/>
                    <a:pt x="22615" y="3308"/>
                    <a:pt x="22615" y="4486"/>
                  </a:cubicBezTo>
                  <a:cubicBezTo>
                    <a:pt x="22615" y="5135"/>
                    <a:pt x="22687" y="5821"/>
                    <a:pt x="22904" y="6542"/>
                  </a:cubicBezTo>
                  <a:cubicBezTo>
                    <a:pt x="23949" y="9932"/>
                    <a:pt x="26546" y="11591"/>
                    <a:pt x="26546" y="11628"/>
                  </a:cubicBezTo>
                  <a:cubicBezTo>
                    <a:pt x="26600" y="11646"/>
                    <a:pt x="26645" y="11655"/>
                    <a:pt x="26691" y="11655"/>
                  </a:cubicBezTo>
                  <a:cubicBezTo>
                    <a:pt x="26736" y="11655"/>
                    <a:pt x="26781" y="11646"/>
                    <a:pt x="26835" y="11628"/>
                  </a:cubicBezTo>
                  <a:cubicBezTo>
                    <a:pt x="26907" y="11628"/>
                    <a:pt x="26979" y="11555"/>
                    <a:pt x="27015" y="11447"/>
                  </a:cubicBezTo>
                  <a:lnTo>
                    <a:pt x="27015" y="11411"/>
                  </a:lnTo>
                  <a:cubicBezTo>
                    <a:pt x="27051" y="11303"/>
                    <a:pt x="27268" y="10654"/>
                    <a:pt x="27700" y="10077"/>
                  </a:cubicBezTo>
                  <a:cubicBezTo>
                    <a:pt x="27881" y="9788"/>
                    <a:pt x="28133" y="9500"/>
                    <a:pt x="28422" y="9319"/>
                  </a:cubicBezTo>
                  <a:cubicBezTo>
                    <a:pt x="28710" y="9139"/>
                    <a:pt x="28999" y="8995"/>
                    <a:pt x="29360" y="8995"/>
                  </a:cubicBezTo>
                  <a:cubicBezTo>
                    <a:pt x="29432" y="8995"/>
                    <a:pt x="29504" y="8995"/>
                    <a:pt x="29576" y="9031"/>
                  </a:cubicBezTo>
                  <a:cubicBezTo>
                    <a:pt x="30153" y="9103"/>
                    <a:pt x="30514" y="9319"/>
                    <a:pt x="30766" y="9716"/>
                  </a:cubicBezTo>
                  <a:cubicBezTo>
                    <a:pt x="31019" y="10113"/>
                    <a:pt x="31127" y="10690"/>
                    <a:pt x="31127" y="11375"/>
                  </a:cubicBezTo>
                  <a:cubicBezTo>
                    <a:pt x="31127" y="12096"/>
                    <a:pt x="30983" y="12998"/>
                    <a:pt x="30694" y="13936"/>
                  </a:cubicBezTo>
                  <a:cubicBezTo>
                    <a:pt x="30369" y="15162"/>
                    <a:pt x="29504" y="16028"/>
                    <a:pt x="28710" y="16569"/>
                  </a:cubicBezTo>
                  <a:cubicBezTo>
                    <a:pt x="28314" y="16857"/>
                    <a:pt x="27953" y="17038"/>
                    <a:pt x="27700" y="17182"/>
                  </a:cubicBezTo>
                  <a:cubicBezTo>
                    <a:pt x="27556" y="17254"/>
                    <a:pt x="27448" y="17290"/>
                    <a:pt x="27376" y="17326"/>
                  </a:cubicBezTo>
                  <a:lnTo>
                    <a:pt x="27268" y="17362"/>
                  </a:lnTo>
                  <a:cubicBezTo>
                    <a:pt x="27159" y="17398"/>
                    <a:pt x="27087" y="17470"/>
                    <a:pt x="27051" y="17579"/>
                  </a:cubicBezTo>
                  <a:cubicBezTo>
                    <a:pt x="27051" y="17579"/>
                    <a:pt x="26979" y="17867"/>
                    <a:pt x="26835" y="18408"/>
                  </a:cubicBezTo>
                  <a:cubicBezTo>
                    <a:pt x="26330" y="19959"/>
                    <a:pt x="25176" y="23530"/>
                    <a:pt x="23697" y="26704"/>
                  </a:cubicBezTo>
                  <a:cubicBezTo>
                    <a:pt x="22723" y="28795"/>
                    <a:pt x="21136" y="30923"/>
                    <a:pt x="19477" y="32546"/>
                  </a:cubicBezTo>
                  <a:cubicBezTo>
                    <a:pt x="18684" y="33376"/>
                    <a:pt x="17854" y="34025"/>
                    <a:pt x="17097" y="34494"/>
                  </a:cubicBezTo>
                  <a:cubicBezTo>
                    <a:pt x="16339" y="34963"/>
                    <a:pt x="15618" y="35215"/>
                    <a:pt x="15113" y="35215"/>
                  </a:cubicBezTo>
                  <a:lnTo>
                    <a:pt x="15041" y="35215"/>
                  </a:lnTo>
                  <a:cubicBezTo>
                    <a:pt x="13959" y="35179"/>
                    <a:pt x="12011" y="34422"/>
                    <a:pt x="9955" y="32546"/>
                  </a:cubicBezTo>
                  <a:cubicBezTo>
                    <a:pt x="7900" y="30707"/>
                    <a:pt x="5736" y="27750"/>
                    <a:pt x="4113" y="23349"/>
                  </a:cubicBezTo>
                  <a:cubicBezTo>
                    <a:pt x="2490" y="18913"/>
                    <a:pt x="1588" y="14549"/>
                    <a:pt x="1119" y="11303"/>
                  </a:cubicBezTo>
                  <a:cubicBezTo>
                    <a:pt x="903" y="9680"/>
                    <a:pt x="758" y="8345"/>
                    <a:pt x="686" y="7408"/>
                  </a:cubicBezTo>
                  <a:cubicBezTo>
                    <a:pt x="650" y="6939"/>
                    <a:pt x="614" y="6578"/>
                    <a:pt x="614" y="6326"/>
                  </a:cubicBezTo>
                  <a:cubicBezTo>
                    <a:pt x="614" y="6256"/>
                    <a:pt x="614" y="6195"/>
                    <a:pt x="614" y="6142"/>
                  </a:cubicBezTo>
                  <a:lnTo>
                    <a:pt x="614" y="6142"/>
                  </a:lnTo>
                  <a:cubicBezTo>
                    <a:pt x="1427" y="5813"/>
                    <a:pt x="2924" y="5309"/>
                    <a:pt x="4762" y="4775"/>
                  </a:cubicBezTo>
                  <a:cubicBezTo>
                    <a:pt x="7719" y="3873"/>
                    <a:pt x="11506" y="2827"/>
                    <a:pt x="14536" y="1998"/>
                  </a:cubicBezTo>
                  <a:cubicBezTo>
                    <a:pt x="16051" y="1601"/>
                    <a:pt x="17385" y="1240"/>
                    <a:pt x="18359" y="988"/>
                  </a:cubicBezTo>
                  <a:cubicBezTo>
                    <a:pt x="18699" y="896"/>
                    <a:pt x="18992" y="819"/>
                    <a:pt x="19227" y="757"/>
                  </a:cubicBezTo>
                  <a:close/>
                  <a:moveTo>
                    <a:pt x="19816" y="0"/>
                  </a:moveTo>
                  <a:cubicBezTo>
                    <a:pt x="19786" y="0"/>
                    <a:pt x="19757" y="5"/>
                    <a:pt x="19730" y="14"/>
                  </a:cubicBezTo>
                  <a:cubicBezTo>
                    <a:pt x="19730" y="14"/>
                    <a:pt x="15618" y="1060"/>
                    <a:pt x="11146" y="2322"/>
                  </a:cubicBezTo>
                  <a:cubicBezTo>
                    <a:pt x="8909" y="2935"/>
                    <a:pt x="6565" y="3585"/>
                    <a:pt x="4581" y="4198"/>
                  </a:cubicBezTo>
                  <a:cubicBezTo>
                    <a:pt x="2598" y="4775"/>
                    <a:pt x="1011" y="5316"/>
                    <a:pt x="181" y="5676"/>
                  </a:cubicBezTo>
                  <a:cubicBezTo>
                    <a:pt x="73" y="5713"/>
                    <a:pt x="1" y="5821"/>
                    <a:pt x="1" y="5965"/>
                  </a:cubicBezTo>
                  <a:cubicBezTo>
                    <a:pt x="1" y="5965"/>
                    <a:pt x="253" y="14549"/>
                    <a:pt x="3536" y="23530"/>
                  </a:cubicBezTo>
                  <a:cubicBezTo>
                    <a:pt x="5195" y="28038"/>
                    <a:pt x="7431" y="31068"/>
                    <a:pt x="9559" y="33015"/>
                  </a:cubicBezTo>
                  <a:cubicBezTo>
                    <a:pt x="11687" y="34927"/>
                    <a:pt x="13706" y="35756"/>
                    <a:pt x="15005" y="35829"/>
                  </a:cubicBezTo>
                  <a:lnTo>
                    <a:pt x="15113" y="35829"/>
                  </a:lnTo>
                  <a:cubicBezTo>
                    <a:pt x="15798" y="35829"/>
                    <a:pt x="16592" y="35504"/>
                    <a:pt x="17385" y="34999"/>
                  </a:cubicBezTo>
                  <a:cubicBezTo>
                    <a:pt x="19838" y="33520"/>
                    <a:pt x="22687" y="30202"/>
                    <a:pt x="24238" y="26956"/>
                  </a:cubicBezTo>
                  <a:cubicBezTo>
                    <a:pt x="26041" y="23124"/>
                    <a:pt x="27327" y="18802"/>
                    <a:pt x="27582" y="17895"/>
                  </a:cubicBezTo>
                  <a:lnTo>
                    <a:pt x="27582" y="17895"/>
                  </a:lnTo>
                  <a:cubicBezTo>
                    <a:pt x="27834" y="17799"/>
                    <a:pt x="28411" y="17541"/>
                    <a:pt x="29071" y="17074"/>
                  </a:cubicBezTo>
                  <a:cubicBezTo>
                    <a:pt x="29901" y="16461"/>
                    <a:pt x="30874" y="15487"/>
                    <a:pt x="31307" y="14080"/>
                  </a:cubicBezTo>
                  <a:cubicBezTo>
                    <a:pt x="31560" y="13142"/>
                    <a:pt x="31740" y="12205"/>
                    <a:pt x="31740" y="11375"/>
                  </a:cubicBezTo>
                  <a:cubicBezTo>
                    <a:pt x="31740" y="10618"/>
                    <a:pt x="31596" y="9932"/>
                    <a:pt x="31271" y="9391"/>
                  </a:cubicBezTo>
                  <a:cubicBezTo>
                    <a:pt x="30946" y="8886"/>
                    <a:pt x="30369" y="8490"/>
                    <a:pt x="29648" y="8418"/>
                  </a:cubicBezTo>
                  <a:lnTo>
                    <a:pt x="29360" y="8418"/>
                  </a:lnTo>
                  <a:cubicBezTo>
                    <a:pt x="28855" y="8418"/>
                    <a:pt x="28386" y="8598"/>
                    <a:pt x="27989" y="8886"/>
                  </a:cubicBezTo>
                  <a:cubicBezTo>
                    <a:pt x="27448" y="9283"/>
                    <a:pt x="27051" y="9896"/>
                    <a:pt x="26799" y="10365"/>
                  </a:cubicBezTo>
                  <a:cubicBezTo>
                    <a:pt x="26706" y="10551"/>
                    <a:pt x="26632" y="10723"/>
                    <a:pt x="26577" y="10865"/>
                  </a:cubicBezTo>
                  <a:lnTo>
                    <a:pt x="26577" y="10865"/>
                  </a:lnTo>
                  <a:cubicBezTo>
                    <a:pt x="25881" y="10313"/>
                    <a:pt x="24225" y="8805"/>
                    <a:pt x="23481" y="6362"/>
                  </a:cubicBezTo>
                  <a:cubicBezTo>
                    <a:pt x="23300" y="5713"/>
                    <a:pt x="23192" y="5063"/>
                    <a:pt x="23192" y="4486"/>
                  </a:cubicBezTo>
                  <a:cubicBezTo>
                    <a:pt x="23192" y="3729"/>
                    <a:pt x="23336" y="3044"/>
                    <a:pt x="23481" y="2503"/>
                  </a:cubicBezTo>
                  <a:cubicBezTo>
                    <a:pt x="23553" y="2214"/>
                    <a:pt x="23625" y="1998"/>
                    <a:pt x="23697" y="1781"/>
                  </a:cubicBezTo>
                  <a:cubicBezTo>
                    <a:pt x="23733" y="1601"/>
                    <a:pt x="23769" y="1457"/>
                    <a:pt x="23805" y="1312"/>
                  </a:cubicBezTo>
                  <a:cubicBezTo>
                    <a:pt x="23805" y="1240"/>
                    <a:pt x="23769" y="1168"/>
                    <a:pt x="23733" y="1060"/>
                  </a:cubicBezTo>
                  <a:cubicBezTo>
                    <a:pt x="23697" y="1024"/>
                    <a:pt x="23625" y="952"/>
                    <a:pt x="23589" y="916"/>
                  </a:cubicBezTo>
                  <a:cubicBezTo>
                    <a:pt x="23517" y="916"/>
                    <a:pt x="23481" y="880"/>
                    <a:pt x="23408" y="880"/>
                  </a:cubicBezTo>
                  <a:cubicBezTo>
                    <a:pt x="23336" y="916"/>
                    <a:pt x="23264" y="916"/>
                    <a:pt x="23228" y="952"/>
                  </a:cubicBezTo>
                  <a:cubicBezTo>
                    <a:pt x="23156" y="988"/>
                    <a:pt x="23084" y="988"/>
                    <a:pt x="23048" y="1024"/>
                  </a:cubicBezTo>
                  <a:cubicBezTo>
                    <a:pt x="22543" y="1348"/>
                    <a:pt x="21894" y="1925"/>
                    <a:pt x="21208" y="2430"/>
                  </a:cubicBezTo>
                  <a:cubicBezTo>
                    <a:pt x="20848" y="2683"/>
                    <a:pt x="20523" y="2899"/>
                    <a:pt x="20198" y="3044"/>
                  </a:cubicBezTo>
                  <a:cubicBezTo>
                    <a:pt x="19910" y="3224"/>
                    <a:pt x="19621" y="3296"/>
                    <a:pt x="19441" y="3296"/>
                  </a:cubicBezTo>
                  <a:lnTo>
                    <a:pt x="19297" y="3296"/>
                  </a:lnTo>
                  <a:lnTo>
                    <a:pt x="19189" y="3188"/>
                  </a:lnTo>
                  <a:cubicBezTo>
                    <a:pt x="19153" y="3152"/>
                    <a:pt x="19153" y="3080"/>
                    <a:pt x="19153" y="2935"/>
                  </a:cubicBezTo>
                  <a:cubicBezTo>
                    <a:pt x="19153" y="2539"/>
                    <a:pt x="19369" y="1889"/>
                    <a:pt x="19585" y="1384"/>
                  </a:cubicBezTo>
                  <a:cubicBezTo>
                    <a:pt x="19730" y="1096"/>
                    <a:pt x="19838" y="880"/>
                    <a:pt x="19910" y="699"/>
                  </a:cubicBezTo>
                  <a:cubicBezTo>
                    <a:pt x="19946" y="627"/>
                    <a:pt x="19982" y="555"/>
                    <a:pt x="20018" y="519"/>
                  </a:cubicBezTo>
                  <a:lnTo>
                    <a:pt x="20054" y="447"/>
                  </a:lnTo>
                  <a:cubicBezTo>
                    <a:pt x="20126" y="339"/>
                    <a:pt x="20126" y="194"/>
                    <a:pt x="20054" y="122"/>
                  </a:cubicBezTo>
                  <a:cubicBezTo>
                    <a:pt x="20000" y="41"/>
                    <a:pt x="19905" y="0"/>
                    <a:pt x="198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1" name="Google Shape;4791;p64"/>
            <p:cNvSpPr/>
            <p:nvPr/>
          </p:nvSpPr>
          <p:spPr>
            <a:xfrm>
              <a:off x="3751375" y="3083575"/>
              <a:ext cx="155125" cy="68600"/>
            </a:xfrm>
            <a:custGeom>
              <a:avLst/>
              <a:gdLst/>
              <a:ahLst/>
              <a:cxnLst/>
              <a:rect l="l" t="t" r="r" b="b"/>
              <a:pathLst>
                <a:path w="6205" h="2744" extrusionOk="0">
                  <a:moveTo>
                    <a:pt x="5848" y="1"/>
                  </a:moveTo>
                  <a:cubicBezTo>
                    <a:pt x="5822" y="1"/>
                    <a:pt x="5796" y="4"/>
                    <a:pt x="5771" y="10"/>
                  </a:cubicBezTo>
                  <a:lnTo>
                    <a:pt x="217" y="2174"/>
                  </a:lnTo>
                  <a:cubicBezTo>
                    <a:pt x="73" y="2210"/>
                    <a:pt x="1" y="2390"/>
                    <a:pt x="73" y="2571"/>
                  </a:cubicBezTo>
                  <a:cubicBezTo>
                    <a:pt x="99" y="2676"/>
                    <a:pt x="203" y="2743"/>
                    <a:pt x="313" y="2743"/>
                  </a:cubicBezTo>
                  <a:cubicBezTo>
                    <a:pt x="354" y="2743"/>
                    <a:pt x="395" y="2734"/>
                    <a:pt x="433" y="2715"/>
                  </a:cubicBezTo>
                  <a:lnTo>
                    <a:pt x="5988" y="587"/>
                  </a:lnTo>
                  <a:cubicBezTo>
                    <a:pt x="6132" y="515"/>
                    <a:pt x="6204" y="334"/>
                    <a:pt x="6168" y="190"/>
                  </a:cubicBezTo>
                  <a:cubicBezTo>
                    <a:pt x="6108" y="71"/>
                    <a:pt x="5974" y="1"/>
                    <a:pt x="58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2" name="Google Shape;4792;p64"/>
            <p:cNvSpPr/>
            <p:nvPr/>
          </p:nvSpPr>
          <p:spPr>
            <a:xfrm>
              <a:off x="3156275" y="3109950"/>
              <a:ext cx="628500" cy="217975"/>
            </a:xfrm>
            <a:custGeom>
              <a:avLst/>
              <a:gdLst/>
              <a:ahLst/>
              <a:cxnLst/>
              <a:rect l="l" t="t" r="r" b="b"/>
              <a:pathLst>
                <a:path w="25140" h="8719" extrusionOk="0">
                  <a:moveTo>
                    <a:pt x="0" y="1"/>
                  </a:moveTo>
                  <a:cubicBezTo>
                    <a:pt x="0" y="1"/>
                    <a:pt x="109" y="3535"/>
                    <a:pt x="1876" y="5555"/>
                  </a:cubicBezTo>
                  <a:cubicBezTo>
                    <a:pt x="3144" y="6979"/>
                    <a:pt x="5380" y="7511"/>
                    <a:pt x="7047" y="7511"/>
                  </a:cubicBezTo>
                  <a:cubicBezTo>
                    <a:pt x="7702" y="7511"/>
                    <a:pt x="8270" y="7429"/>
                    <a:pt x="8656" y="7286"/>
                  </a:cubicBezTo>
                  <a:cubicBezTo>
                    <a:pt x="9996" y="6840"/>
                    <a:pt x="9831" y="3255"/>
                    <a:pt x="11120" y="3255"/>
                  </a:cubicBezTo>
                  <a:cubicBezTo>
                    <a:pt x="11184" y="3255"/>
                    <a:pt x="11253" y="3264"/>
                    <a:pt x="11325" y="3283"/>
                  </a:cubicBezTo>
                  <a:cubicBezTo>
                    <a:pt x="12804" y="3644"/>
                    <a:pt x="12552" y="5303"/>
                    <a:pt x="13201" y="6817"/>
                  </a:cubicBezTo>
                  <a:cubicBezTo>
                    <a:pt x="13814" y="8296"/>
                    <a:pt x="14463" y="8188"/>
                    <a:pt x="17204" y="8549"/>
                  </a:cubicBezTo>
                  <a:cubicBezTo>
                    <a:pt x="17971" y="8658"/>
                    <a:pt x="18726" y="8718"/>
                    <a:pt x="19439" y="8718"/>
                  </a:cubicBezTo>
                  <a:cubicBezTo>
                    <a:pt x="21311" y="8718"/>
                    <a:pt x="22893" y="8305"/>
                    <a:pt x="23624" y="7286"/>
                  </a:cubicBezTo>
                  <a:cubicBezTo>
                    <a:pt x="24634" y="5916"/>
                    <a:pt x="25139" y="1624"/>
                    <a:pt x="24129" y="1407"/>
                  </a:cubicBezTo>
                  <a:cubicBezTo>
                    <a:pt x="23922" y="1355"/>
                    <a:pt x="23613" y="1334"/>
                    <a:pt x="23223" y="1334"/>
                  </a:cubicBezTo>
                  <a:cubicBezTo>
                    <a:pt x="21714" y="1334"/>
                    <a:pt x="18980" y="1653"/>
                    <a:pt x="16086" y="1768"/>
                  </a:cubicBezTo>
                  <a:cubicBezTo>
                    <a:pt x="12444" y="1876"/>
                    <a:pt x="11073" y="2021"/>
                    <a:pt x="11073" y="2021"/>
                  </a:cubicBez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3" name="Google Shape;4793;p64"/>
            <p:cNvSpPr/>
            <p:nvPr/>
          </p:nvSpPr>
          <p:spPr>
            <a:xfrm>
              <a:off x="3501625" y="3169475"/>
              <a:ext cx="275025" cy="158450"/>
            </a:xfrm>
            <a:custGeom>
              <a:avLst/>
              <a:gdLst/>
              <a:ahLst/>
              <a:cxnLst/>
              <a:rect l="l" t="t" r="r" b="b"/>
              <a:pathLst>
                <a:path w="11001" h="6338" extrusionOk="0">
                  <a:moveTo>
                    <a:pt x="10820" y="0"/>
                  </a:moveTo>
                  <a:lnTo>
                    <a:pt x="0" y="5374"/>
                  </a:lnTo>
                  <a:cubicBezTo>
                    <a:pt x="577" y="5879"/>
                    <a:pt x="1443" y="5915"/>
                    <a:pt x="3390" y="6168"/>
                  </a:cubicBezTo>
                  <a:cubicBezTo>
                    <a:pt x="4157" y="6277"/>
                    <a:pt x="4912" y="6337"/>
                    <a:pt x="5625" y="6337"/>
                  </a:cubicBezTo>
                  <a:cubicBezTo>
                    <a:pt x="7497" y="6337"/>
                    <a:pt x="9079" y="5924"/>
                    <a:pt x="9810" y="4905"/>
                  </a:cubicBezTo>
                  <a:cubicBezTo>
                    <a:pt x="10568" y="3932"/>
                    <a:pt x="11001" y="1407"/>
                    <a:pt x="108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4" name="Google Shape;4794;p64"/>
            <p:cNvSpPr/>
            <p:nvPr/>
          </p:nvSpPr>
          <p:spPr>
            <a:xfrm>
              <a:off x="3217575" y="3153250"/>
              <a:ext cx="351700" cy="144800"/>
            </a:xfrm>
            <a:custGeom>
              <a:avLst/>
              <a:gdLst/>
              <a:ahLst/>
              <a:cxnLst/>
              <a:rect l="l" t="t" r="r" b="b"/>
              <a:pathLst>
                <a:path w="14068" h="5792" extrusionOk="0">
                  <a:moveTo>
                    <a:pt x="14067" y="0"/>
                  </a:moveTo>
                  <a:lnTo>
                    <a:pt x="14067" y="0"/>
                  </a:lnTo>
                  <a:cubicBezTo>
                    <a:pt x="13923" y="36"/>
                    <a:pt x="13779" y="36"/>
                    <a:pt x="13634" y="36"/>
                  </a:cubicBezTo>
                  <a:cubicBezTo>
                    <a:pt x="12552" y="72"/>
                    <a:pt x="11687" y="108"/>
                    <a:pt x="10965" y="144"/>
                  </a:cubicBezTo>
                  <a:lnTo>
                    <a:pt x="1" y="4364"/>
                  </a:lnTo>
                  <a:cubicBezTo>
                    <a:pt x="1302" y="5395"/>
                    <a:pt x="3138" y="5791"/>
                    <a:pt x="4564" y="5791"/>
                  </a:cubicBezTo>
                  <a:cubicBezTo>
                    <a:pt x="5234" y="5791"/>
                    <a:pt x="5813" y="5704"/>
                    <a:pt x="6204" y="5554"/>
                  </a:cubicBezTo>
                  <a:cubicBezTo>
                    <a:pt x="7544" y="5108"/>
                    <a:pt x="7379" y="1523"/>
                    <a:pt x="8668" y="1523"/>
                  </a:cubicBezTo>
                  <a:cubicBezTo>
                    <a:pt x="8732" y="1523"/>
                    <a:pt x="8801" y="1532"/>
                    <a:pt x="8873" y="1551"/>
                  </a:cubicBezTo>
                  <a:cubicBezTo>
                    <a:pt x="9739" y="1767"/>
                    <a:pt x="10028" y="2453"/>
                    <a:pt x="10244" y="3282"/>
                  </a:cubicBezTo>
                  <a:lnTo>
                    <a:pt x="1406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5" name="Google Shape;4795;p64"/>
            <p:cNvSpPr/>
            <p:nvPr/>
          </p:nvSpPr>
          <p:spPr>
            <a:xfrm>
              <a:off x="3148150" y="3102400"/>
              <a:ext cx="633000" cy="233000"/>
            </a:xfrm>
            <a:custGeom>
              <a:avLst/>
              <a:gdLst/>
              <a:ahLst/>
              <a:cxnLst/>
              <a:rect l="l" t="t" r="r" b="b"/>
              <a:pathLst>
                <a:path w="25320" h="9320" extrusionOk="0">
                  <a:moveTo>
                    <a:pt x="638" y="661"/>
                  </a:moveTo>
                  <a:lnTo>
                    <a:pt x="11326" y="2611"/>
                  </a:lnTo>
                  <a:lnTo>
                    <a:pt x="11686" y="2611"/>
                  </a:lnTo>
                  <a:cubicBezTo>
                    <a:pt x="12228" y="2575"/>
                    <a:pt x="13706" y="2467"/>
                    <a:pt x="16411" y="2359"/>
                  </a:cubicBezTo>
                  <a:cubicBezTo>
                    <a:pt x="19369" y="2250"/>
                    <a:pt x="22146" y="1926"/>
                    <a:pt x="23625" y="1926"/>
                  </a:cubicBezTo>
                  <a:cubicBezTo>
                    <a:pt x="23985" y="1926"/>
                    <a:pt x="24238" y="1962"/>
                    <a:pt x="24382" y="1998"/>
                  </a:cubicBezTo>
                  <a:lnTo>
                    <a:pt x="24490" y="2034"/>
                  </a:lnTo>
                  <a:cubicBezTo>
                    <a:pt x="24526" y="2142"/>
                    <a:pt x="24599" y="2286"/>
                    <a:pt x="24635" y="2539"/>
                  </a:cubicBezTo>
                  <a:cubicBezTo>
                    <a:pt x="24707" y="2755"/>
                    <a:pt x="24707" y="3044"/>
                    <a:pt x="24707" y="3369"/>
                  </a:cubicBezTo>
                  <a:cubicBezTo>
                    <a:pt x="24707" y="4054"/>
                    <a:pt x="24599" y="4883"/>
                    <a:pt x="24418" y="5641"/>
                  </a:cubicBezTo>
                  <a:cubicBezTo>
                    <a:pt x="24238" y="6398"/>
                    <a:pt x="23985" y="7047"/>
                    <a:pt x="23733" y="7444"/>
                  </a:cubicBezTo>
                  <a:cubicBezTo>
                    <a:pt x="23408" y="7877"/>
                    <a:pt x="22867" y="8202"/>
                    <a:pt x="22182" y="8418"/>
                  </a:cubicBezTo>
                  <a:cubicBezTo>
                    <a:pt x="21497" y="8634"/>
                    <a:pt x="20667" y="8706"/>
                    <a:pt x="19729" y="8706"/>
                  </a:cubicBezTo>
                  <a:cubicBezTo>
                    <a:pt x="19044" y="8706"/>
                    <a:pt x="18323" y="8670"/>
                    <a:pt x="17602" y="8562"/>
                  </a:cubicBezTo>
                  <a:cubicBezTo>
                    <a:pt x="16195" y="8382"/>
                    <a:pt x="15329" y="8310"/>
                    <a:pt x="14824" y="8129"/>
                  </a:cubicBezTo>
                  <a:cubicBezTo>
                    <a:pt x="14572" y="8021"/>
                    <a:pt x="14392" y="7913"/>
                    <a:pt x="14247" y="7769"/>
                  </a:cubicBezTo>
                  <a:cubicBezTo>
                    <a:pt x="14103" y="7588"/>
                    <a:pt x="13959" y="7336"/>
                    <a:pt x="13814" y="6975"/>
                  </a:cubicBezTo>
                  <a:cubicBezTo>
                    <a:pt x="13490" y="6290"/>
                    <a:pt x="13418" y="5496"/>
                    <a:pt x="13201" y="4811"/>
                  </a:cubicBezTo>
                  <a:cubicBezTo>
                    <a:pt x="13093" y="4487"/>
                    <a:pt x="12949" y="4162"/>
                    <a:pt x="12696" y="3873"/>
                  </a:cubicBezTo>
                  <a:cubicBezTo>
                    <a:pt x="12480" y="3621"/>
                    <a:pt x="12119" y="3405"/>
                    <a:pt x="11723" y="3296"/>
                  </a:cubicBezTo>
                  <a:cubicBezTo>
                    <a:pt x="11614" y="3260"/>
                    <a:pt x="11506" y="3260"/>
                    <a:pt x="11434" y="3260"/>
                  </a:cubicBezTo>
                  <a:cubicBezTo>
                    <a:pt x="11218" y="3260"/>
                    <a:pt x="11001" y="3332"/>
                    <a:pt x="10821" y="3477"/>
                  </a:cubicBezTo>
                  <a:cubicBezTo>
                    <a:pt x="10532" y="3729"/>
                    <a:pt x="10352" y="4054"/>
                    <a:pt x="10208" y="4451"/>
                  </a:cubicBezTo>
                  <a:cubicBezTo>
                    <a:pt x="9991" y="5028"/>
                    <a:pt x="9847" y="5713"/>
                    <a:pt x="9631" y="6254"/>
                  </a:cubicBezTo>
                  <a:cubicBezTo>
                    <a:pt x="9522" y="6542"/>
                    <a:pt x="9414" y="6795"/>
                    <a:pt x="9270" y="6975"/>
                  </a:cubicBezTo>
                  <a:cubicBezTo>
                    <a:pt x="9162" y="7156"/>
                    <a:pt x="9018" y="7264"/>
                    <a:pt x="8873" y="7336"/>
                  </a:cubicBezTo>
                  <a:cubicBezTo>
                    <a:pt x="8549" y="7444"/>
                    <a:pt x="8008" y="7516"/>
                    <a:pt x="7395" y="7516"/>
                  </a:cubicBezTo>
                  <a:cubicBezTo>
                    <a:pt x="6565" y="7516"/>
                    <a:pt x="5627" y="7408"/>
                    <a:pt x="4726" y="7083"/>
                  </a:cubicBezTo>
                  <a:cubicBezTo>
                    <a:pt x="3824" y="6795"/>
                    <a:pt x="2994" y="6326"/>
                    <a:pt x="2417" y="5641"/>
                  </a:cubicBezTo>
                  <a:cubicBezTo>
                    <a:pt x="1588" y="4703"/>
                    <a:pt x="1119" y="3369"/>
                    <a:pt x="866" y="2250"/>
                  </a:cubicBezTo>
                  <a:cubicBezTo>
                    <a:pt x="758" y="1709"/>
                    <a:pt x="686" y="1204"/>
                    <a:pt x="650" y="844"/>
                  </a:cubicBezTo>
                  <a:cubicBezTo>
                    <a:pt x="650" y="773"/>
                    <a:pt x="644" y="714"/>
                    <a:pt x="638" y="661"/>
                  </a:cubicBezTo>
                  <a:close/>
                  <a:moveTo>
                    <a:pt x="297" y="0"/>
                  </a:moveTo>
                  <a:cubicBezTo>
                    <a:pt x="234" y="0"/>
                    <a:pt x="162" y="34"/>
                    <a:pt x="109" y="86"/>
                  </a:cubicBezTo>
                  <a:cubicBezTo>
                    <a:pt x="37" y="122"/>
                    <a:pt x="1" y="231"/>
                    <a:pt x="1" y="303"/>
                  </a:cubicBezTo>
                  <a:cubicBezTo>
                    <a:pt x="1" y="339"/>
                    <a:pt x="37" y="1241"/>
                    <a:pt x="289" y="2395"/>
                  </a:cubicBezTo>
                  <a:cubicBezTo>
                    <a:pt x="542" y="3549"/>
                    <a:pt x="1047" y="4955"/>
                    <a:pt x="1984" y="6037"/>
                  </a:cubicBezTo>
                  <a:cubicBezTo>
                    <a:pt x="2634" y="6831"/>
                    <a:pt x="3571" y="7336"/>
                    <a:pt x="4545" y="7660"/>
                  </a:cubicBezTo>
                  <a:cubicBezTo>
                    <a:pt x="5519" y="7985"/>
                    <a:pt x="6529" y="8129"/>
                    <a:pt x="7395" y="8129"/>
                  </a:cubicBezTo>
                  <a:cubicBezTo>
                    <a:pt x="8044" y="8129"/>
                    <a:pt x="8657" y="8057"/>
                    <a:pt x="9090" y="7877"/>
                  </a:cubicBezTo>
                  <a:cubicBezTo>
                    <a:pt x="9306" y="7805"/>
                    <a:pt x="9486" y="7660"/>
                    <a:pt x="9631" y="7480"/>
                  </a:cubicBezTo>
                  <a:cubicBezTo>
                    <a:pt x="9919" y="7192"/>
                    <a:pt x="10063" y="6795"/>
                    <a:pt x="10244" y="6398"/>
                  </a:cubicBezTo>
                  <a:cubicBezTo>
                    <a:pt x="10460" y="5785"/>
                    <a:pt x="10604" y="5100"/>
                    <a:pt x="10821" y="4595"/>
                  </a:cubicBezTo>
                  <a:cubicBezTo>
                    <a:pt x="10893" y="4342"/>
                    <a:pt x="11001" y="4126"/>
                    <a:pt x="11109" y="4018"/>
                  </a:cubicBezTo>
                  <a:cubicBezTo>
                    <a:pt x="11254" y="3910"/>
                    <a:pt x="11326" y="3873"/>
                    <a:pt x="11434" y="3837"/>
                  </a:cubicBezTo>
                  <a:lnTo>
                    <a:pt x="11542" y="3873"/>
                  </a:lnTo>
                  <a:cubicBezTo>
                    <a:pt x="11903" y="3946"/>
                    <a:pt x="12083" y="4090"/>
                    <a:pt x="12264" y="4270"/>
                  </a:cubicBezTo>
                  <a:cubicBezTo>
                    <a:pt x="12480" y="4559"/>
                    <a:pt x="12624" y="4955"/>
                    <a:pt x="12769" y="5496"/>
                  </a:cubicBezTo>
                  <a:cubicBezTo>
                    <a:pt x="12877" y="6001"/>
                    <a:pt x="12985" y="6615"/>
                    <a:pt x="13237" y="7228"/>
                  </a:cubicBezTo>
                  <a:cubicBezTo>
                    <a:pt x="13418" y="7624"/>
                    <a:pt x="13562" y="7913"/>
                    <a:pt x="13814" y="8165"/>
                  </a:cubicBezTo>
                  <a:cubicBezTo>
                    <a:pt x="14139" y="8526"/>
                    <a:pt x="14572" y="8706"/>
                    <a:pt x="15149" y="8851"/>
                  </a:cubicBezTo>
                  <a:cubicBezTo>
                    <a:pt x="15726" y="8959"/>
                    <a:pt x="16483" y="9031"/>
                    <a:pt x="17493" y="9175"/>
                  </a:cubicBezTo>
                  <a:cubicBezTo>
                    <a:pt x="18251" y="9247"/>
                    <a:pt x="19008" y="9320"/>
                    <a:pt x="19729" y="9320"/>
                  </a:cubicBezTo>
                  <a:cubicBezTo>
                    <a:pt x="20703" y="9320"/>
                    <a:pt x="21605" y="9211"/>
                    <a:pt x="22362" y="8995"/>
                  </a:cubicBezTo>
                  <a:cubicBezTo>
                    <a:pt x="23156" y="8743"/>
                    <a:pt x="23805" y="8346"/>
                    <a:pt x="24202" y="7769"/>
                  </a:cubicBezTo>
                  <a:cubicBezTo>
                    <a:pt x="24562" y="7300"/>
                    <a:pt x="24815" y="6578"/>
                    <a:pt x="25031" y="5785"/>
                  </a:cubicBezTo>
                  <a:cubicBezTo>
                    <a:pt x="25212" y="4955"/>
                    <a:pt x="25320" y="4090"/>
                    <a:pt x="25320" y="3369"/>
                  </a:cubicBezTo>
                  <a:cubicBezTo>
                    <a:pt x="25320" y="2900"/>
                    <a:pt x="25284" y="2467"/>
                    <a:pt x="25176" y="2142"/>
                  </a:cubicBezTo>
                  <a:cubicBezTo>
                    <a:pt x="25103" y="1962"/>
                    <a:pt x="25067" y="1818"/>
                    <a:pt x="24959" y="1673"/>
                  </a:cubicBezTo>
                  <a:cubicBezTo>
                    <a:pt x="24851" y="1565"/>
                    <a:pt x="24707" y="1457"/>
                    <a:pt x="24526" y="1385"/>
                  </a:cubicBezTo>
                  <a:cubicBezTo>
                    <a:pt x="24310" y="1349"/>
                    <a:pt x="23985" y="1313"/>
                    <a:pt x="23625" y="1313"/>
                  </a:cubicBezTo>
                  <a:cubicBezTo>
                    <a:pt x="22074" y="1313"/>
                    <a:pt x="19333" y="1673"/>
                    <a:pt x="16411" y="1782"/>
                  </a:cubicBezTo>
                  <a:cubicBezTo>
                    <a:pt x="13121" y="1878"/>
                    <a:pt x="11677" y="2004"/>
                    <a:pt x="11409" y="2029"/>
                  </a:cubicBezTo>
                  <a:lnTo>
                    <a:pt x="11409" y="2029"/>
                  </a:lnTo>
                  <a:lnTo>
                    <a:pt x="361" y="14"/>
                  </a:lnTo>
                  <a:cubicBezTo>
                    <a:pt x="342" y="5"/>
                    <a:pt x="320" y="0"/>
                    <a:pt x="2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6" name="Google Shape;4796;p64"/>
            <p:cNvSpPr/>
            <p:nvPr/>
          </p:nvSpPr>
          <p:spPr>
            <a:xfrm>
              <a:off x="3403325" y="3253325"/>
              <a:ext cx="122650" cy="195700"/>
            </a:xfrm>
            <a:custGeom>
              <a:avLst/>
              <a:gdLst/>
              <a:ahLst/>
              <a:cxnLst/>
              <a:rect l="l" t="t" r="r" b="b"/>
              <a:pathLst>
                <a:path w="4906" h="7828" extrusionOk="0">
                  <a:moveTo>
                    <a:pt x="434" y="0"/>
                  </a:moveTo>
                  <a:cubicBezTo>
                    <a:pt x="253" y="0"/>
                    <a:pt x="109" y="145"/>
                    <a:pt x="109" y="289"/>
                  </a:cubicBezTo>
                  <a:cubicBezTo>
                    <a:pt x="109" y="289"/>
                    <a:pt x="1" y="3571"/>
                    <a:pt x="1" y="5591"/>
                  </a:cubicBezTo>
                  <a:cubicBezTo>
                    <a:pt x="1" y="6420"/>
                    <a:pt x="109" y="6961"/>
                    <a:pt x="434" y="7358"/>
                  </a:cubicBezTo>
                  <a:cubicBezTo>
                    <a:pt x="578" y="7539"/>
                    <a:pt x="758" y="7683"/>
                    <a:pt x="975" y="7755"/>
                  </a:cubicBezTo>
                  <a:cubicBezTo>
                    <a:pt x="1191" y="7791"/>
                    <a:pt x="1443" y="7827"/>
                    <a:pt x="1660" y="7827"/>
                  </a:cubicBezTo>
                  <a:cubicBezTo>
                    <a:pt x="1912" y="7827"/>
                    <a:pt x="2165" y="7791"/>
                    <a:pt x="2453" y="7791"/>
                  </a:cubicBezTo>
                  <a:cubicBezTo>
                    <a:pt x="3932" y="7647"/>
                    <a:pt x="4726" y="6997"/>
                    <a:pt x="4762" y="6961"/>
                  </a:cubicBezTo>
                  <a:cubicBezTo>
                    <a:pt x="4906" y="6853"/>
                    <a:pt x="4906" y="6673"/>
                    <a:pt x="4798" y="6529"/>
                  </a:cubicBezTo>
                  <a:cubicBezTo>
                    <a:pt x="4735" y="6466"/>
                    <a:pt x="4648" y="6427"/>
                    <a:pt x="4557" y="6427"/>
                  </a:cubicBezTo>
                  <a:cubicBezTo>
                    <a:pt x="4492" y="6427"/>
                    <a:pt x="4425" y="6447"/>
                    <a:pt x="4365" y="6493"/>
                  </a:cubicBezTo>
                  <a:cubicBezTo>
                    <a:pt x="4365" y="6493"/>
                    <a:pt x="3680" y="7070"/>
                    <a:pt x="2417" y="7178"/>
                  </a:cubicBezTo>
                  <a:cubicBezTo>
                    <a:pt x="2129" y="7214"/>
                    <a:pt x="1876" y="7214"/>
                    <a:pt x="1660" y="7214"/>
                  </a:cubicBezTo>
                  <a:cubicBezTo>
                    <a:pt x="1479" y="7214"/>
                    <a:pt x="1299" y="7214"/>
                    <a:pt x="1155" y="7178"/>
                  </a:cubicBezTo>
                  <a:cubicBezTo>
                    <a:pt x="975" y="7106"/>
                    <a:pt x="866" y="7034"/>
                    <a:pt x="758" y="6781"/>
                  </a:cubicBezTo>
                  <a:cubicBezTo>
                    <a:pt x="650" y="6565"/>
                    <a:pt x="578" y="6168"/>
                    <a:pt x="578" y="5591"/>
                  </a:cubicBezTo>
                  <a:cubicBezTo>
                    <a:pt x="578" y="4581"/>
                    <a:pt x="614" y="3283"/>
                    <a:pt x="650" y="2201"/>
                  </a:cubicBezTo>
                  <a:cubicBezTo>
                    <a:pt x="686" y="1155"/>
                    <a:pt x="722" y="325"/>
                    <a:pt x="722" y="325"/>
                  </a:cubicBezTo>
                  <a:cubicBezTo>
                    <a:pt x="722" y="145"/>
                    <a:pt x="614" y="0"/>
                    <a:pt x="4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7" name="Google Shape;4797;p64"/>
            <p:cNvSpPr/>
            <p:nvPr/>
          </p:nvSpPr>
          <p:spPr>
            <a:xfrm>
              <a:off x="3510625" y="3441775"/>
              <a:ext cx="207425" cy="137075"/>
            </a:xfrm>
            <a:custGeom>
              <a:avLst/>
              <a:gdLst/>
              <a:ahLst/>
              <a:cxnLst/>
              <a:rect l="l" t="t" r="r" b="b"/>
              <a:pathLst>
                <a:path w="8297" h="5483" extrusionOk="0">
                  <a:moveTo>
                    <a:pt x="5411" y="578"/>
                  </a:moveTo>
                  <a:cubicBezTo>
                    <a:pt x="5519" y="578"/>
                    <a:pt x="5663" y="614"/>
                    <a:pt x="5771" y="614"/>
                  </a:cubicBezTo>
                  <a:cubicBezTo>
                    <a:pt x="6493" y="722"/>
                    <a:pt x="6962" y="974"/>
                    <a:pt x="7250" y="1299"/>
                  </a:cubicBezTo>
                  <a:cubicBezTo>
                    <a:pt x="7575" y="1587"/>
                    <a:pt x="7683" y="1948"/>
                    <a:pt x="7683" y="2309"/>
                  </a:cubicBezTo>
                  <a:cubicBezTo>
                    <a:pt x="7683" y="2850"/>
                    <a:pt x="7394" y="3391"/>
                    <a:pt x="6926" y="3715"/>
                  </a:cubicBezTo>
                  <a:cubicBezTo>
                    <a:pt x="6385" y="4040"/>
                    <a:pt x="5483" y="4329"/>
                    <a:pt x="4545" y="4545"/>
                  </a:cubicBezTo>
                  <a:cubicBezTo>
                    <a:pt x="3607" y="4761"/>
                    <a:pt x="2598" y="4870"/>
                    <a:pt x="1948" y="4870"/>
                  </a:cubicBezTo>
                  <a:cubicBezTo>
                    <a:pt x="1696" y="4870"/>
                    <a:pt x="1479" y="4834"/>
                    <a:pt x="1371" y="4797"/>
                  </a:cubicBezTo>
                  <a:cubicBezTo>
                    <a:pt x="866" y="4689"/>
                    <a:pt x="614" y="4292"/>
                    <a:pt x="614" y="4004"/>
                  </a:cubicBezTo>
                  <a:cubicBezTo>
                    <a:pt x="614" y="3896"/>
                    <a:pt x="650" y="3788"/>
                    <a:pt x="758" y="3679"/>
                  </a:cubicBezTo>
                  <a:lnTo>
                    <a:pt x="758" y="3643"/>
                  </a:lnTo>
                  <a:lnTo>
                    <a:pt x="794" y="3607"/>
                  </a:lnTo>
                  <a:cubicBezTo>
                    <a:pt x="938" y="3463"/>
                    <a:pt x="1552" y="2669"/>
                    <a:pt x="2417" y="1948"/>
                  </a:cubicBezTo>
                  <a:cubicBezTo>
                    <a:pt x="3247" y="1227"/>
                    <a:pt x="4365" y="578"/>
                    <a:pt x="5411" y="578"/>
                  </a:cubicBezTo>
                  <a:close/>
                  <a:moveTo>
                    <a:pt x="5411" y="1"/>
                  </a:moveTo>
                  <a:cubicBezTo>
                    <a:pt x="4040" y="1"/>
                    <a:pt x="2778" y="830"/>
                    <a:pt x="1840" y="1660"/>
                  </a:cubicBezTo>
                  <a:cubicBezTo>
                    <a:pt x="902" y="2453"/>
                    <a:pt x="289" y="3283"/>
                    <a:pt x="289" y="3283"/>
                  </a:cubicBezTo>
                  <a:lnTo>
                    <a:pt x="290" y="3283"/>
                  </a:lnTo>
                  <a:lnTo>
                    <a:pt x="290" y="3283"/>
                  </a:lnTo>
                  <a:cubicBezTo>
                    <a:pt x="97" y="3495"/>
                    <a:pt x="1" y="3766"/>
                    <a:pt x="1" y="4004"/>
                  </a:cubicBezTo>
                  <a:cubicBezTo>
                    <a:pt x="1" y="4617"/>
                    <a:pt x="470" y="5194"/>
                    <a:pt x="1191" y="5375"/>
                  </a:cubicBezTo>
                  <a:cubicBezTo>
                    <a:pt x="1407" y="5447"/>
                    <a:pt x="1660" y="5483"/>
                    <a:pt x="1948" y="5483"/>
                  </a:cubicBezTo>
                  <a:cubicBezTo>
                    <a:pt x="2670" y="5483"/>
                    <a:pt x="3680" y="5338"/>
                    <a:pt x="4653" y="5122"/>
                  </a:cubicBezTo>
                  <a:cubicBezTo>
                    <a:pt x="5663" y="4906"/>
                    <a:pt x="6601" y="4617"/>
                    <a:pt x="7250" y="4220"/>
                  </a:cubicBezTo>
                  <a:cubicBezTo>
                    <a:pt x="7899" y="3788"/>
                    <a:pt x="8296" y="3066"/>
                    <a:pt x="8296" y="2309"/>
                  </a:cubicBezTo>
                  <a:cubicBezTo>
                    <a:pt x="8296" y="1804"/>
                    <a:pt x="8116" y="1263"/>
                    <a:pt x="7683" y="866"/>
                  </a:cubicBezTo>
                  <a:cubicBezTo>
                    <a:pt x="7286" y="433"/>
                    <a:pt x="6673" y="145"/>
                    <a:pt x="5844" y="37"/>
                  </a:cubicBezTo>
                  <a:cubicBezTo>
                    <a:pt x="5699" y="1"/>
                    <a:pt x="5555" y="1"/>
                    <a:pt x="54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8" name="Google Shape;4798;p64"/>
            <p:cNvSpPr/>
            <p:nvPr/>
          </p:nvSpPr>
          <p:spPr>
            <a:xfrm>
              <a:off x="3519650" y="3464200"/>
              <a:ext cx="179450" cy="87600"/>
            </a:xfrm>
            <a:custGeom>
              <a:avLst/>
              <a:gdLst/>
              <a:ahLst/>
              <a:cxnLst/>
              <a:rect l="l" t="t" r="r" b="b"/>
              <a:pathLst>
                <a:path w="7178" h="3504" extrusionOk="0">
                  <a:moveTo>
                    <a:pt x="6850" y="0"/>
                  </a:moveTo>
                  <a:cubicBezTo>
                    <a:pt x="6778" y="0"/>
                    <a:pt x="6704" y="27"/>
                    <a:pt x="6637" y="77"/>
                  </a:cubicBezTo>
                  <a:lnTo>
                    <a:pt x="6601" y="113"/>
                  </a:lnTo>
                  <a:cubicBezTo>
                    <a:pt x="6420" y="258"/>
                    <a:pt x="5591" y="943"/>
                    <a:pt x="4401" y="1592"/>
                  </a:cubicBezTo>
                  <a:cubicBezTo>
                    <a:pt x="3246" y="2241"/>
                    <a:pt x="1732" y="2854"/>
                    <a:pt x="289" y="2891"/>
                  </a:cubicBezTo>
                  <a:cubicBezTo>
                    <a:pt x="109" y="2891"/>
                    <a:pt x="0" y="3035"/>
                    <a:pt x="0" y="3215"/>
                  </a:cubicBezTo>
                  <a:cubicBezTo>
                    <a:pt x="0" y="3359"/>
                    <a:pt x="145" y="3504"/>
                    <a:pt x="289" y="3504"/>
                  </a:cubicBezTo>
                  <a:cubicBezTo>
                    <a:pt x="2020" y="3432"/>
                    <a:pt x="3679" y="2674"/>
                    <a:pt x="4942" y="1953"/>
                  </a:cubicBezTo>
                  <a:cubicBezTo>
                    <a:pt x="6204" y="1231"/>
                    <a:pt x="7033" y="546"/>
                    <a:pt x="7033" y="546"/>
                  </a:cubicBezTo>
                  <a:cubicBezTo>
                    <a:pt x="7142" y="438"/>
                    <a:pt x="7178" y="222"/>
                    <a:pt x="7070" y="113"/>
                  </a:cubicBezTo>
                  <a:cubicBezTo>
                    <a:pt x="7012" y="36"/>
                    <a:pt x="6933" y="0"/>
                    <a:pt x="68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9" name="Google Shape;4799;p64"/>
            <p:cNvSpPr/>
            <p:nvPr/>
          </p:nvSpPr>
          <p:spPr>
            <a:xfrm>
              <a:off x="3448425" y="3008125"/>
              <a:ext cx="265700" cy="114050"/>
            </a:xfrm>
            <a:custGeom>
              <a:avLst/>
              <a:gdLst/>
              <a:ahLst/>
              <a:cxnLst/>
              <a:rect l="l" t="t" r="r" b="b"/>
              <a:pathLst>
                <a:path w="10628" h="4562" extrusionOk="0">
                  <a:moveTo>
                    <a:pt x="6842" y="0"/>
                  </a:moveTo>
                  <a:cubicBezTo>
                    <a:pt x="6622" y="0"/>
                    <a:pt x="6397" y="11"/>
                    <a:pt x="6168" y="34"/>
                  </a:cubicBezTo>
                  <a:cubicBezTo>
                    <a:pt x="4040" y="287"/>
                    <a:pt x="2525" y="2451"/>
                    <a:pt x="1767" y="2811"/>
                  </a:cubicBezTo>
                  <a:cubicBezTo>
                    <a:pt x="1010" y="3208"/>
                    <a:pt x="0" y="3208"/>
                    <a:pt x="0" y="3208"/>
                  </a:cubicBezTo>
                  <a:cubicBezTo>
                    <a:pt x="0" y="3208"/>
                    <a:pt x="1243" y="4561"/>
                    <a:pt x="1988" y="4561"/>
                  </a:cubicBezTo>
                  <a:cubicBezTo>
                    <a:pt x="2095" y="4561"/>
                    <a:pt x="2191" y="4534"/>
                    <a:pt x="2272" y="4471"/>
                  </a:cubicBezTo>
                  <a:cubicBezTo>
                    <a:pt x="2885" y="3966"/>
                    <a:pt x="5158" y="1693"/>
                    <a:pt x="7791" y="1441"/>
                  </a:cubicBezTo>
                  <a:cubicBezTo>
                    <a:pt x="8395" y="1384"/>
                    <a:pt x="8881" y="1365"/>
                    <a:pt x="9268" y="1365"/>
                  </a:cubicBezTo>
                  <a:cubicBezTo>
                    <a:pt x="9956" y="1365"/>
                    <a:pt x="10327" y="1424"/>
                    <a:pt x="10484" y="1424"/>
                  </a:cubicBezTo>
                  <a:cubicBezTo>
                    <a:pt x="10628" y="1424"/>
                    <a:pt x="10593" y="1375"/>
                    <a:pt x="10460" y="1188"/>
                  </a:cubicBezTo>
                  <a:cubicBezTo>
                    <a:pt x="10106" y="738"/>
                    <a:pt x="8660" y="0"/>
                    <a:pt x="68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0" name="Google Shape;4800;p64"/>
            <p:cNvSpPr/>
            <p:nvPr/>
          </p:nvSpPr>
          <p:spPr>
            <a:xfrm>
              <a:off x="3440300" y="3000850"/>
              <a:ext cx="279550" cy="128075"/>
            </a:xfrm>
            <a:custGeom>
              <a:avLst/>
              <a:gdLst/>
              <a:ahLst/>
              <a:cxnLst/>
              <a:rect l="l" t="t" r="r" b="b"/>
              <a:pathLst>
                <a:path w="11182" h="5123" extrusionOk="0">
                  <a:moveTo>
                    <a:pt x="7250" y="614"/>
                  </a:moveTo>
                  <a:cubicBezTo>
                    <a:pt x="8116" y="614"/>
                    <a:pt x="8873" y="758"/>
                    <a:pt x="9450" y="1011"/>
                  </a:cubicBezTo>
                  <a:cubicBezTo>
                    <a:pt x="9731" y="1116"/>
                    <a:pt x="9977" y="1221"/>
                    <a:pt x="10156" y="1359"/>
                  </a:cubicBezTo>
                  <a:lnTo>
                    <a:pt x="10156" y="1359"/>
                  </a:lnTo>
                  <a:cubicBezTo>
                    <a:pt x="9999" y="1349"/>
                    <a:pt x="9817" y="1335"/>
                    <a:pt x="9594" y="1335"/>
                  </a:cubicBezTo>
                  <a:cubicBezTo>
                    <a:pt x="9198" y="1335"/>
                    <a:pt x="8693" y="1371"/>
                    <a:pt x="8080" y="1443"/>
                  </a:cubicBezTo>
                  <a:cubicBezTo>
                    <a:pt x="6709" y="1552"/>
                    <a:pt x="5447" y="2201"/>
                    <a:pt x="4437" y="2886"/>
                  </a:cubicBezTo>
                  <a:cubicBezTo>
                    <a:pt x="3932" y="3247"/>
                    <a:pt x="3499" y="3571"/>
                    <a:pt x="3138" y="3860"/>
                  </a:cubicBezTo>
                  <a:cubicBezTo>
                    <a:pt x="2814" y="4148"/>
                    <a:pt x="2561" y="4401"/>
                    <a:pt x="2417" y="4509"/>
                  </a:cubicBezTo>
                  <a:lnTo>
                    <a:pt x="2309" y="4545"/>
                  </a:lnTo>
                  <a:cubicBezTo>
                    <a:pt x="2237" y="4545"/>
                    <a:pt x="2020" y="4473"/>
                    <a:pt x="1840" y="4365"/>
                  </a:cubicBezTo>
                  <a:cubicBezTo>
                    <a:pt x="1571" y="4197"/>
                    <a:pt x="1270" y="3965"/>
                    <a:pt x="1026" y="3730"/>
                  </a:cubicBezTo>
                  <a:lnTo>
                    <a:pt x="1026" y="3730"/>
                  </a:lnTo>
                  <a:cubicBezTo>
                    <a:pt x="1382" y="3678"/>
                    <a:pt x="1826" y="3579"/>
                    <a:pt x="2237" y="3391"/>
                  </a:cubicBezTo>
                  <a:cubicBezTo>
                    <a:pt x="2453" y="3247"/>
                    <a:pt x="2706" y="3030"/>
                    <a:pt x="2994" y="2778"/>
                  </a:cubicBezTo>
                  <a:cubicBezTo>
                    <a:pt x="3860" y="1984"/>
                    <a:pt x="5050" y="794"/>
                    <a:pt x="6529" y="650"/>
                  </a:cubicBezTo>
                  <a:cubicBezTo>
                    <a:pt x="6781" y="614"/>
                    <a:pt x="6998" y="614"/>
                    <a:pt x="7250" y="614"/>
                  </a:cubicBezTo>
                  <a:close/>
                  <a:moveTo>
                    <a:pt x="7250" y="1"/>
                  </a:moveTo>
                  <a:cubicBezTo>
                    <a:pt x="6998" y="1"/>
                    <a:pt x="6709" y="1"/>
                    <a:pt x="6457" y="37"/>
                  </a:cubicBezTo>
                  <a:cubicBezTo>
                    <a:pt x="5302" y="181"/>
                    <a:pt x="4329" y="830"/>
                    <a:pt x="3571" y="1443"/>
                  </a:cubicBezTo>
                  <a:cubicBezTo>
                    <a:pt x="3210" y="1768"/>
                    <a:pt x="2850" y="2093"/>
                    <a:pt x="2597" y="2345"/>
                  </a:cubicBezTo>
                  <a:cubicBezTo>
                    <a:pt x="2309" y="2598"/>
                    <a:pt x="2092" y="2778"/>
                    <a:pt x="1948" y="2850"/>
                  </a:cubicBezTo>
                  <a:cubicBezTo>
                    <a:pt x="1624" y="2994"/>
                    <a:pt x="1191" y="3102"/>
                    <a:pt x="866" y="3139"/>
                  </a:cubicBezTo>
                  <a:cubicBezTo>
                    <a:pt x="722" y="3175"/>
                    <a:pt x="578" y="3175"/>
                    <a:pt x="469" y="3175"/>
                  </a:cubicBezTo>
                  <a:lnTo>
                    <a:pt x="325" y="3175"/>
                  </a:lnTo>
                  <a:cubicBezTo>
                    <a:pt x="217" y="3175"/>
                    <a:pt x="109" y="3247"/>
                    <a:pt x="37" y="3355"/>
                  </a:cubicBezTo>
                  <a:cubicBezTo>
                    <a:pt x="0" y="3463"/>
                    <a:pt x="37" y="3607"/>
                    <a:pt x="109" y="3680"/>
                  </a:cubicBezTo>
                  <a:cubicBezTo>
                    <a:pt x="109" y="3716"/>
                    <a:pt x="433" y="4040"/>
                    <a:pt x="866" y="4401"/>
                  </a:cubicBezTo>
                  <a:cubicBezTo>
                    <a:pt x="1046" y="4581"/>
                    <a:pt x="1299" y="4762"/>
                    <a:pt x="1551" y="4870"/>
                  </a:cubicBezTo>
                  <a:cubicBezTo>
                    <a:pt x="1768" y="5014"/>
                    <a:pt x="2020" y="5122"/>
                    <a:pt x="2309" y="5122"/>
                  </a:cubicBezTo>
                  <a:cubicBezTo>
                    <a:pt x="2453" y="5122"/>
                    <a:pt x="2633" y="5086"/>
                    <a:pt x="2778" y="4978"/>
                  </a:cubicBezTo>
                  <a:cubicBezTo>
                    <a:pt x="2958" y="4834"/>
                    <a:pt x="3210" y="4617"/>
                    <a:pt x="3535" y="4329"/>
                  </a:cubicBezTo>
                  <a:cubicBezTo>
                    <a:pt x="4545" y="3463"/>
                    <a:pt x="6276" y="2201"/>
                    <a:pt x="8152" y="2020"/>
                  </a:cubicBezTo>
                  <a:cubicBezTo>
                    <a:pt x="8729" y="1984"/>
                    <a:pt x="9234" y="1948"/>
                    <a:pt x="9594" y="1948"/>
                  </a:cubicBezTo>
                  <a:cubicBezTo>
                    <a:pt x="9919" y="1948"/>
                    <a:pt x="10171" y="1948"/>
                    <a:pt x="10388" y="1984"/>
                  </a:cubicBezTo>
                  <a:cubicBezTo>
                    <a:pt x="10568" y="1984"/>
                    <a:pt x="10676" y="2020"/>
                    <a:pt x="10785" y="2020"/>
                  </a:cubicBezTo>
                  <a:cubicBezTo>
                    <a:pt x="10857" y="2020"/>
                    <a:pt x="10893" y="2020"/>
                    <a:pt x="10965" y="1984"/>
                  </a:cubicBezTo>
                  <a:cubicBezTo>
                    <a:pt x="11001" y="1984"/>
                    <a:pt x="11073" y="1948"/>
                    <a:pt x="11109" y="1876"/>
                  </a:cubicBezTo>
                  <a:cubicBezTo>
                    <a:pt x="11181" y="1804"/>
                    <a:pt x="11181" y="1732"/>
                    <a:pt x="11181" y="1660"/>
                  </a:cubicBezTo>
                  <a:cubicBezTo>
                    <a:pt x="11181" y="1588"/>
                    <a:pt x="11181" y="1552"/>
                    <a:pt x="11145" y="1515"/>
                  </a:cubicBezTo>
                  <a:cubicBezTo>
                    <a:pt x="11109" y="1407"/>
                    <a:pt x="11073" y="1371"/>
                    <a:pt x="11001" y="1299"/>
                  </a:cubicBezTo>
                  <a:cubicBezTo>
                    <a:pt x="10893" y="1155"/>
                    <a:pt x="10712" y="1011"/>
                    <a:pt x="10496" y="866"/>
                  </a:cubicBezTo>
                  <a:cubicBezTo>
                    <a:pt x="9811" y="433"/>
                    <a:pt x="8657" y="1"/>
                    <a:pt x="72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1" name="Google Shape;4801;p64"/>
            <p:cNvSpPr/>
            <p:nvPr/>
          </p:nvSpPr>
          <p:spPr>
            <a:xfrm>
              <a:off x="3222100" y="3043825"/>
              <a:ext cx="154200" cy="61775"/>
            </a:xfrm>
            <a:custGeom>
              <a:avLst/>
              <a:gdLst/>
              <a:ahLst/>
              <a:cxnLst/>
              <a:rect l="l" t="t" r="r" b="b"/>
              <a:pathLst>
                <a:path w="6168" h="2471" extrusionOk="0">
                  <a:moveTo>
                    <a:pt x="1786" y="0"/>
                  </a:moveTo>
                  <a:cubicBezTo>
                    <a:pt x="1695" y="0"/>
                    <a:pt x="1604" y="4"/>
                    <a:pt x="1515" y="13"/>
                  </a:cubicBezTo>
                  <a:cubicBezTo>
                    <a:pt x="0" y="121"/>
                    <a:pt x="108" y="1131"/>
                    <a:pt x="108" y="1131"/>
                  </a:cubicBezTo>
                  <a:cubicBezTo>
                    <a:pt x="108" y="1131"/>
                    <a:pt x="758" y="1275"/>
                    <a:pt x="2886" y="1888"/>
                  </a:cubicBezTo>
                  <a:cubicBezTo>
                    <a:pt x="4332" y="2330"/>
                    <a:pt x="4862" y="2471"/>
                    <a:pt x="5166" y="2471"/>
                  </a:cubicBezTo>
                  <a:cubicBezTo>
                    <a:pt x="5310" y="2471"/>
                    <a:pt x="5403" y="2440"/>
                    <a:pt x="5519" y="2393"/>
                  </a:cubicBezTo>
                  <a:cubicBezTo>
                    <a:pt x="5915" y="2285"/>
                    <a:pt x="6168" y="1275"/>
                    <a:pt x="6168" y="1275"/>
                  </a:cubicBezTo>
                  <a:lnTo>
                    <a:pt x="6168" y="1275"/>
                  </a:lnTo>
                  <a:cubicBezTo>
                    <a:pt x="6078" y="1357"/>
                    <a:pt x="5963" y="1389"/>
                    <a:pt x="5840" y="1389"/>
                  </a:cubicBezTo>
                  <a:cubicBezTo>
                    <a:pt x="5422" y="1389"/>
                    <a:pt x="4905" y="1023"/>
                    <a:pt x="4905" y="1023"/>
                  </a:cubicBezTo>
                  <a:cubicBezTo>
                    <a:pt x="4905" y="1023"/>
                    <a:pt x="3244" y="0"/>
                    <a:pt x="17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2" name="Google Shape;4802;p64"/>
            <p:cNvSpPr/>
            <p:nvPr/>
          </p:nvSpPr>
          <p:spPr>
            <a:xfrm>
              <a:off x="3217575" y="3036025"/>
              <a:ext cx="166850" cy="76650"/>
            </a:xfrm>
            <a:custGeom>
              <a:avLst/>
              <a:gdLst/>
              <a:ahLst/>
              <a:cxnLst/>
              <a:rect l="l" t="t" r="r" b="b"/>
              <a:pathLst>
                <a:path w="6674" h="3066" extrusionOk="0">
                  <a:moveTo>
                    <a:pt x="1912" y="613"/>
                  </a:moveTo>
                  <a:cubicBezTo>
                    <a:pt x="2598" y="613"/>
                    <a:pt x="3355" y="866"/>
                    <a:pt x="3932" y="1082"/>
                  </a:cubicBezTo>
                  <a:cubicBezTo>
                    <a:pt x="4221" y="1227"/>
                    <a:pt x="4473" y="1335"/>
                    <a:pt x="4654" y="1443"/>
                  </a:cubicBezTo>
                  <a:cubicBezTo>
                    <a:pt x="4726" y="1479"/>
                    <a:pt x="4798" y="1515"/>
                    <a:pt x="4870" y="1551"/>
                  </a:cubicBezTo>
                  <a:lnTo>
                    <a:pt x="4916" y="1574"/>
                  </a:lnTo>
                  <a:lnTo>
                    <a:pt x="4916" y="1574"/>
                  </a:lnTo>
                  <a:lnTo>
                    <a:pt x="4906" y="1587"/>
                  </a:lnTo>
                  <a:cubicBezTo>
                    <a:pt x="4906" y="1587"/>
                    <a:pt x="5050" y="1659"/>
                    <a:pt x="5267" y="1768"/>
                  </a:cubicBezTo>
                  <a:cubicBezTo>
                    <a:pt x="5418" y="1859"/>
                    <a:pt x="5647" y="1950"/>
                    <a:pt x="5887" y="1976"/>
                  </a:cubicBezTo>
                  <a:lnTo>
                    <a:pt x="5887" y="1976"/>
                  </a:lnTo>
                  <a:cubicBezTo>
                    <a:pt x="5874" y="2004"/>
                    <a:pt x="5859" y="2031"/>
                    <a:pt x="5844" y="2056"/>
                  </a:cubicBezTo>
                  <a:cubicBezTo>
                    <a:pt x="5808" y="2164"/>
                    <a:pt x="5736" y="2273"/>
                    <a:pt x="5700" y="2345"/>
                  </a:cubicBezTo>
                  <a:lnTo>
                    <a:pt x="5627" y="2417"/>
                  </a:lnTo>
                  <a:cubicBezTo>
                    <a:pt x="5483" y="2453"/>
                    <a:pt x="5447" y="2489"/>
                    <a:pt x="5375" y="2489"/>
                  </a:cubicBezTo>
                  <a:cubicBezTo>
                    <a:pt x="5159" y="2489"/>
                    <a:pt x="4618" y="2345"/>
                    <a:pt x="3139" y="1912"/>
                  </a:cubicBezTo>
                  <a:cubicBezTo>
                    <a:pt x="1749" y="1511"/>
                    <a:pt x="990" y="1311"/>
                    <a:pt x="631" y="1220"/>
                  </a:cubicBezTo>
                  <a:lnTo>
                    <a:pt x="631" y="1220"/>
                  </a:lnTo>
                  <a:cubicBezTo>
                    <a:pt x="645" y="1152"/>
                    <a:pt x="672" y="1077"/>
                    <a:pt x="722" y="1010"/>
                  </a:cubicBezTo>
                  <a:cubicBezTo>
                    <a:pt x="867" y="866"/>
                    <a:pt x="1119" y="686"/>
                    <a:pt x="1696" y="613"/>
                  </a:cubicBezTo>
                  <a:close/>
                  <a:moveTo>
                    <a:pt x="1912" y="0"/>
                  </a:moveTo>
                  <a:cubicBezTo>
                    <a:pt x="1840" y="0"/>
                    <a:pt x="1732" y="0"/>
                    <a:pt x="1660" y="36"/>
                  </a:cubicBezTo>
                  <a:cubicBezTo>
                    <a:pt x="939" y="72"/>
                    <a:pt x="506" y="325"/>
                    <a:pt x="253" y="613"/>
                  </a:cubicBezTo>
                  <a:cubicBezTo>
                    <a:pt x="37" y="938"/>
                    <a:pt x="1" y="1263"/>
                    <a:pt x="1" y="1407"/>
                  </a:cubicBezTo>
                  <a:lnTo>
                    <a:pt x="1" y="1479"/>
                  </a:lnTo>
                  <a:cubicBezTo>
                    <a:pt x="1" y="1623"/>
                    <a:pt x="109" y="1732"/>
                    <a:pt x="253" y="1732"/>
                  </a:cubicBezTo>
                  <a:lnTo>
                    <a:pt x="253" y="1768"/>
                  </a:lnTo>
                  <a:cubicBezTo>
                    <a:pt x="398" y="1768"/>
                    <a:pt x="1119" y="1948"/>
                    <a:pt x="2994" y="2489"/>
                  </a:cubicBezTo>
                  <a:cubicBezTo>
                    <a:pt x="4473" y="2922"/>
                    <a:pt x="4978" y="3066"/>
                    <a:pt x="5375" y="3066"/>
                  </a:cubicBezTo>
                  <a:cubicBezTo>
                    <a:pt x="5555" y="3066"/>
                    <a:pt x="5700" y="3030"/>
                    <a:pt x="5808" y="2994"/>
                  </a:cubicBezTo>
                  <a:cubicBezTo>
                    <a:pt x="5988" y="2922"/>
                    <a:pt x="6132" y="2777"/>
                    <a:pt x="6204" y="2633"/>
                  </a:cubicBezTo>
                  <a:cubicBezTo>
                    <a:pt x="6349" y="2453"/>
                    <a:pt x="6457" y="2200"/>
                    <a:pt x="6529" y="2020"/>
                  </a:cubicBezTo>
                  <a:cubicBezTo>
                    <a:pt x="6601" y="1804"/>
                    <a:pt x="6637" y="1659"/>
                    <a:pt x="6637" y="1659"/>
                  </a:cubicBezTo>
                  <a:cubicBezTo>
                    <a:pt x="6673" y="1515"/>
                    <a:pt x="6601" y="1371"/>
                    <a:pt x="6493" y="1335"/>
                  </a:cubicBezTo>
                  <a:cubicBezTo>
                    <a:pt x="6444" y="1302"/>
                    <a:pt x="6381" y="1285"/>
                    <a:pt x="6320" y="1285"/>
                  </a:cubicBezTo>
                  <a:cubicBezTo>
                    <a:pt x="6245" y="1285"/>
                    <a:pt x="6172" y="1311"/>
                    <a:pt x="6132" y="1371"/>
                  </a:cubicBezTo>
                  <a:cubicBezTo>
                    <a:pt x="6096" y="1371"/>
                    <a:pt x="6096" y="1407"/>
                    <a:pt x="6024" y="1407"/>
                  </a:cubicBezTo>
                  <a:cubicBezTo>
                    <a:pt x="5880" y="1407"/>
                    <a:pt x="5700" y="1335"/>
                    <a:pt x="5519" y="1263"/>
                  </a:cubicBezTo>
                  <a:cubicBezTo>
                    <a:pt x="5447" y="1191"/>
                    <a:pt x="5375" y="1154"/>
                    <a:pt x="5339" y="1118"/>
                  </a:cubicBezTo>
                  <a:lnTo>
                    <a:pt x="5267" y="1082"/>
                  </a:lnTo>
                  <a:lnTo>
                    <a:pt x="5231" y="1082"/>
                  </a:lnTo>
                  <a:cubicBezTo>
                    <a:pt x="5231" y="1046"/>
                    <a:pt x="4798" y="794"/>
                    <a:pt x="4149" y="541"/>
                  </a:cubicBezTo>
                  <a:cubicBezTo>
                    <a:pt x="3536" y="289"/>
                    <a:pt x="2742" y="0"/>
                    <a:pt x="19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3" name="Google Shape;4803;p64"/>
            <p:cNvSpPr/>
            <p:nvPr/>
          </p:nvSpPr>
          <p:spPr>
            <a:xfrm>
              <a:off x="3744175" y="2649575"/>
              <a:ext cx="185750" cy="297200"/>
            </a:xfrm>
            <a:custGeom>
              <a:avLst/>
              <a:gdLst/>
              <a:ahLst/>
              <a:cxnLst/>
              <a:rect l="l" t="t" r="r" b="b"/>
              <a:pathLst>
                <a:path w="7430" h="11888" extrusionOk="0">
                  <a:moveTo>
                    <a:pt x="712" y="1"/>
                  </a:moveTo>
                  <a:cubicBezTo>
                    <a:pt x="275" y="1"/>
                    <a:pt x="0" y="58"/>
                    <a:pt x="0" y="58"/>
                  </a:cubicBezTo>
                  <a:cubicBezTo>
                    <a:pt x="0" y="58"/>
                    <a:pt x="5663" y="2438"/>
                    <a:pt x="6168" y="11888"/>
                  </a:cubicBezTo>
                  <a:lnTo>
                    <a:pt x="7286" y="11743"/>
                  </a:lnTo>
                  <a:cubicBezTo>
                    <a:pt x="7286" y="11743"/>
                    <a:pt x="7430" y="7343"/>
                    <a:pt x="5518" y="3304"/>
                  </a:cubicBezTo>
                  <a:cubicBezTo>
                    <a:pt x="4158" y="399"/>
                    <a:pt x="1867" y="1"/>
                    <a:pt x="7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4" name="Google Shape;4804;p64"/>
            <p:cNvSpPr/>
            <p:nvPr/>
          </p:nvSpPr>
          <p:spPr>
            <a:xfrm>
              <a:off x="3736050" y="2641975"/>
              <a:ext cx="198400" cy="312025"/>
            </a:xfrm>
            <a:custGeom>
              <a:avLst/>
              <a:gdLst/>
              <a:ahLst/>
              <a:cxnLst/>
              <a:rect l="l" t="t" r="r" b="b"/>
              <a:pathLst>
                <a:path w="7936" h="12481" extrusionOk="0">
                  <a:moveTo>
                    <a:pt x="1384" y="626"/>
                  </a:moveTo>
                  <a:cubicBezTo>
                    <a:pt x="1898" y="660"/>
                    <a:pt x="2554" y="777"/>
                    <a:pt x="3210" y="1119"/>
                  </a:cubicBezTo>
                  <a:cubicBezTo>
                    <a:pt x="4040" y="1552"/>
                    <a:pt x="4906" y="2345"/>
                    <a:pt x="5591" y="3752"/>
                  </a:cubicBezTo>
                  <a:cubicBezTo>
                    <a:pt x="7165" y="7109"/>
                    <a:pt x="7314" y="10806"/>
                    <a:pt x="7322" y="11783"/>
                  </a:cubicBezTo>
                  <a:lnTo>
                    <a:pt x="7322" y="11783"/>
                  </a:lnTo>
                  <a:lnTo>
                    <a:pt x="6762" y="11837"/>
                  </a:lnTo>
                  <a:lnTo>
                    <a:pt x="6762" y="11837"/>
                  </a:lnTo>
                  <a:cubicBezTo>
                    <a:pt x="6459" y="7259"/>
                    <a:pt x="4944" y="4324"/>
                    <a:pt x="3463" y="2526"/>
                  </a:cubicBezTo>
                  <a:cubicBezTo>
                    <a:pt x="2690" y="1626"/>
                    <a:pt x="1943" y="1014"/>
                    <a:pt x="1384" y="626"/>
                  </a:cubicBezTo>
                  <a:close/>
                  <a:moveTo>
                    <a:pt x="1010" y="1"/>
                  </a:moveTo>
                  <a:cubicBezTo>
                    <a:pt x="578" y="1"/>
                    <a:pt x="289" y="73"/>
                    <a:pt x="253" y="73"/>
                  </a:cubicBezTo>
                  <a:cubicBezTo>
                    <a:pt x="145" y="73"/>
                    <a:pt x="37" y="181"/>
                    <a:pt x="37" y="326"/>
                  </a:cubicBezTo>
                  <a:cubicBezTo>
                    <a:pt x="1" y="470"/>
                    <a:pt x="73" y="578"/>
                    <a:pt x="217" y="614"/>
                  </a:cubicBezTo>
                  <a:lnTo>
                    <a:pt x="217" y="650"/>
                  </a:lnTo>
                  <a:cubicBezTo>
                    <a:pt x="361" y="686"/>
                    <a:pt x="1732" y="1335"/>
                    <a:pt x="3102" y="3103"/>
                  </a:cubicBezTo>
                  <a:cubicBezTo>
                    <a:pt x="4509" y="4834"/>
                    <a:pt x="5952" y="7683"/>
                    <a:pt x="6204" y="12192"/>
                  </a:cubicBezTo>
                  <a:cubicBezTo>
                    <a:pt x="6204" y="12264"/>
                    <a:pt x="6240" y="12372"/>
                    <a:pt x="6276" y="12408"/>
                  </a:cubicBezTo>
                  <a:cubicBezTo>
                    <a:pt x="6348" y="12480"/>
                    <a:pt x="6420" y="12480"/>
                    <a:pt x="6529" y="12480"/>
                  </a:cubicBezTo>
                  <a:lnTo>
                    <a:pt x="7647" y="12336"/>
                  </a:lnTo>
                  <a:cubicBezTo>
                    <a:pt x="7791" y="12336"/>
                    <a:pt x="7899" y="12228"/>
                    <a:pt x="7935" y="12047"/>
                  </a:cubicBezTo>
                  <a:cubicBezTo>
                    <a:pt x="7935" y="12047"/>
                    <a:pt x="7935" y="12011"/>
                    <a:pt x="7935" y="11867"/>
                  </a:cubicBezTo>
                  <a:cubicBezTo>
                    <a:pt x="7935" y="11001"/>
                    <a:pt x="7827" y="7106"/>
                    <a:pt x="6132" y="3499"/>
                  </a:cubicBezTo>
                  <a:cubicBezTo>
                    <a:pt x="5411" y="1985"/>
                    <a:pt x="4437" y="1083"/>
                    <a:pt x="3499" y="614"/>
                  </a:cubicBezTo>
                  <a:cubicBezTo>
                    <a:pt x="2561" y="109"/>
                    <a:pt x="1624" y="1"/>
                    <a:pt x="10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5" name="Google Shape;4805;p64"/>
            <p:cNvSpPr/>
            <p:nvPr/>
          </p:nvSpPr>
          <p:spPr>
            <a:xfrm>
              <a:off x="3817200" y="2908125"/>
              <a:ext cx="233550" cy="136925"/>
            </a:xfrm>
            <a:custGeom>
              <a:avLst/>
              <a:gdLst/>
              <a:ahLst/>
              <a:cxnLst/>
              <a:rect l="l" t="t" r="r" b="b"/>
              <a:pathLst>
                <a:path w="9342" h="5477" extrusionOk="0">
                  <a:moveTo>
                    <a:pt x="7313" y="0"/>
                  </a:moveTo>
                  <a:cubicBezTo>
                    <a:pt x="7114" y="0"/>
                    <a:pt x="6910" y="34"/>
                    <a:pt x="6709" y="103"/>
                  </a:cubicBezTo>
                  <a:lnTo>
                    <a:pt x="1407" y="2015"/>
                  </a:lnTo>
                  <a:cubicBezTo>
                    <a:pt x="469" y="2339"/>
                    <a:pt x="1" y="3349"/>
                    <a:pt x="325" y="4287"/>
                  </a:cubicBezTo>
                  <a:cubicBezTo>
                    <a:pt x="578" y="5044"/>
                    <a:pt x="1263" y="5477"/>
                    <a:pt x="2020" y="5477"/>
                  </a:cubicBezTo>
                  <a:cubicBezTo>
                    <a:pt x="2201" y="5477"/>
                    <a:pt x="2417" y="5441"/>
                    <a:pt x="2633" y="5369"/>
                  </a:cubicBezTo>
                  <a:lnTo>
                    <a:pt x="7899" y="3493"/>
                  </a:lnTo>
                  <a:cubicBezTo>
                    <a:pt x="8837" y="3169"/>
                    <a:pt x="9342" y="2123"/>
                    <a:pt x="8981" y="1185"/>
                  </a:cubicBezTo>
                  <a:cubicBezTo>
                    <a:pt x="8726" y="448"/>
                    <a:pt x="8047" y="0"/>
                    <a:pt x="731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6" name="Google Shape;4806;p64"/>
            <p:cNvSpPr/>
            <p:nvPr/>
          </p:nvSpPr>
          <p:spPr>
            <a:xfrm>
              <a:off x="3815400" y="2900775"/>
              <a:ext cx="237175" cy="152400"/>
            </a:xfrm>
            <a:custGeom>
              <a:avLst/>
              <a:gdLst/>
              <a:ahLst/>
              <a:cxnLst/>
              <a:rect l="l" t="t" r="r" b="b"/>
              <a:pathLst>
                <a:path w="9487" h="6096" extrusionOk="0">
                  <a:moveTo>
                    <a:pt x="7394" y="613"/>
                  </a:moveTo>
                  <a:cubicBezTo>
                    <a:pt x="8007" y="613"/>
                    <a:pt x="8584" y="974"/>
                    <a:pt x="8801" y="1587"/>
                  </a:cubicBezTo>
                  <a:cubicBezTo>
                    <a:pt x="8837" y="1768"/>
                    <a:pt x="8873" y="1912"/>
                    <a:pt x="8873" y="2092"/>
                  </a:cubicBezTo>
                  <a:cubicBezTo>
                    <a:pt x="8873" y="2705"/>
                    <a:pt x="8476" y="3282"/>
                    <a:pt x="7899" y="3499"/>
                  </a:cubicBezTo>
                  <a:lnTo>
                    <a:pt x="2597" y="5410"/>
                  </a:lnTo>
                  <a:cubicBezTo>
                    <a:pt x="2417" y="5446"/>
                    <a:pt x="2237" y="5482"/>
                    <a:pt x="2092" y="5482"/>
                  </a:cubicBezTo>
                  <a:cubicBezTo>
                    <a:pt x="1479" y="5482"/>
                    <a:pt x="902" y="5086"/>
                    <a:pt x="686" y="4473"/>
                  </a:cubicBezTo>
                  <a:cubicBezTo>
                    <a:pt x="614" y="4328"/>
                    <a:pt x="577" y="4148"/>
                    <a:pt x="577" y="4004"/>
                  </a:cubicBezTo>
                  <a:cubicBezTo>
                    <a:pt x="577" y="3391"/>
                    <a:pt x="974" y="2813"/>
                    <a:pt x="1587" y="2597"/>
                  </a:cubicBezTo>
                  <a:lnTo>
                    <a:pt x="6889" y="686"/>
                  </a:lnTo>
                  <a:cubicBezTo>
                    <a:pt x="7033" y="613"/>
                    <a:pt x="7214" y="613"/>
                    <a:pt x="7394" y="613"/>
                  </a:cubicBezTo>
                  <a:close/>
                  <a:moveTo>
                    <a:pt x="7394" y="0"/>
                  </a:moveTo>
                  <a:cubicBezTo>
                    <a:pt x="7142" y="0"/>
                    <a:pt x="6889" y="36"/>
                    <a:pt x="6673" y="108"/>
                  </a:cubicBezTo>
                  <a:lnTo>
                    <a:pt x="1371" y="2020"/>
                  </a:lnTo>
                  <a:cubicBezTo>
                    <a:pt x="541" y="2309"/>
                    <a:pt x="0" y="3138"/>
                    <a:pt x="0" y="4004"/>
                  </a:cubicBezTo>
                  <a:cubicBezTo>
                    <a:pt x="0" y="4220"/>
                    <a:pt x="36" y="4473"/>
                    <a:pt x="109" y="4689"/>
                  </a:cubicBezTo>
                  <a:cubicBezTo>
                    <a:pt x="433" y="5555"/>
                    <a:pt x="1227" y="6096"/>
                    <a:pt x="2092" y="6096"/>
                  </a:cubicBezTo>
                  <a:cubicBezTo>
                    <a:pt x="2309" y="6096"/>
                    <a:pt x="2561" y="6060"/>
                    <a:pt x="2778" y="5951"/>
                  </a:cubicBezTo>
                  <a:lnTo>
                    <a:pt x="8079" y="4076"/>
                  </a:lnTo>
                  <a:cubicBezTo>
                    <a:pt x="8945" y="3751"/>
                    <a:pt x="9486" y="2958"/>
                    <a:pt x="9486" y="2092"/>
                  </a:cubicBezTo>
                  <a:cubicBezTo>
                    <a:pt x="9486" y="1876"/>
                    <a:pt x="9450" y="1623"/>
                    <a:pt x="9342" y="1371"/>
                  </a:cubicBezTo>
                  <a:cubicBezTo>
                    <a:pt x="9053" y="541"/>
                    <a:pt x="8224" y="0"/>
                    <a:pt x="73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7" name="Google Shape;4807;p64"/>
            <p:cNvSpPr/>
            <p:nvPr/>
          </p:nvSpPr>
          <p:spPr>
            <a:xfrm>
              <a:off x="3821700" y="2967975"/>
              <a:ext cx="66750" cy="73075"/>
            </a:xfrm>
            <a:custGeom>
              <a:avLst/>
              <a:gdLst/>
              <a:ahLst/>
              <a:cxnLst/>
              <a:rect l="l" t="t" r="r" b="b"/>
              <a:pathLst>
                <a:path w="2670" h="2923" extrusionOk="0">
                  <a:moveTo>
                    <a:pt x="1091" y="0"/>
                  </a:moveTo>
                  <a:cubicBezTo>
                    <a:pt x="990" y="0"/>
                    <a:pt x="890" y="17"/>
                    <a:pt x="794" y="53"/>
                  </a:cubicBezTo>
                  <a:cubicBezTo>
                    <a:pt x="217" y="270"/>
                    <a:pt x="1" y="1063"/>
                    <a:pt x="289" y="1857"/>
                  </a:cubicBezTo>
                  <a:cubicBezTo>
                    <a:pt x="528" y="2513"/>
                    <a:pt x="1062" y="2922"/>
                    <a:pt x="1566" y="2922"/>
                  </a:cubicBezTo>
                  <a:cubicBezTo>
                    <a:pt x="1672" y="2922"/>
                    <a:pt x="1776" y="2904"/>
                    <a:pt x="1876" y="2867"/>
                  </a:cubicBezTo>
                  <a:cubicBezTo>
                    <a:pt x="2453" y="2650"/>
                    <a:pt x="2670" y="1857"/>
                    <a:pt x="2381" y="1063"/>
                  </a:cubicBezTo>
                  <a:cubicBezTo>
                    <a:pt x="2141" y="431"/>
                    <a:pt x="1599" y="0"/>
                    <a:pt x="109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8" name="Google Shape;4808;p64"/>
            <p:cNvSpPr/>
            <p:nvPr/>
          </p:nvSpPr>
          <p:spPr>
            <a:xfrm>
              <a:off x="3818100" y="2960275"/>
              <a:ext cx="73975" cy="88400"/>
            </a:xfrm>
            <a:custGeom>
              <a:avLst/>
              <a:gdLst/>
              <a:ahLst/>
              <a:cxnLst/>
              <a:rect l="l" t="t" r="r" b="b"/>
              <a:pathLst>
                <a:path w="2959" h="3536" extrusionOk="0">
                  <a:moveTo>
                    <a:pt x="1263" y="614"/>
                  </a:moveTo>
                  <a:cubicBezTo>
                    <a:pt x="1407" y="614"/>
                    <a:pt x="1624" y="686"/>
                    <a:pt x="1804" y="830"/>
                  </a:cubicBezTo>
                  <a:cubicBezTo>
                    <a:pt x="1984" y="974"/>
                    <a:pt x="2129" y="1227"/>
                    <a:pt x="2237" y="1479"/>
                  </a:cubicBezTo>
                  <a:cubicBezTo>
                    <a:pt x="2309" y="1696"/>
                    <a:pt x="2345" y="1876"/>
                    <a:pt x="2345" y="2056"/>
                  </a:cubicBezTo>
                  <a:cubicBezTo>
                    <a:pt x="2345" y="2273"/>
                    <a:pt x="2309" y="2453"/>
                    <a:pt x="2201" y="2597"/>
                  </a:cubicBezTo>
                  <a:cubicBezTo>
                    <a:pt x="2129" y="2742"/>
                    <a:pt x="2020" y="2850"/>
                    <a:pt x="1912" y="2886"/>
                  </a:cubicBezTo>
                  <a:cubicBezTo>
                    <a:pt x="1840" y="2922"/>
                    <a:pt x="1768" y="2922"/>
                    <a:pt x="1696" y="2922"/>
                  </a:cubicBezTo>
                  <a:cubicBezTo>
                    <a:pt x="1551" y="2922"/>
                    <a:pt x="1335" y="2850"/>
                    <a:pt x="1155" y="2706"/>
                  </a:cubicBezTo>
                  <a:cubicBezTo>
                    <a:pt x="974" y="2561"/>
                    <a:pt x="830" y="2345"/>
                    <a:pt x="722" y="2056"/>
                  </a:cubicBezTo>
                  <a:cubicBezTo>
                    <a:pt x="650" y="1876"/>
                    <a:pt x="614" y="1660"/>
                    <a:pt x="614" y="1479"/>
                  </a:cubicBezTo>
                  <a:cubicBezTo>
                    <a:pt x="614" y="1263"/>
                    <a:pt x="650" y="1083"/>
                    <a:pt x="722" y="938"/>
                  </a:cubicBezTo>
                  <a:cubicBezTo>
                    <a:pt x="830" y="794"/>
                    <a:pt x="938" y="686"/>
                    <a:pt x="1047" y="650"/>
                  </a:cubicBezTo>
                  <a:cubicBezTo>
                    <a:pt x="1119" y="614"/>
                    <a:pt x="1191" y="614"/>
                    <a:pt x="1263" y="614"/>
                  </a:cubicBezTo>
                  <a:close/>
                  <a:moveTo>
                    <a:pt x="1263" y="1"/>
                  </a:moveTo>
                  <a:cubicBezTo>
                    <a:pt x="1119" y="1"/>
                    <a:pt x="974" y="37"/>
                    <a:pt x="830" y="73"/>
                  </a:cubicBezTo>
                  <a:cubicBezTo>
                    <a:pt x="578" y="181"/>
                    <a:pt x="361" y="397"/>
                    <a:pt x="217" y="650"/>
                  </a:cubicBezTo>
                  <a:cubicBezTo>
                    <a:pt x="73" y="902"/>
                    <a:pt x="1" y="1191"/>
                    <a:pt x="1" y="1479"/>
                  </a:cubicBezTo>
                  <a:cubicBezTo>
                    <a:pt x="1" y="1732"/>
                    <a:pt x="37" y="2020"/>
                    <a:pt x="145" y="2273"/>
                  </a:cubicBezTo>
                  <a:cubicBezTo>
                    <a:pt x="289" y="2634"/>
                    <a:pt x="506" y="2958"/>
                    <a:pt x="794" y="3175"/>
                  </a:cubicBezTo>
                  <a:cubicBezTo>
                    <a:pt x="1047" y="3391"/>
                    <a:pt x="1371" y="3535"/>
                    <a:pt x="1696" y="3535"/>
                  </a:cubicBezTo>
                  <a:cubicBezTo>
                    <a:pt x="1840" y="3535"/>
                    <a:pt x="1984" y="3499"/>
                    <a:pt x="2093" y="3463"/>
                  </a:cubicBezTo>
                  <a:cubicBezTo>
                    <a:pt x="2381" y="3355"/>
                    <a:pt x="2597" y="3138"/>
                    <a:pt x="2742" y="2922"/>
                  </a:cubicBezTo>
                  <a:cubicBezTo>
                    <a:pt x="2886" y="2670"/>
                    <a:pt x="2958" y="2381"/>
                    <a:pt x="2958" y="2056"/>
                  </a:cubicBezTo>
                  <a:cubicBezTo>
                    <a:pt x="2958" y="1804"/>
                    <a:pt x="2886" y="1552"/>
                    <a:pt x="2814" y="1263"/>
                  </a:cubicBezTo>
                  <a:cubicBezTo>
                    <a:pt x="2670" y="902"/>
                    <a:pt x="2453" y="614"/>
                    <a:pt x="2165" y="361"/>
                  </a:cubicBezTo>
                  <a:cubicBezTo>
                    <a:pt x="1912" y="145"/>
                    <a:pt x="1588" y="1"/>
                    <a:pt x="12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9" name="Google Shape;4809;p64"/>
            <p:cNvSpPr/>
            <p:nvPr/>
          </p:nvSpPr>
          <p:spPr>
            <a:xfrm>
              <a:off x="3797375" y="3155050"/>
              <a:ext cx="75750" cy="128050"/>
            </a:xfrm>
            <a:custGeom>
              <a:avLst/>
              <a:gdLst/>
              <a:ahLst/>
              <a:cxnLst/>
              <a:rect l="l" t="t" r="r" b="b"/>
              <a:pathLst>
                <a:path w="3030" h="5122" extrusionOk="0">
                  <a:moveTo>
                    <a:pt x="1516" y="1024"/>
                  </a:moveTo>
                  <a:cubicBezTo>
                    <a:pt x="1664" y="1404"/>
                    <a:pt x="1873" y="1892"/>
                    <a:pt x="2056" y="2381"/>
                  </a:cubicBezTo>
                  <a:cubicBezTo>
                    <a:pt x="2164" y="2633"/>
                    <a:pt x="2236" y="2922"/>
                    <a:pt x="2308" y="3138"/>
                  </a:cubicBezTo>
                  <a:cubicBezTo>
                    <a:pt x="2380" y="3354"/>
                    <a:pt x="2417" y="3535"/>
                    <a:pt x="2417" y="3607"/>
                  </a:cubicBezTo>
                  <a:cubicBezTo>
                    <a:pt x="2417" y="4112"/>
                    <a:pt x="2020" y="4509"/>
                    <a:pt x="1515" y="4509"/>
                  </a:cubicBezTo>
                  <a:cubicBezTo>
                    <a:pt x="1010" y="4509"/>
                    <a:pt x="613" y="4112"/>
                    <a:pt x="613" y="3607"/>
                  </a:cubicBezTo>
                  <a:cubicBezTo>
                    <a:pt x="613" y="3535"/>
                    <a:pt x="685" y="3210"/>
                    <a:pt x="794" y="2886"/>
                  </a:cubicBezTo>
                  <a:cubicBezTo>
                    <a:pt x="938" y="2417"/>
                    <a:pt x="1190" y="1767"/>
                    <a:pt x="1407" y="1263"/>
                  </a:cubicBezTo>
                  <a:cubicBezTo>
                    <a:pt x="1445" y="1180"/>
                    <a:pt x="1481" y="1100"/>
                    <a:pt x="1516" y="1024"/>
                  </a:cubicBezTo>
                  <a:close/>
                  <a:moveTo>
                    <a:pt x="1515" y="0"/>
                  </a:moveTo>
                  <a:cubicBezTo>
                    <a:pt x="1407" y="0"/>
                    <a:pt x="1298" y="36"/>
                    <a:pt x="1226" y="144"/>
                  </a:cubicBezTo>
                  <a:cubicBezTo>
                    <a:pt x="1226" y="144"/>
                    <a:pt x="938" y="830"/>
                    <a:pt x="649" y="1587"/>
                  </a:cubicBezTo>
                  <a:cubicBezTo>
                    <a:pt x="469" y="1948"/>
                    <a:pt x="325" y="2345"/>
                    <a:pt x="216" y="2705"/>
                  </a:cubicBezTo>
                  <a:cubicBezTo>
                    <a:pt x="108" y="3066"/>
                    <a:pt x="0" y="3354"/>
                    <a:pt x="0" y="3607"/>
                  </a:cubicBezTo>
                  <a:cubicBezTo>
                    <a:pt x="0" y="4436"/>
                    <a:pt x="685" y="5122"/>
                    <a:pt x="1515" y="5122"/>
                  </a:cubicBezTo>
                  <a:cubicBezTo>
                    <a:pt x="2344" y="5122"/>
                    <a:pt x="3030" y="4436"/>
                    <a:pt x="3030" y="3607"/>
                  </a:cubicBezTo>
                  <a:cubicBezTo>
                    <a:pt x="3030" y="3354"/>
                    <a:pt x="2922" y="3066"/>
                    <a:pt x="2813" y="2705"/>
                  </a:cubicBezTo>
                  <a:cubicBezTo>
                    <a:pt x="2453" y="1659"/>
                    <a:pt x="1803" y="180"/>
                    <a:pt x="1803" y="144"/>
                  </a:cubicBezTo>
                  <a:cubicBezTo>
                    <a:pt x="1731" y="36"/>
                    <a:pt x="1623" y="0"/>
                    <a:pt x="15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0" name="Google Shape;4810;p64"/>
            <p:cNvSpPr/>
            <p:nvPr/>
          </p:nvSpPr>
          <p:spPr>
            <a:xfrm>
              <a:off x="4011050" y="1025400"/>
              <a:ext cx="1925125" cy="2285650"/>
            </a:xfrm>
            <a:custGeom>
              <a:avLst/>
              <a:gdLst/>
              <a:ahLst/>
              <a:cxnLst/>
              <a:rect l="l" t="t" r="r" b="b"/>
              <a:pathLst>
                <a:path w="77005" h="91426" extrusionOk="0">
                  <a:moveTo>
                    <a:pt x="23983" y="0"/>
                  </a:moveTo>
                  <a:cubicBezTo>
                    <a:pt x="22904" y="0"/>
                    <a:pt x="21562" y="517"/>
                    <a:pt x="20271" y="969"/>
                  </a:cubicBezTo>
                  <a:cubicBezTo>
                    <a:pt x="17349" y="1979"/>
                    <a:pt x="9487" y="9626"/>
                    <a:pt x="7683" y="14422"/>
                  </a:cubicBezTo>
                  <a:cubicBezTo>
                    <a:pt x="5916" y="19255"/>
                    <a:pt x="7467" y="20842"/>
                    <a:pt x="10605" y="23728"/>
                  </a:cubicBezTo>
                  <a:cubicBezTo>
                    <a:pt x="13743" y="26649"/>
                    <a:pt x="17566" y="32600"/>
                    <a:pt x="19585" y="38227"/>
                  </a:cubicBezTo>
                  <a:cubicBezTo>
                    <a:pt x="21605" y="43817"/>
                    <a:pt x="24166" y="49191"/>
                    <a:pt x="28314" y="50670"/>
                  </a:cubicBezTo>
                  <a:cubicBezTo>
                    <a:pt x="28314" y="50670"/>
                    <a:pt x="21713" y="53808"/>
                    <a:pt x="17349" y="56946"/>
                  </a:cubicBezTo>
                  <a:cubicBezTo>
                    <a:pt x="12949" y="60083"/>
                    <a:pt x="10821" y="61526"/>
                    <a:pt x="10821" y="61526"/>
                  </a:cubicBezTo>
                  <a:cubicBezTo>
                    <a:pt x="10821" y="61526"/>
                    <a:pt x="4906" y="63221"/>
                    <a:pt x="2634" y="66143"/>
                  </a:cubicBezTo>
                  <a:cubicBezTo>
                    <a:pt x="1299" y="67874"/>
                    <a:pt x="470" y="69244"/>
                    <a:pt x="1" y="70074"/>
                  </a:cubicBezTo>
                  <a:cubicBezTo>
                    <a:pt x="1227" y="69625"/>
                    <a:pt x="3287" y="69061"/>
                    <a:pt x="5893" y="69061"/>
                  </a:cubicBezTo>
                  <a:cubicBezTo>
                    <a:pt x="8731" y="69061"/>
                    <a:pt x="12218" y="69731"/>
                    <a:pt x="15979" y="71950"/>
                  </a:cubicBezTo>
                  <a:cubicBezTo>
                    <a:pt x="24995" y="77251"/>
                    <a:pt x="26871" y="86016"/>
                    <a:pt x="26871" y="91426"/>
                  </a:cubicBezTo>
                  <a:lnTo>
                    <a:pt x="30442" y="88216"/>
                  </a:lnTo>
                  <a:cubicBezTo>
                    <a:pt x="30442" y="88216"/>
                    <a:pt x="39783" y="84537"/>
                    <a:pt x="47501" y="75989"/>
                  </a:cubicBezTo>
                  <a:cubicBezTo>
                    <a:pt x="55256" y="67477"/>
                    <a:pt x="56482" y="63329"/>
                    <a:pt x="57276" y="55719"/>
                  </a:cubicBezTo>
                  <a:cubicBezTo>
                    <a:pt x="58033" y="48073"/>
                    <a:pt x="61171" y="17921"/>
                    <a:pt x="61279" y="17452"/>
                  </a:cubicBezTo>
                  <a:cubicBezTo>
                    <a:pt x="61423" y="17019"/>
                    <a:pt x="62433" y="14783"/>
                    <a:pt x="63768" y="14567"/>
                  </a:cubicBezTo>
                  <a:cubicBezTo>
                    <a:pt x="63793" y="14562"/>
                    <a:pt x="63820" y="14560"/>
                    <a:pt x="63850" y="14560"/>
                  </a:cubicBezTo>
                  <a:cubicBezTo>
                    <a:pt x="65380" y="14560"/>
                    <a:pt x="72515" y="20855"/>
                    <a:pt x="73506" y="21492"/>
                  </a:cubicBezTo>
                  <a:cubicBezTo>
                    <a:pt x="73935" y="21783"/>
                    <a:pt x="74548" y="22009"/>
                    <a:pt x="75126" y="22009"/>
                  </a:cubicBezTo>
                  <a:cubicBezTo>
                    <a:pt x="75908" y="22009"/>
                    <a:pt x="76627" y="21596"/>
                    <a:pt x="76752" y="20374"/>
                  </a:cubicBezTo>
                  <a:cubicBezTo>
                    <a:pt x="77004" y="18246"/>
                    <a:pt x="75201" y="12980"/>
                    <a:pt x="69466" y="7245"/>
                  </a:cubicBezTo>
                  <a:cubicBezTo>
                    <a:pt x="65304" y="3083"/>
                    <a:pt x="61970" y="1480"/>
                    <a:pt x="59954" y="1480"/>
                  </a:cubicBezTo>
                  <a:cubicBezTo>
                    <a:pt x="59210" y="1480"/>
                    <a:pt x="58645" y="1698"/>
                    <a:pt x="58285" y="2087"/>
                  </a:cubicBezTo>
                  <a:cubicBezTo>
                    <a:pt x="56915" y="3566"/>
                    <a:pt x="57817" y="6704"/>
                    <a:pt x="56915" y="11285"/>
                  </a:cubicBezTo>
                  <a:cubicBezTo>
                    <a:pt x="56013" y="15901"/>
                    <a:pt x="50423" y="32492"/>
                    <a:pt x="47610" y="40355"/>
                  </a:cubicBezTo>
                  <a:cubicBezTo>
                    <a:pt x="44796" y="48181"/>
                    <a:pt x="45698" y="58857"/>
                    <a:pt x="45698" y="58857"/>
                  </a:cubicBezTo>
                  <a:cubicBezTo>
                    <a:pt x="45698" y="58857"/>
                    <a:pt x="41911" y="60192"/>
                    <a:pt x="39206" y="62211"/>
                  </a:cubicBezTo>
                  <a:cubicBezTo>
                    <a:pt x="36501" y="64231"/>
                    <a:pt x="32353" y="67044"/>
                    <a:pt x="32353" y="67044"/>
                  </a:cubicBezTo>
                  <a:lnTo>
                    <a:pt x="31235" y="66467"/>
                  </a:lnTo>
                  <a:cubicBezTo>
                    <a:pt x="31235" y="66467"/>
                    <a:pt x="37511" y="60192"/>
                    <a:pt x="39422" y="56585"/>
                  </a:cubicBezTo>
                  <a:cubicBezTo>
                    <a:pt x="41334" y="53014"/>
                    <a:pt x="41911" y="52798"/>
                    <a:pt x="40901" y="50670"/>
                  </a:cubicBezTo>
                  <a:cubicBezTo>
                    <a:pt x="39891" y="48542"/>
                    <a:pt x="31704" y="38227"/>
                    <a:pt x="28097" y="33610"/>
                  </a:cubicBezTo>
                  <a:cubicBezTo>
                    <a:pt x="24527" y="29030"/>
                    <a:pt x="20126" y="21275"/>
                    <a:pt x="19261" y="19039"/>
                  </a:cubicBezTo>
                  <a:cubicBezTo>
                    <a:pt x="18359" y="16803"/>
                    <a:pt x="18467" y="14567"/>
                    <a:pt x="19117" y="12980"/>
                  </a:cubicBezTo>
                  <a:cubicBezTo>
                    <a:pt x="19802" y="11393"/>
                    <a:pt x="26077" y="8255"/>
                    <a:pt x="26186" y="3458"/>
                  </a:cubicBezTo>
                  <a:cubicBezTo>
                    <a:pt x="26245" y="788"/>
                    <a:pt x="25315" y="0"/>
                    <a:pt x="239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1" name="Google Shape;4811;p64"/>
            <p:cNvSpPr/>
            <p:nvPr/>
          </p:nvSpPr>
          <p:spPr>
            <a:xfrm>
              <a:off x="4002950" y="1018075"/>
              <a:ext cx="1935025" cy="2300275"/>
            </a:xfrm>
            <a:custGeom>
              <a:avLst/>
              <a:gdLst/>
              <a:ahLst/>
              <a:cxnLst/>
              <a:rect l="l" t="t" r="r" b="b"/>
              <a:pathLst>
                <a:path w="77401" h="92011" extrusionOk="0">
                  <a:moveTo>
                    <a:pt x="24310" y="613"/>
                  </a:moveTo>
                  <a:cubicBezTo>
                    <a:pt x="24634" y="613"/>
                    <a:pt x="24887" y="649"/>
                    <a:pt x="25103" y="721"/>
                  </a:cubicBezTo>
                  <a:cubicBezTo>
                    <a:pt x="25428" y="866"/>
                    <a:pt x="25680" y="1082"/>
                    <a:pt x="25897" y="1515"/>
                  </a:cubicBezTo>
                  <a:cubicBezTo>
                    <a:pt x="26113" y="1948"/>
                    <a:pt x="26221" y="2597"/>
                    <a:pt x="26221" y="3499"/>
                  </a:cubicBezTo>
                  <a:cubicBezTo>
                    <a:pt x="26221" y="3571"/>
                    <a:pt x="26221" y="3643"/>
                    <a:pt x="26221" y="3751"/>
                  </a:cubicBezTo>
                  <a:cubicBezTo>
                    <a:pt x="26185" y="4869"/>
                    <a:pt x="25788" y="5915"/>
                    <a:pt x="25211" y="6889"/>
                  </a:cubicBezTo>
                  <a:cubicBezTo>
                    <a:pt x="24310" y="8332"/>
                    <a:pt x="22975" y="9594"/>
                    <a:pt x="21749" y="10604"/>
                  </a:cubicBezTo>
                  <a:cubicBezTo>
                    <a:pt x="21172" y="11109"/>
                    <a:pt x="20595" y="11578"/>
                    <a:pt x="20162" y="12010"/>
                  </a:cubicBezTo>
                  <a:cubicBezTo>
                    <a:pt x="19693" y="12407"/>
                    <a:pt x="19332" y="12768"/>
                    <a:pt x="19188" y="13165"/>
                  </a:cubicBezTo>
                  <a:cubicBezTo>
                    <a:pt x="18827" y="13994"/>
                    <a:pt x="18611" y="14968"/>
                    <a:pt x="18611" y="16050"/>
                  </a:cubicBezTo>
                  <a:cubicBezTo>
                    <a:pt x="18611" y="17132"/>
                    <a:pt x="18827" y="18286"/>
                    <a:pt x="19296" y="19440"/>
                  </a:cubicBezTo>
                  <a:cubicBezTo>
                    <a:pt x="19765" y="20594"/>
                    <a:pt x="21064" y="23083"/>
                    <a:pt x="22723" y="25896"/>
                  </a:cubicBezTo>
                  <a:cubicBezTo>
                    <a:pt x="24382" y="28673"/>
                    <a:pt x="26401" y="31775"/>
                    <a:pt x="28205" y="34084"/>
                  </a:cubicBezTo>
                  <a:cubicBezTo>
                    <a:pt x="29972" y="36392"/>
                    <a:pt x="32930" y="40107"/>
                    <a:pt x="35563" y="43533"/>
                  </a:cubicBezTo>
                  <a:cubicBezTo>
                    <a:pt x="36861" y="45228"/>
                    <a:pt x="38087" y="46887"/>
                    <a:pt x="39061" y="48222"/>
                  </a:cubicBezTo>
                  <a:cubicBezTo>
                    <a:pt x="39999" y="49556"/>
                    <a:pt x="40720" y="50602"/>
                    <a:pt x="40937" y="51071"/>
                  </a:cubicBezTo>
                  <a:cubicBezTo>
                    <a:pt x="41261" y="51756"/>
                    <a:pt x="41405" y="52225"/>
                    <a:pt x="41405" y="52622"/>
                  </a:cubicBezTo>
                  <a:cubicBezTo>
                    <a:pt x="41405" y="53019"/>
                    <a:pt x="41261" y="53452"/>
                    <a:pt x="40937" y="54065"/>
                  </a:cubicBezTo>
                  <a:cubicBezTo>
                    <a:pt x="40612" y="54714"/>
                    <a:pt x="40143" y="55543"/>
                    <a:pt x="39494" y="56734"/>
                  </a:cubicBezTo>
                  <a:cubicBezTo>
                    <a:pt x="38556" y="58501"/>
                    <a:pt x="36536" y="60954"/>
                    <a:pt x="34733" y="62973"/>
                  </a:cubicBezTo>
                  <a:cubicBezTo>
                    <a:pt x="33831" y="63983"/>
                    <a:pt x="32966" y="64885"/>
                    <a:pt x="32353" y="65498"/>
                  </a:cubicBezTo>
                  <a:cubicBezTo>
                    <a:pt x="32064" y="65823"/>
                    <a:pt x="31812" y="66111"/>
                    <a:pt x="31631" y="66255"/>
                  </a:cubicBezTo>
                  <a:cubicBezTo>
                    <a:pt x="31451" y="66436"/>
                    <a:pt x="31343" y="66544"/>
                    <a:pt x="31343" y="66544"/>
                  </a:cubicBezTo>
                  <a:cubicBezTo>
                    <a:pt x="31271" y="66616"/>
                    <a:pt x="31271" y="66724"/>
                    <a:pt x="31271" y="66796"/>
                  </a:cubicBezTo>
                  <a:cubicBezTo>
                    <a:pt x="31271" y="66905"/>
                    <a:pt x="31343" y="66977"/>
                    <a:pt x="31451" y="67013"/>
                  </a:cubicBezTo>
                  <a:lnTo>
                    <a:pt x="32569" y="67590"/>
                  </a:lnTo>
                  <a:cubicBezTo>
                    <a:pt x="32599" y="67605"/>
                    <a:pt x="32641" y="67614"/>
                    <a:pt x="32685" y="67614"/>
                  </a:cubicBezTo>
                  <a:cubicBezTo>
                    <a:pt x="32748" y="67614"/>
                    <a:pt x="32815" y="67596"/>
                    <a:pt x="32857" y="67554"/>
                  </a:cubicBezTo>
                  <a:cubicBezTo>
                    <a:pt x="32857" y="67554"/>
                    <a:pt x="37005" y="64777"/>
                    <a:pt x="39710" y="62757"/>
                  </a:cubicBezTo>
                  <a:cubicBezTo>
                    <a:pt x="41009" y="61747"/>
                    <a:pt x="42632" y="60917"/>
                    <a:pt x="43930" y="60340"/>
                  </a:cubicBezTo>
                  <a:cubicBezTo>
                    <a:pt x="44543" y="60052"/>
                    <a:pt x="45120" y="59799"/>
                    <a:pt x="45517" y="59655"/>
                  </a:cubicBezTo>
                  <a:cubicBezTo>
                    <a:pt x="45697" y="59583"/>
                    <a:pt x="45878" y="59511"/>
                    <a:pt x="45986" y="59475"/>
                  </a:cubicBezTo>
                  <a:cubicBezTo>
                    <a:pt x="46094" y="59439"/>
                    <a:pt x="46130" y="59403"/>
                    <a:pt x="46130" y="59403"/>
                  </a:cubicBezTo>
                  <a:cubicBezTo>
                    <a:pt x="46274" y="59367"/>
                    <a:pt x="46347" y="59258"/>
                    <a:pt x="46347" y="59114"/>
                  </a:cubicBezTo>
                  <a:cubicBezTo>
                    <a:pt x="46347" y="59114"/>
                    <a:pt x="46311" y="59006"/>
                    <a:pt x="46311" y="58826"/>
                  </a:cubicBezTo>
                  <a:cubicBezTo>
                    <a:pt x="46274" y="58248"/>
                    <a:pt x="46202" y="56878"/>
                    <a:pt x="46202" y="55075"/>
                  </a:cubicBezTo>
                  <a:cubicBezTo>
                    <a:pt x="46202" y="51251"/>
                    <a:pt x="46527" y="45445"/>
                    <a:pt x="48222" y="40720"/>
                  </a:cubicBezTo>
                  <a:cubicBezTo>
                    <a:pt x="49629" y="36789"/>
                    <a:pt x="51721" y="30693"/>
                    <a:pt x="53596" y="24995"/>
                  </a:cubicBezTo>
                  <a:cubicBezTo>
                    <a:pt x="55472" y="19260"/>
                    <a:pt x="57095" y="13994"/>
                    <a:pt x="57527" y="11650"/>
                  </a:cubicBezTo>
                  <a:cubicBezTo>
                    <a:pt x="57996" y="9305"/>
                    <a:pt x="57996" y="7358"/>
                    <a:pt x="58068" y="5843"/>
                  </a:cubicBezTo>
                  <a:cubicBezTo>
                    <a:pt x="58068" y="5049"/>
                    <a:pt x="58104" y="4400"/>
                    <a:pt x="58249" y="3859"/>
                  </a:cubicBezTo>
                  <a:cubicBezTo>
                    <a:pt x="58357" y="3318"/>
                    <a:pt x="58537" y="2922"/>
                    <a:pt x="58826" y="2597"/>
                  </a:cubicBezTo>
                  <a:cubicBezTo>
                    <a:pt x="59114" y="2272"/>
                    <a:pt x="59583" y="2092"/>
                    <a:pt x="60268" y="2092"/>
                  </a:cubicBezTo>
                  <a:cubicBezTo>
                    <a:pt x="61206" y="2092"/>
                    <a:pt x="62505" y="2453"/>
                    <a:pt x="64092" y="3354"/>
                  </a:cubicBezTo>
                  <a:cubicBezTo>
                    <a:pt x="65679" y="4256"/>
                    <a:pt x="67518" y="5699"/>
                    <a:pt x="69610" y="7754"/>
                  </a:cubicBezTo>
                  <a:cubicBezTo>
                    <a:pt x="72279" y="10460"/>
                    <a:pt x="74082" y="13020"/>
                    <a:pt x="75236" y="15220"/>
                  </a:cubicBezTo>
                  <a:cubicBezTo>
                    <a:pt x="76354" y="17420"/>
                    <a:pt x="76823" y="19224"/>
                    <a:pt x="76823" y="20306"/>
                  </a:cubicBezTo>
                  <a:cubicBezTo>
                    <a:pt x="76823" y="20414"/>
                    <a:pt x="76787" y="20522"/>
                    <a:pt x="76787" y="20630"/>
                  </a:cubicBezTo>
                  <a:cubicBezTo>
                    <a:pt x="76751" y="21208"/>
                    <a:pt x="76535" y="21532"/>
                    <a:pt x="76318" y="21712"/>
                  </a:cubicBezTo>
                  <a:cubicBezTo>
                    <a:pt x="76102" y="21929"/>
                    <a:pt x="75813" y="22001"/>
                    <a:pt x="75453" y="22001"/>
                  </a:cubicBezTo>
                  <a:cubicBezTo>
                    <a:pt x="74948" y="22001"/>
                    <a:pt x="74371" y="21785"/>
                    <a:pt x="74010" y="21532"/>
                  </a:cubicBezTo>
                  <a:cubicBezTo>
                    <a:pt x="73902" y="21460"/>
                    <a:pt x="73685" y="21316"/>
                    <a:pt x="73397" y="21063"/>
                  </a:cubicBezTo>
                  <a:cubicBezTo>
                    <a:pt x="72351" y="20234"/>
                    <a:pt x="70439" y="18647"/>
                    <a:pt x="68600" y="17204"/>
                  </a:cubicBezTo>
                  <a:cubicBezTo>
                    <a:pt x="67662" y="16519"/>
                    <a:pt x="66761" y="15834"/>
                    <a:pt x="66003" y="15365"/>
                  </a:cubicBezTo>
                  <a:cubicBezTo>
                    <a:pt x="65606" y="15112"/>
                    <a:pt x="65282" y="14932"/>
                    <a:pt x="64957" y="14788"/>
                  </a:cubicBezTo>
                  <a:cubicBezTo>
                    <a:pt x="64669" y="14643"/>
                    <a:pt x="64416" y="14535"/>
                    <a:pt x="64164" y="14535"/>
                  </a:cubicBezTo>
                  <a:lnTo>
                    <a:pt x="64019" y="14535"/>
                  </a:lnTo>
                  <a:cubicBezTo>
                    <a:pt x="63226" y="14679"/>
                    <a:pt x="62613" y="15365"/>
                    <a:pt x="62144" y="16050"/>
                  </a:cubicBezTo>
                  <a:cubicBezTo>
                    <a:pt x="61928" y="16375"/>
                    <a:pt x="61711" y="16735"/>
                    <a:pt x="61603" y="17024"/>
                  </a:cubicBezTo>
                  <a:cubicBezTo>
                    <a:pt x="61459" y="17312"/>
                    <a:pt x="61350" y="17529"/>
                    <a:pt x="61314" y="17673"/>
                  </a:cubicBezTo>
                  <a:lnTo>
                    <a:pt x="61314" y="17745"/>
                  </a:lnTo>
                  <a:cubicBezTo>
                    <a:pt x="61278" y="18106"/>
                    <a:pt x="61026" y="20198"/>
                    <a:pt x="60701" y="23263"/>
                  </a:cubicBezTo>
                  <a:cubicBezTo>
                    <a:pt x="59727" y="32424"/>
                    <a:pt x="57852" y="50350"/>
                    <a:pt x="57275" y="55976"/>
                  </a:cubicBezTo>
                  <a:cubicBezTo>
                    <a:pt x="56878" y="59763"/>
                    <a:pt x="56409" y="62685"/>
                    <a:pt x="55039" y="65678"/>
                  </a:cubicBezTo>
                  <a:cubicBezTo>
                    <a:pt x="53668" y="68708"/>
                    <a:pt x="51468" y="71846"/>
                    <a:pt x="47609" y="76102"/>
                  </a:cubicBezTo>
                  <a:cubicBezTo>
                    <a:pt x="43750" y="80322"/>
                    <a:pt x="39530" y="83351"/>
                    <a:pt x="36248" y="85335"/>
                  </a:cubicBezTo>
                  <a:cubicBezTo>
                    <a:pt x="34625" y="86345"/>
                    <a:pt x="33218" y="87066"/>
                    <a:pt x="32244" y="87535"/>
                  </a:cubicBezTo>
                  <a:cubicBezTo>
                    <a:pt x="31739" y="87787"/>
                    <a:pt x="31343" y="87932"/>
                    <a:pt x="31090" y="88076"/>
                  </a:cubicBezTo>
                  <a:cubicBezTo>
                    <a:pt x="30946" y="88112"/>
                    <a:pt x="30838" y="88148"/>
                    <a:pt x="30766" y="88184"/>
                  </a:cubicBezTo>
                  <a:cubicBezTo>
                    <a:pt x="30693" y="88220"/>
                    <a:pt x="30657" y="88220"/>
                    <a:pt x="30657" y="88220"/>
                  </a:cubicBezTo>
                  <a:lnTo>
                    <a:pt x="30585" y="88292"/>
                  </a:lnTo>
                  <a:lnTo>
                    <a:pt x="27510" y="91057"/>
                  </a:lnTo>
                  <a:lnTo>
                    <a:pt x="27510" y="91057"/>
                  </a:lnTo>
                  <a:cubicBezTo>
                    <a:pt x="27433" y="88416"/>
                    <a:pt x="26887" y="85123"/>
                    <a:pt x="25392" y="81800"/>
                  </a:cubicBezTo>
                  <a:cubicBezTo>
                    <a:pt x="23769" y="78230"/>
                    <a:pt x="21027" y="74659"/>
                    <a:pt x="16483" y="71990"/>
                  </a:cubicBezTo>
                  <a:cubicBezTo>
                    <a:pt x="12624" y="69754"/>
                    <a:pt x="9089" y="69069"/>
                    <a:pt x="6204" y="69069"/>
                  </a:cubicBezTo>
                  <a:cubicBezTo>
                    <a:pt x="4025" y="69069"/>
                    <a:pt x="2231" y="69453"/>
                    <a:pt x="978" y="69830"/>
                  </a:cubicBezTo>
                  <a:lnTo>
                    <a:pt x="978" y="69830"/>
                  </a:lnTo>
                  <a:cubicBezTo>
                    <a:pt x="1473" y="69020"/>
                    <a:pt x="2195" y="67933"/>
                    <a:pt x="3210" y="66616"/>
                  </a:cubicBezTo>
                  <a:cubicBezTo>
                    <a:pt x="4256" y="65209"/>
                    <a:pt x="6276" y="64091"/>
                    <a:pt x="8043" y="63298"/>
                  </a:cubicBezTo>
                  <a:cubicBezTo>
                    <a:pt x="8909" y="62901"/>
                    <a:pt x="9702" y="62613"/>
                    <a:pt x="10279" y="62432"/>
                  </a:cubicBezTo>
                  <a:cubicBezTo>
                    <a:pt x="10604" y="62324"/>
                    <a:pt x="10820" y="62252"/>
                    <a:pt x="11001" y="62180"/>
                  </a:cubicBezTo>
                  <a:cubicBezTo>
                    <a:pt x="11145" y="62144"/>
                    <a:pt x="11253" y="62108"/>
                    <a:pt x="11253" y="62108"/>
                  </a:cubicBezTo>
                  <a:lnTo>
                    <a:pt x="11325" y="62072"/>
                  </a:lnTo>
                  <a:cubicBezTo>
                    <a:pt x="11325" y="62072"/>
                    <a:pt x="13453" y="60629"/>
                    <a:pt x="17854" y="57491"/>
                  </a:cubicBezTo>
                  <a:cubicBezTo>
                    <a:pt x="20018" y="55904"/>
                    <a:pt x="22759" y="54353"/>
                    <a:pt x="24923" y="53163"/>
                  </a:cubicBezTo>
                  <a:cubicBezTo>
                    <a:pt x="26041" y="52586"/>
                    <a:pt x="27015" y="52117"/>
                    <a:pt x="27700" y="51756"/>
                  </a:cubicBezTo>
                  <a:cubicBezTo>
                    <a:pt x="28385" y="51432"/>
                    <a:pt x="28782" y="51215"/>
                    <a:pt x="28782" y="51215"/>
                  </a:cubicBezTo>
                  <a:cubicBezTo>
                    <a:pt x="28890" y="51179"/>
                    <a:pt x="28962" y="51071"/>
                    <a:pt x="28962" y="50927"/>
                  </a:cubicBezTo>
                  <a:cubicBezTo>
                    <a:pt x="28962" y="50819"/>
                    <a:pt x="28854" y="50710"/>
                    <a:pt x="28746" y="50674"/>
                  </a:cubicBezTo>
                  <a:cubicBezTo>
                    <a:pt x="26762" y="49989"/>
                    <a:pt x="25139" y="48330"/>
                    <a:pt x="23733" y="46130"/>
                  </a:cubicBezTo>
                  <a:cubicBezTo>
                    <a:pt x="22326" y="43930"/>
                    <a:pt x="21208" y="41189"/>
                    <a:pt x="20198" y="38412"/>
                  </a:cubicBezTo>
                  <a:cubicBezTo>
                    <a:pt x="18142" y="32749"/>
                    <a:pt x="14319" y="26798"/>
                    <a:pt x="11145" y="23804"/>
                  </a:cubicBezTo>
                  <a:cubicBezTo>
                    <a:pt x="10027" y="22794"/>
                    <a:pt x="9125" y="21929"/>
                    <a:pt x="8512" y="21063"/>
                  </a:cubicBezTo>
                  <a:cubicBezTo>
                    <a:pt x="7899" y="20198"/>
                    <a:pt x="7574" y="19332"/>
                    <a:pt x="7574" y="18214"/>
                  </a:cubicBezTo>
                  <a:cubicBezTo>
                    <a:pt x="7574" y="17312"/>
                    <a:pt x="7791" y="16194"/>
                    <a:pt x="8296" y="14824"/>
                  </a:cubicBezTo>
                  <a:cubicBezTo>
                    <a:pt x="9161" y="12515"/>
                    <a:pt x="11578" y="9414"/>
                    <a:pt x="14103" y="6781"/>
                  </a:cubicBezTo>
                  <a:cubicBezTo>
                    <a:pt x="15365" y="5482"/>
                    <a:pt x="16663" y="4292"/>
                    <a:pt x="17818" y="3354"/>
                  </a:cubicBezTo>
                  <a:cubicBezTo>
                    <a:pt x="18972" y="2453"/>
                    <a:pt x="20018" y="1803"/>
                    <a:pt x="20667" y="1551"/>
                  </a:cubicBezTo>
                  <a:cubicBezTo>
                    <a:pt x="22001" y="1118"/>
                    <a:pt x="23336" y="613"/>
                    <a:pt x="24310" y="613"/>
                  </a:cubicBezTo>
                  <a:close/>
                  <a:moveTo>
                    <a:pt x="24310" y="0"/>
                  </a:moveTo>
                  <a:cubicBezTo>
                    <a:pt x="23155" y="0"/>
                    <a:pt x="21785" y="541"/>
                    <a:pt x="20486" y="974"/>
                  </a:cubicBezTo>
                  <a:cubicBezTo>
                    <a:pt x="19693" y="1262"/>
                    <a:pt x="18647" y="1948"/>
                    <a:pt x="17457" y="2885"/>
                  </a:cubicBezTo>
                  <a:cubicBezTo>
                    <a:pt x="15690" y="4292"/>
                    <a:pt x="13598" y="6312"/>
                    <a:pt x="11794" y="8440"/>
                  </a:cubicBezTo>
                  <a:cubicBezTo>
                    <a:pt x="9991" y="10532"/>
                    <a:pt x="8440" y="12768"/>
                    <a:pt x="7755" y="14643"/>
                  </a:cubicBezTo>
                  <a:cubicBezTo>
                    <a:pt x="7214" y="16050"/>
                    <a:pt x="6961" y="17204"/>
                    <a:pt x="6961" y="18214"/>
                  </a:cubicBezTo>
                  <a:cubicBezTo>
                    <a:pt x="6961" y="19440"/>
                    <a:pt x="7358" y="20486"/>
                    <a:pt x="8007" y="21388"/>
                  </a:cubicBezTo>
                  <a:cubicBezTo>
                    <a:pt x="8693" y="22362"/>
                    <a:pt x="9630" y="23227"/>
                    <a:pt x="10748" y="24273"/>
                  </a:cubicBezTo>
                  <a:cubicBezTo>
                    <a:pt x="13814" y="27123"/>
                    <a:pt x="17637" y="33038"/>
                    <a:pt x="19621" y="38592"/>
                  </a:cubicBezTo>
                  <a:cubicBezTo>
                    <a:pt x="20631" y="41405"/>
                    <a:pt x="21785" y="44182"/>
                    <a:pt x="23228" y="46455"/>
                  </a:cubicBezTo>
                  <a:cubicBezTo>
                    <a:pt x="24528" y="48469"/>
                    <a:pt x="26062" y="50104"/>
                    <a:pt x="27936" y="50961"/>
                  </a:cubicBezTo>
                  <a:lnTo>
                    <a:pt x="27936" y="50961"/>
                  </a:lnTo>
                  <a:cubicBezTo>
                    <a:pt x="26212" y="51806"/>
                    <a:pt x="21101" y="54384"/>
                    <a:pt x="17493" y="56986"/>
                  </a:cubicBezTo>
                  <a:cubicBezTo>
                    <a:pt x="15293" y="58537"/>
                    <a:pt x="13670" y="59691"/>
                    <a:pt x="12588" y="60449"/>
                  </a:cubicBezTo>
                  <a:cubicBezTo>
                    <a:pt x="12047" y="60845"/>
                    <a:pt x="11650" y="61134"/>
                    <a:pt x="11398" y="61314"/>
                  </a:cubicBezTo>
                  <a:cubicBezTo>
                    <a:pt x="11208" y="61432"/>
                    <a:pt x="11097" y="61504"/>
                    <a:pt x="11042" y="61540"/>
                  </a:cubicBezTo>
                  <a:lnTo>
                    <a:pt x="11042" y="61540"/>
                  </a:lnTo>
                  <a:cubicBezTo>
                    <a:pt x="10819" y="61605"/>
                    <a:pt x="9411" y="62029"/>
                    <a:pt x="7791" y="62757"/>
                  </a:cubicBezTo>
                  <a:cubicBezTo>
                    <a:pt x="5988" y="63550"/>
                    <a:pt x="3932" y="64704"/>
                    <a:pt x="2741" y="66255"/>
                  </a:cubicBezTo>
                  <a:cubicBezTo>
                    <a:pt x="1371" y="67987"/>
                    <a:pt x="541" y="69393"/>
                    <a:pt x="36" y="70223"/>
                  </a:cubicBezTo>
                  <a:cubicBezTo>
                    <a:pt x="0" y="70331"/>
                    <a:pt x="0" y="70475"/>
                    <a:pt x="73" y="70547"/>
                  </a:cubicBezTo>
                  <a:cubicBezTo>
                    <a:pt x="127" y="70629"/>
                    <a:pt x="221" y="70669"/>
                    <a:pt x="311" y="70669"/>
                  </a:cubicBezTo>
                  <a:cubicBezTo>
                    <a:pt x="341" y="70669"/>
                    <a:pt x="370" y="70665"/>
                    <a:pt x="397" y="70656"/>
                  </a:cubicBezTo>
                  <a:cubicBezTo>
                    <a:pt x="1623" y="70223"/>
                    <a:pt x="3643" y="69646"/>
                    <a:pt x="6204" y="69646"/>
                  </a:cubicBezTo>
                  <a:cubicBezTo>
                    <a:pt x="8981" y="69646"/>
                    <a:pt x="12444" y="70331"/>
                    <a:pt x="16158" y="72531"/>
                  </a:cubicBezTo>
                  <a:cubicBezTo>
                    <a:pt x="20595" y="75128"/>
                    <a:pt x="23264" y="78590"/>
                    <a:pt x="24851" y="82053"/>
                  </a:cubicBezTo>
                  <a:cubicBezTo>
                    <a:pt x="26438" y="85551"/>
                    <a:pt x="26906" y="89050"/>
                    <a:pt x="26906" y="91719"/>
                  </a:cubicBezTo>
                  <a:cubicBezTo>
                    <a:pt x="26906" y="91827"/>
                    <a:pt x="26979" y="91935"/>
                    <a:pt x="27087" y="91971"/>
                  </a:cubicBezTo>
                  <a:cubicBezTo>
                    <a:pt x="27128" y="91999"/>
                    <a:pt x="27175" y="92011"/>
                    <a:pt x="27221" y="92011"/>
                  </a:cubicBezTo>
                  <a:cubicBezTo>
                    <a:pt x="27295" y="92011"/>
                    <a:pt x="27367" y="91980"/>
                    <a:pt x="27411" y="91935"/>
                  </a:cubicBezTo>
                  <a:lnTo>
                    <a:pt x="30907" y="88792"/>
                  </a:lnTo>
                  <a:lnTo>
                    <a:pt x="30907" y="88792"/>
                  </a:lnTo>
                  <a:lnTo>
                    <a:pt x="30910" y="88797"/>
                  </a:lnTo>
                  <a:cubicBezTo>
                    <a:pt x="30910" y="88797"/>
                    <a:pt x="40251" y="85082"/>
                    <a:pt x="48042" y="76498"/>
                  </a:cubicBezTo>
                  <a:cubicBezTo>
                    <a:pt x="51937" y="72206"/>
                    <a:pt x="54209" y="69033"/>
                    <a:pt x="55580" y="65931"/>
                  </a:cubicBezTo>
                  <a:cubicBezTo>
                    <a:pt x="56986" y="62829"/>
                    <a:pt x="57491" y="59835"/>
                    <a:pt x="57888" y="56012"/>
                  </a:cubicBezTo>
                  <a:cubicBezTo>
                    <a:pt x="58285" y="52225"/>
                    <a:pt x="59259" y="42776"/>
                    <a:pt x="60160" y="34228"/>
                  </a:cubicBezTo>
                  <a:cubicBezTo>
                    <a:pt x="60593" y="29936"/>
                    <a:pt x="61026" y="25896"/>
                    <a:pt x="61350" y="22867"/>
                  </a:cubicBezTo>
                  <a:cubicBezTo>
                    <a:pt x="61495" y="21388"/>
                    <a:pt x="61639" y="20126"/>
                    <a:pt x="61747" y="19260"/>
                  </a:cubicBezTo>
                  <a:cubicBezTo>
                    <a:pt x="61783" y="18827"/>
                    <a:pt x="61819" y="18466"/>
                    <a:pt x="61855" y="18214"/>
                  </a:cubicBezTo>
                  <a:cubicBezTo>
                    <a:pt x="61892" y="18106"/>
                    <a:pt x="61892" y="17998"/>
                    <a:pt x="61892" y="17925"/>
                  </a:cubicBezTo>
                  <a:lnTo>
                    <a:pt x="61892" y="17853"/>
                  </a:lnTo>
                  <a:lnTo>
                    <a:pt x="61928" y="17817"/>
                  </a:lnTo>
                  <a:cubicBezTo>
                    <a:pt x="61928" y="17745"/>
                    <a:pt x="62000" y="17529"/>
                    <a:pt x="62144" y="17276"/>
                  </a:cubicBezTo>
                  <a:cubicBezTo>
                    <a:pt x="62324" y="16879"/>
                    <a:pt x="62613" y="16375"/>
                    <a:pt x="62974" y="15942"/>
                  </a:cubicBezTo>
                  <a:cubicBezTo>
                    <a:pt x="63334" y="15509"/>
                    <a:pt x="63731" y="15184"/>
                    <a:pt x="64128" y="15148"/>
                  </a:cubicBezTo>
                  <a:lnTo>
                    <a:pt x="64164" y="15148"/>
                  </a:lnTo>
                  <a:cubicBezTo>
                    <a:pt x="64236" y="15148"/>
                    <a:pt x="64524" y="15220"/>
                    <a:pt x="64849" y="15365"/>
                  </a:cubicBezTo>
                  <a:cubicBezTo>
                    <a:pt x="66003" y="15942"/>
                    <a:pt x="67987" y="17493"/>
                    <a:pt x="69790" y="18935"/>
                  </a:cubicBezTo>
                  <a:cubicBezTo>
                    <a:pt x="70692" y="19657"/>
                    <a:pt x="71557" y="20342"/>
                    <a:pt x="72243" y="20919"/>
                  </a:cubicBezTo>
                  <a:cubicBezTo>
                    <a:pt x="72928" y="21460"/>
                    <a:pt x="73433" y="21893"/>
                    <a:pt x="73685" y="22037"/>
                  </a:cubicBezTo>
                  <a:cubicBezTo>
                    <a:pt x="74154" y="22362"/>
                    <a:pt x="74804" y="22614"/>
                    <a:pt x="75453" y="22614"/>
                  </a:cubicBezTo>
                  <a:cubicBezTo>
                    <a:pt x="75922" y="22614"/>
                    <a:pt x="76354" y="22506"/>
                    <a:pt x="76715" y="22181"/>
                  </a:cubicBezTo>
                  <a:cubicBezTo>
                    <a:pt x="77076" y="21857"/>
                    <a:pt x="77328" y="21352"/>
                    <a:pt x="77400" y="20703"/>
                  </a:cubicBezTo>
                  <a:cubicBezTo>
                    <a:pt x="77400" y="20594"/>
                    <a:pt x="77400" y="20450"/>
                    <a:pt x="77400" y="20306"/>
                  </a:cubicBezTo>
                  <a:cubicBezTo>
                    <a:pt x="77400" y="19044"/>
                    <a:pt x="76931" y="17204"/>
                    <a:pt x="75741" y="14932"/>
                  </a:cubicBezTo>
                  <a:cubicBezTo>
                    <a:pt x="74587" y="12696"/>
                    <a:pt x="72748" y="10063"/>
                    <a:pt x="70007" y="7358"/>
                  </a:cubicBezTo>
                  <a:cubicBezTo>
                    <a:pt x="67915" y="5230"/>
                    <a:pt x="66039" y="3787"/>
                    <a:pt x="64380" y="2849"/>
                  </a:cubicBezTo>
                  <a:cubicBezTo>
                    <a:pt x="62757" y="1912"/>
                    <a:pt x="61387" y="1479"/>
                    <a:pt x="60268" y="1479"/>
                  </a:cubicBezTo>
                  <a:cubicBezTo>
                    <a:pt x="59475" y="1479"/>
                    <a:pt x="58790" y="1731"/>
                    <a:pt x="58357" y="2200"/>
                  </a:cubicBezTo>
                  <a:cubicBezTo>
                    <a:pt x="57996" y="2597"/>
                    <a:pt x="57780" y="3138"/>
                    <a:pt x="57636" y="3751"/>
                  </a:cubicBezTo>
                  <a:cubicBezTo>
                    <a:pt x="57455" y="4653"/>
                    <a:pt x="57455" y="5735"/>
                    <a:pt x="57419" y="7033"/>
                  </a:cubicBezTo>
                  <a:cubicBezTo>
                    <a:pt x="57383" y="8332"/>
                    <a:pt x="57275" y="9846"/>
                    <a:pt x="56950" y="11542"/>
                  </a:cubicBezTo>
                  <a:cubicBezTo>
                    <a:pt x="56518" y="13778"/>
                    <a:pt x="54894" y="19116"/>
                    <a:pt x="53019" y="24814"/>
                  </a:cubicBezTo>
                  <a:cubicBezTo>
                    <a:pt x="51144" y="30513"/>
                    <a:pt x="49052" y="36608"/>
                    <a:pt x="47645" y="40540"/>
                  </a:cubicBezTo>
                  <a:cubicBezTo>
                    <a:pt x="45914" y="45373"/>
                    <a:pt x="45589" y="51215"/>
                    <a:pt x="45589" y="55075"/>
                  </a:cubicBezTo>
                  <a:cubicBezTo>
                    <a:pt x="45589" y="57010"/>
                    <a:pt x="45679" y="58429"/>
                    <a:pt x="45717" y="58941"/>
                  </a:cubicBezTo>
                  <a:lnTo>
                    <a:pt x="45717" y="58941"/>
                  </a:lnTo>
                  <a:cubicBezTo>
                    <a:pt x="44844" y="59257"/>
                    <a:pt x="41699" y="60490"/>
                    <a:pt x="39350" y="62252"/>
                  </a:cubicBezTo>
                  <a:cubicBezTo>
                    <a:pt x="38015" y="63262"/>
                    <a:pt x="36284" y="64452"/>
                    <a:pt x="34913" y="65426"/>
                  </a:cubicBezTo>
                  <a:cubicBezTo>
                    <a:pt x="34228" y="65895"/>
                    <a:pt x="33651" y="66291"/>
                    <a:pt x="33218" y="66616"/>
                  </a:cubicBezTo>
                  <a:cubicBezTo>
                    <a:pt x="32981" y="66774"/>
                    <a:pt x="32798" y="66900"/>
                    <a:pt x="32681" y="66981"/>
                  </a:cubicBezTo>
                  <a:lnTo>
                    <a:pt x="32681" y="66981"/>
                  </a:lnTo>
                  <a:lnTo>
                    <a:pt x="32065" y="66683"/>
                  </a:lnTo>
                  <a:lnTo>
                    <a:pt x="32065" y="66683"/>
                  </a:lnTo>
                  <a:cubicBezTo>
                    <a:pt x="32604" y="66134"/>
                    <a:pt x="33825" y="64872"/>
                    <a:pt x="35166" y="63370"/>
                  </a:cubicBezTo>
                  <a:cubicBezTo>
                    <a:pt x="36969" y="61350"/>
                    <a:pt x="39025" y="58862"/>
                    <a:pt x="40035" y="57022"/>
                  </a:cubicBezTo>
                  <a:cubicBezTo>
                    <a:pt x="40648" y="55832"/>
                    <a:pt x="41153" y="55002"/>
                    <a:pt x="41478" y="54353"/>
                  </a:cubicBezTo>
                  <a:cubicBezTo>
                    <a:pt x="41802" y="53704"/>
                    <a:pt x="42019" y="53199"/>
                    <a:pt x="42019" y="52622"/>
                  </a:cubicBezTo>
                  <a:cubicBezTo>
                    <a:pt x="42019" y="52081"/>
                    <a:pt x="41802" y="51540"/>
                    <a:pt x="41478" y="50819"/>
                  </a:cubicBezTo>
                  <a:cubicBezTo>
                    <a:pt x="41189" y="50242"/>
                    <a:pt x="40504" y="49196"/>
                    <a:pt x="39530" y="47861"/>
                  </a:cubicBezTo>
                  <a:cubicBezTo>
                    <a:pt x="36645" y="43822"/>
                    <a:pt x="31343" y="37185"/>
                    <a:pt x="28674" y="33723"/>
                  </a:cubicBezTo>
                  <a:cubicBezTo>
                    <a:pt x="26870" y="31451"/>
                    <a:pt x="24887" y="28349"/>
                    <a:pt x="23264" y="25572"/>
                  </a:cubicBezTo>
                  <a:cubicBezTo>
                    <a:pt x="21605" y="22794"/>
                    <a:pt x="20270" y="20306"/>
                    <a:pt x="19837" y="19224"/>
                  </a:cubicBezTo>
                  <a:cubicBezTo>
                    <a:pt x="19404" y="18142"/>
                    <a:pt x="19224" y="17060"/>
                    <a:pt x="19224" y="16050"/>
                  </a:cubicBezTo>
                  <a:cubicBezTo>
                    <a:pt x="19224" y="15040"/>
                    <a:pt x="19404" y="14138"/>
                    <a:pt x="19729" y="13381"/>
                  </a:cubicBezTo>
                  <a:cubicBezTo>
                    <a:pt x="19801" y="13273"/>
                    <a:pt x="19945" y="13056"/>
                    <a:pt x="20162" y="12804"/>
                  </a:cubicBezTo>
                  <a:cubicBezTo>
                    <a:pt x="20955" y="12010"/>
                    <a:pt x="22578" y="10820"/>
                    <a:pt x="24021" y="9305"/>
                  </a:cubicBezTo>
                  <a:cubicBezTo>
                    <a:pt x="25464" y="7827"/>
                    <a:pt x="26762" y="5987"/>
                    <a:pt x="26834" y="3751"/>
                  </a:cubicBezTo>
                  <a:cubicBezTo>
                    <a:pt x="26834" y="3679"/>
                    <a:pt x="26834" y="3571"/>
                    <a:pt x="26834" y="3499"/>
                  </a:cubicBezTo>
                  <a:cubicBezTo>
                    <a:pt x="26834" y="2236"/>
                    <a:pt x="26582" y="1371"/>
                    <a:pt x="26149" y="794"/>
                  </a:cubicBezTo>
                  <a:cubicBezTo>
                    <a:pt x="25933" y="505"/>
                    <a:pt x="25644" y="289"/>
                    <a:pt x="25319" y="180"/>
                  </a:cubicBezTo>
                  <a:cubicBezTo>
                    <a:pt x="25031" y="36"/>
                    <a:pt x="24670" y="0"/>
                    <a:pt x="243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2" name="Google Shape;4812;p64"/>
            <p:cNvSpPr/>
            <p:nvPr/>
          </p:nvSpPr>
          <p:spPr>
            <a:xfrm>
              <a:off x="4489850" y="2578700"/>
              <a:ext cx="470700" cy="295075"/>
            </a:xfrm>
            <a:custGeom>
              <a:avLst/>
              <a:gdLst/>
              <a:ahLst/>
              <a:cxnLst/>
              <a:rect l="l" t="t" r="r" b="b"/>
              <a:pathLst>
                <a:path w="18828" h="11803" extrusionOk="0">
                  <a:moveTo>
                    <a:pt x="293" y="0"/>
                  </a:moveTo>
                  <a:cubicBezTo>
                    <a:pt x="146" y="0"/>
                    <a:pt x="37" y="103"/>
                    <a:pt x="37" y="260"/>
                  </a:cubicBezTo>
                  <a:cubicBezTo>
                    <a:pt x="1" y="440"/>
                    <a:pt x="109" y="584"/>
                    <a:pt x="289" y="584"/>
                  </a:cubicBezTo>
                  <a:cubicBezTo>
                    <a:pt x="289" y="584"/>
                    <a:pt x="325" y="584"/>
                    <a:pt x="397" y="620"/>
                  </a:cubicBezTo>
                  <a:cubicBezTo>
                    <a:pt x="1047" y="729"/>
                    <a:pt x="4076" y="1234"/>
                    <a:pt x="7647" y="2893"/>
                  </a:cubicBezTo>
                  <a:cubicBezTo>
                    <a:pt x="11217" y="4516"/>
                    <a:pt x="15329" y="7221"/>
                    <a:pt x="18214" y="11693"/>
                  </a:cubicBezTo>
                  <a:cubicBezTo>
                    <a:pt x="18284" y="11763"/>
                    <a:pt x="18384" y="11803"/>
                    <a:pt x="18485" y="11803"/>
                  </a:cubicBezTo>
                  <a:cubicBezTo>
                    <a:pt x="18541" y="11803"/>
                    <a:pt x="18596" y="11791"/>
                    <a:pt x="18647" y="11765"/>
                  </a:cubicBezTo>
                  <a:cubicBezTo>
                    <a:pt x="18792" y="11657"/>
                    <a:pt x="18828" y="11477"/>
                    <a:pt x="18719" y="11332"/>
                  </a:cubicBezTo>
                  <a:cubicBezTo>
                    <a:pt x="15546" y="6463"/>
                    <a:pt x="10965" y="3614"/>
                    <a:pt x="7178" y="2027"/>
                  </a:cubicBezTo>
                  <a:cubicBezTo>
                    <a:pt x="3355" y="404"/>
                    <a:pt x="361" y="7"/>
                    <a:pt x="361" y="7"/>
                  </a:cubicBezTo>
                  <a:cubicBezTo>
                    <a:pt x="338" y="3"/>
                    <a:pt x="315" y="0"/>
                    <a:pt x="29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3" name="Google Shape;4813;p64"/>
            <p:cNvSpPr/>
            <p:nvPr/>
          </p:nvSpPr>
          <p:spPr>
            <a:xfrm>
              <a:off x="5419475" y="1062375"/>
              <a:ext cx="516700" cy="513275"/>
            </a:xfrm>
            <a:custGeom>
              <a:avLst/>
              <a:gdLst/>
              <a:ahLst/>
              <a:cxnLst/>
              <a:rect l="l" t="t" r="r" b="b"/>
              <a:pathLst>
                <a:path w="20668" h="20531" extrusionOk="0">
                  <a:moveTo>
                    <a:pt x="3617" y="1"/>
                  </a:moveTo>
                  <a:cubicBezTo>
                    <a:pt x="2873" y="1"/>
                    <a:pt x="2308" y="219"/>
                    <a:pt x="1948" y="608"/>
                  </a:cubicBezTo>
                  <a:cubicBezTo>
                    <a:pt x="578" y="2087"/>
                    <a:pt x="1480" y="5225"/>
                    <a:pt x="578" y="9806"/>
                  </a:cubicBezTo>
                  <a:cubicBezTo>
                    <a:pt x="470" y="10419"/>
                    <a:pt x="253" y="11284"/>
                    <a:pt x="1" y="12258"/>
                  </a:cubicBezTo>
                  <a:cubicBezTo>
                    <a:pt x="207" y="12224"/>
                    <a:pt x="438" y="12202"/>
                    <a:pt x="692" y="12202"/>
                  </a:cubicBezTo>
                  <a:cubicBezTo>
                    <a:pt x="1500" y="12202"/>
                    <a:pt x="2535" y="12427"/>
                    <a:pt x="3716" y="13196"/>
                  </a:cubicBezTo>
                  <a:cubicBezTo>
                    <a:pt x="4473" y="13665"/>
                    <a:pt x="5050" y="14206"/>
                    <a:pt x="5519" y="14783"/>
                  </a:cubicBezTo>
                  <a:cubicBezTo>
                    <a:pt x="5952" y="14025"/>
                    <a:pt x="6637" y="13196"/>
                    <a:pt x="7431" y="13088"/>
                  </a:cubicBezTo>
                  <a:cubicBezTo>
                    <a:pt x="7456" y="13083"/>
                    <a:pt x="7483" y="13081"/>
                    <a:pt x="7513" y="13081"/>
                  </a:cubicBezTo>
                  <a:cubicBezTo>
                    <a:pt x="9043" y="13081"/>
                    <a:pt x="16178" y="19376"/>
                    <a:pt x="17169" y="20013"/>
                  </a:cubicBezTo>
                  <a:cubicBezTo>
                    <a:pt x="17598" y="20304"/>
                    <a:pt x="18211" y="20530"/>
                    <a:pt x="18789" y="20530"/>
                  </a:cubicBezTo>
                  <a:cubicBezTo>
                    <a:pt x="19571" y="20530"/>
                    <a:pt x="20290" y="20117"/>
                    <a:pt x="20415" y="18895"/>
                  </a:cubicBezTo>
                  <a:cubicBezTo>
                    <a:pt x="20667" y="16767"/>
                    <a:pt x="18864" y="11501"/>
                    <a:pt x="13129" y="5766"/>
                  </a:cubicBezTo>
                  <a:cubicBezTo>
                    <a:pt x="8967" y="1604"/>
                    <a:pt x="5633" y="1"/>
                    <a:pt x="36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4" name="Google Shape;4814;p64"/>
            <p:cNvSpPr/>
            <p:nvPr/>
          </p:nvSpPr>
          <p:spPr>
            <a:xfrm>
              <a:off x="5411375" y="1055025"/>
              <a:ext cx="526600" cy="528425"/>
            </a:xfrm>
            <a:custGeom>
              <a:avLst/>
              <a:gdLst/>
              <a:ahLst/>
              <a:cxnLst/>
              <a:rect l="l" t="t" r="r" b="b"/>
              <a:pathLst>
                <a:path w="21064" h="21137" extrusionOk="0">
                  <a:moveTo>
                    <a:pt x="3931" y="614"/>
                  </a:moveTo>
                  <a:cubicBezTo>
                    <a:pt x="4869" y="614"/>
                    <a:pt x="6168" y="975"/>
                    <a:pt x="7755" y="1876"/>
                  </a:cubicBezTo>
                  <a:cubicBezTo>
                    <a:pt x="9342" y="2778"/>
                    <a:pt x="11181" y="4221"/>
                    <a:pt x="13273" y="6276"/>
                  </a:cubicBezTo>
                  <a:cubicBezTo>
                    <a:pt x="15942" y="8982"/>
                    <a:pt x="17745" y="11542"/>
                    <a:pt x="18899" y="13742"/>
                  </a:cubicBezTo>
                  <a:cubicBezTo>
                    <a:pt x="20017" y="15942"/>
                    <a:pt x="20486" y="17746"/>
                    <a:pt x="20486" y="18828"/>
                  </a:cubicBezTo>
                  <a:cubicBezTo>
                    <a:pt x="20486" y="18936"/>
                    <a:pt x="20450" y="19044"/>
                    <a:pt x="20450" y="19152"/>
                  </a:cubicBezTo>
                  <a:cubicBezTo>
                    <a:pt x="20414" y="19730"/>
                    <a:pt x="20198" y="20054"/>
                    <a:pt x="19981" y="20234"/>
                  </a:cubicBezTo>
                  <a:cubicBezTo>
                    <a:pt x="19765" y="20451"/>
                    <a:pt x="19476" y="20523"/>
                    <a:pt x="19116" y="20523"/>
                  </a:cubicBezTo>
                  <a:cubicBezTo>
                    <a:pt x="18611" y="20523"/>
                    <a:pt x="18034" y="20307"/>
                    <a:pt x="17673" y="20054"/>
                  </a:cubicBezTo>
                  <a:cubicBezTo>
                    <a:pt x="17565" y="19982"/>
                    <a:pt x="17348" y="19838"/>
                    <a:pt x="17060" y="19585"/>
                  </a:cubicBezTo>
                  <a:cubicBezTo>
                    <a:pt x="16014" y="18756"/>
                    <a:pt x="14102" y="17169"/>
                    <a:pt x="12263" y="15726"/>
                  </a:cubicBezTo>
                  <a:cubicBezTo>
                    <a:pt x="11325" y="15041"/>
                    <a:pt x="10424" y="14356"/>
                    <a:pt x="9666" y="13887"/>
                  </a:cubicBezTo>
                  <a:cubicBezTo>
                    <a:pt x="9269" y="13634"/>
                    <a:pt x="8945" y="13454"/>
                    <a:pt x="8620" y="13310"/>
                  </a:cubicBezTo>
                  <a:cubicBezTo>
                    <a:pt x="8332" y="13165"/>
                    <a:pt x="8079" y="13057"/>
                    <a:pt x="7827" y="13057"/>
                  </a:cubicBezTo>
                  <a:lnTo>
                    <a:pt x="7682" y="13057"/>
                  </a:lnTo>
                  <a:cubicBezTo>
                    <a:pt x="7214" y="13165"/>
                    <a:pt x="6817" y="13418"/>
                    <a:pt x="6456" y="13778"/>
                  </a:cubicBezTo>
                  <a:cubicBezTo>
                    <a:pt x="6199" y="14010"/>
                    <a:pt x="5979" y="14296"/>
                    <a:pt x="5795" y="14585"/>
                  </a:cubicBezTo>
                  <a:lnTo>
                    <a:pt x="5795" y="14585"/>
                  </a:lnTo>
                  <a:cubicBezTo>
                    <a:pt x="5367" y="14105"/>
                    <a:pt x="4842" y="13623"/>
                    <a:pt x="4220" y="13237"/>
                  </a:cubicBezTo>
                  <a:cubicBezTo>
                    <a:pt x="2994" y="12444"/>
                    <a:pt x="1876" y="12192"/>
                    <a:pt x="1010" y="12192"/>
                  </a:cubicBezTo>
                  <a:cubicBezTo>
                    <a:pt x="914" y="12192"/>
                    <a:pt x="818" y="12197"/>
                    <a:pt x="721" y="12205"/>
                  </a:cubicBezTo>
                  <a:lnTo>
                    <a:pt x="721" y="12205"/>
                  </a:lnTo>
                  <a:cubicBezTo>
                    <a:pt x="927" y="11403"/>
                    <a:pt x="1098" y="10695"/>
                    <a:pt x="1190" y="10172"/>
                  </a:cubicBezTo>
                  <a:cubicBezTo>
                    <a:pt x="1659" y="7827"/>
                    <a:pt x="1659" y="5880"/>
                    <a:pt x="1731" y="4365"/>
                  </a:cubicBezTo>
                  <a:cubicBezTo>
                    <a:pt x="1731" y="3571"/>
                    <a:pt x="1767" y="2922"/>
                    <a:pt x="1912" y="2381"/>
                  </a:cubicBezTo>
                  <a:cubicBezTo>
                    <a:pt x="2020" y="1840"/>
                    <a:pt x="2200" y="1444"/>
                    <a:pt x="2489" y="1119"/>
                  </a:cubicBezTo>
                  <a:cubicBezTo>
                    <a:pt x="2777" y="794"/>
                    <a:pt x="3246" y="614"/>
                    <a:pt x="3931" y="614"/>
                  </a:cubicBezTo>
                  <a:close/>
                  <a:moveTo>
                    <a:pt x="3931" y="1"/>
                  </a:moveTo>
                  <a:cubicBezTo>
                    <a:pt x="3138" y="1"/>
                    <a:pt x="2453" y="253"/>
                    <a:pt x="2020" y="722"/>
                  </a:cubicBezTo>
                  <a:cubicBezTo>
                    <a:pt x="1659" y="1119"/>
                    <a:pt x="1443" y="1660"/>
                    <a:pt x="1299" y="2273"/>
                  </a:cubicBezTo>
                  <a:cubicBezTo>
                    <a:pt x="1118" y="3175"/>
                    <a:pt x="1118" y="4257"/>
                    <a:pt x="1082" y="5555"/>
                  </a:cubicBezTo>
                  <a:cubicBezTo>
                    <a:pt x="1046" y="6854"/>
                    <a:pt x="938" y="8368"/>
                    <a:pt x="613" y="10064"/>
                  </a:cubicBezTo>
                  <a:cubicBezTo>
                    <a:pt x="505" y="10641"/>
                    <a:pt x="289" y="11506"/>
                    <a:pt x="36" y="12480"/>
                  </a:cubicBezTo>
                  <a:cubicBezTo>
                    <a:pt x="0" y="12588"/>
                    <a:pt x="36" y="12696"/>
                    <a:pt x="72" y="12769"/>
                  </a:cubicBezTo>
                  <a:cubicBezTo>
                    <a:pt x="125" y="12821"/>
                    <a:pt x="197" y="12855"/>
                    <a:pt x="275" y="12855"/>
                  </a:cubicBezTo>
                  <a:cubicBezTo>
                    <a:pt x="303" y="12855"/>
                    <a:pt x="332" y="12850"/>
                    <a:pt x="361" y="12841"/>
                  </a:cubicBezTo>
                  <a:cubicBezTo>
                    <a:pt x="541" y="12841"/>
                    <a:pt x="794" y="12805"/>
                    <a:pt x="1010" y="12805"/>
                  </a:cubicBezTo>
                  <a:cubicBezTo>
                    <a:pt x="1767" y="12805"/>
                    <a:pt x="2741" y="13021"/>
                    <a:pt x="3895" y="13742"/>
                  </a:cubicBezTo>
                  <a:cubicBezTo>
                    <a:pt x="4617" y="14175"/>
                    <a:pt x="5158" y="14716"/>
                    <a:pt x="5627" y="15257"/>
                  </a:cubicBezTo>
                  <a:cubicBezTo>
                    <a:pt x="5656" y="15316"/>
                    <a:pt x="5734" y="15375"/>
                    <a:pt x="5820" y="15375"/>
                  </a:cubicBezTo>
                  <a:cubicBezTo>
                    <a:pt x="5839" y="15375"/>
                    <a:pt x="5859" y="15372"/>
                    <a:pt x="5879" y="15365"/>
                  </a:cubicBezTo>
                  <a:cubicBezTo>
                    <a:pt x="5951" y="15365"/>
                    <a:pt x="6059" y="15329"/>
                    <a:pt x="6096" y="15221"/>
                  </a:cubicBezTo>
                  <a:cubicBezTo>
                    <a:pt x="6312" y="14860"/>
                    <a:pt x="6564" y="14500"/>
                    <a:pt x="6889" y="14211"/>
                  </a:cubicBezTo>
                  <a:cubicBezTo>
                    <a:pt x="7178" y="13923"/>
                    <a:pt x="7502" y="13706"/>
                    <a:pt x="7791" y="13670"/>
                  </a:cubicBezTo>
                  <a:lnTo>
                    <a:pt x="7827" y="13670"/>
                  </a:lnTo>
                  <a:cubicBezTo>
                    <a:pt x="7899" y="13670"/>
                    <a:pt x="8187" y="13742"/>
                    <a:pt x="8512" y="13887"/>
                  </a:cubicBezTo>
                  <a:cubicBezTo>
                    <a:pt x="9666" y="14464"/>
                    <a:pt x="11650" y="16015"/>
                    <a:pt x="13453" y="17457"/>
                  </a:cubicBezTo>
                  <a:cubicBezTo>
                    <a:pt x="14355" y="18179"/>
                    <a:pt x="15220" y="18864"/>
                    <a:pt x="15906" y="19441"/>
                  </a:cubicBezTo>
                  <a:cubicBezTo>
                    <a:pt x="16591" y="19982"/>
                    <a:pt x="17096" y="20415"/>
                    <a:pt x="17348" y="20559"/>
                  </a:cubicBezTo>
                  <a:cubicBezTo>
                    <a:pt x="17817" y="20884"/>
                    <a:pt x="18467" y="21136"/>
                    <a:pt x="19116" y="21136"/>
                  </a:cubicBezTo>
                  <a:cubicBezTo>
                    <a:pt x="19585" y="21136"/>
                    <a:pt x="20017" y="21028"/>
                    <a:pt x="20378" y="20703"/>
                  </a:cubicBezTo>
                  <a:cubicBezTo>
                    <a:pt x="20739" y="20379"/>
                    <a:pt x="20991" y="19874"/>
                    <a:pt x="21063" y="19225"/>
                  </a:cubicBezTo>
                  <a:cubicBezTo>
                    <a:pt x="21063" y="19116"/>
                    <a:pt x="21063" y="18972"/>
                    <a:pt x="21063" y="18828"/>
                  </a:cubicBezTo>
                  <a:cubicBezTo>
                    <a:pt x="21063" y="17566"/>
                    <a:pt x="20594" y="15726"/>
                    <a:pt x="19404" y="13454"/>
                  </a:cubicBezTo>
                  <a:cubicBezTo>
                    <a:pt x="18250" y="11218"/>
                    <a:pt x="16411" y="8585"/>
                    <a:pt x="13670" y="5880"/>
                  </a:cubicBezTo>
                  <a:cubicBezTo>
                    <a:pt x="11578" y="3752"/>
                    <a:pt x="9702" y="2309"/>
                    <a:pt x="8043" y="1371"/>
                  </a:cubicBezTo>
                  <a:cubicBezTo>
                    <a:pt x="6420" y="434"/>
                    <a:pt x="5050" y="1"/>
                    <a:pt x="39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5" name="Google Shape;4815;p64"/>
            <p:cNvSpPr/>
            <p:nvPr/>
          </p:nvSpPr>
          <p:spPr>
            <a:xfrm>
              <a:off x="4158925" y="1025400"/>
              <a:ext cx="508275" cy="645500"/>
            </a:xfrm>
            <a:custGeom>
              <a:avLst/>
              <a:gdLst/>
              <a:ahLst/>
              <a:cxnLst/>
              <a:rect l="l" t="t" r="r" b="b"/>
              <a:pathLst>
                <a:path w="20331" h="25820" extrusionOk="0">
                  <a:moveTo>
                    <a:pt x="18068" y="0"/>
                  </a:moveTo>
                  <a:cubicBezTo>
                    <a:pt x="16989" y="0"/>
                    <a:pt x="15647" y="517"/>
                    <a:pt x="14356" y="969"/>
                  </a:cubicBezTo>
                  <a:cubicBezTo>
                    <a:pt x="11434" y="1979"/>
                    <a:pt x="3572" y="9626"/>
                    <a:pt x="1768" y="14422"/>
                  </a:cubicBezTo>
                  <a:cubicBezTo>
                    <a:pt x="1" y="19255"/>
                    <a:pt x="1552" y="20842"/>
                    <a:pt x="4690" y="23728"/>
                  </a:cubicBezTo>
                  <a:cubicBezTo>
                    <a:pt x="5303" y="24305"/>
                    <a:pt x="5952" y="25026"/>
                    <a:pt x="6637" y="25820"/>
                  </a:cubicBezTo>
                  <a:cubicBezTo>
                    <a:pt x="8946" y="25784"/>
                    <a:pt x="12192" y="24954"/>
                    <a:pt x="14392" y="21239"/>
                  </a:cubicBezTo>
                  <a:cubicBezTo>
                    <a:pt x="13887" y="20301"/>
                    <a:pt x="13526" y="19544"/>
                    <a:pt x="13346" y="19039"/>
                  </a:cubicBezTo>
                  <a:cubicBezTo>
                    <a:pt x="12444" y="16803"/>
                    <a:pt x="12552" y="14567"/>
                    <a:pt x="13202" y="12980"/>
                  </a:cubicBezTo>
                  <a:cubicBezTo>
                    <a:pt x="13887" y="11393"/>
                    <a:pt x="20162" y="8255"/>
                    <a:pt x="20271" y="3458"/>
                  </a:cubicBezTo>
                  <a:cubicBezTo>
                    <a:pt x="20330" y="788"/>
                    <a:pt x="19400" y="0"/>
                    <a:pt x="180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6" name="Google Shape;4816;p64"/>
            <p:cNvSpPr/>
            <p:nvPr/>
          </p:nvSpPr>
          <p:spPr>
            <a:xfrm>
              <a:off x="4176975" y="1018075"/>
              <a:ext cx="496850" cy="660050"/>
            </a:xfrm>
            <a:custGeom>
              <a:avLst/>
              <a:gdLst/>
              <a:ahLst/>
              <a:cxnLst/>
              <a:rect l="l" t="t" r="r" b="b"/>
              <a:pathLst>
                <a:path w="19874" h="26402" extrusionOk="0">
                  <a:moveTo>
                    <a:pt x="17349" y="613"/>
                  </a:moveTo>
                  <a:cubicBezTo>
                    <a:pt x="17673" y="613"/>
                    <a:pt x="17926" y="649"/>
                    <a:pt x="18142" y="721"/>
                  </a:cubicBezTo>
                  <a:cubicBezTo>
                    <a:pt x="18467" y="866"/>
                    <a:pt x="18719" y="1082"/>
                    <a:pt x="18936" y="1515"/>
                  </a:cubicBezTo>
                  <a:cubicBezTo>
                    <a:pt x="19152" y="1948"/>
                    <a:pt x="19260" y="2597"/>
                    <a:pt x="19260" y="3499"/>
                  </a:cubicBezTo>
                  <a:cubicBezTo>
                    <a:pt x="19260" y="3571"/>
                    <a:pt x="19260" y="3643"/>
                    <a:pt x="19260" y="3751"/>
                  </a:cubicBezTo>
                  <a:cubicBezTo>
                    <a:pt x="19224" y="4869"/>
                    <a:pt x="18827" y="5915"/>
                    <a:pt x="18250" y="6889"/>
                  </a:cubicBezTo>
                  <a:cubicBezTo>
                    <a:pt x="17349" y="8332"/>
                    <a:pt x="16014" y="9594"/>
                    <a:pt x="14788" y="10604"/>
                  </a:cubicBezTo>
                  <a:cubicBezTo>
                    <a:pt x="14211" y="11109"/>
                    <a:pt x="13634" y="11578"/>
                    <a:pt x="13201" y="12010"/>
                  </a:cubicBezTo>
                  <a:cubicBezTo>
                    <a:pt x="12732" y="12407"/>
                    <a:pt x="12371" y="12768"/>
                    <a:pt x="12227" y="13165"/>
                  </a:cubicBezTo>
                  <a:cubicBezTo>
                    <a:pt x="11866" y="13994"/>
                    <a:pt x="11650" y="14968"/>
                    <a:pt x="11650" y="16050"/>
                  </a:cubicBezTo>
                  <a:cubicBezTo>
                    <a:pt x="11650" y="17132"/>
                    <a:pt x="11866" y="18286"/>
                    <a:pt x="12335" y="19440"/>
                  </a:cubicBezTo>
                  <a:cubicBezTo>
                    <a:pt x="12540" y="19917"/>
                    <a:pt x="12873" y="20652"/>
                    <a:pt x="13335" y="21523"/>
                  </a:cubicBezTo>
                  <a:lnTo>
                    <a:pt x="13335" y="21523"/>
                  </a:lnTo>
                  <a:cubicBezTo>
                    <a:pt x="12270" y="23245"/>
                    <a:pt x="11003" y="24290"/>
                    <a:pt x="9702" y="24922"/>
                  </a:cubicBezTo>
                  <a:cubicBezTo>
                    <a:pt x="8430" y="25542"/>
                    <a:pt x="7157" y="25767"/>
                    <a:pt x="6041" y="25787"/>
                  </a:cubicBezTo>
                  <a:lnTo>
                    <a:pt x="6041" y="25787"/>
                  </a:lnTo>
                  <a:cubicBezTo>
                    <a:pt x="5419" y="25039"/>
                    <a:pt x="4769" y="24389"/>
                    <a:pt x="4184" y="23804"/>
                  </a:cubicBezTo>
                  <a:cubicBezTo>
                    <a:pt x="3066" y="22794"/>
                    <a:pt x="2164" y="21929"/>
                    <a:pt x="1551" y="21063"/>
                  </a:cubicBezTo>
                  <a:cubicBezTo>
                    <a:pt x="938" y="20198"/>
                    <a:pt x="613" y="19332"/>
                    <a:pt x="613" y="18214"/>
                  </a:cubicBezTo>
                  <a:cubicBezTo>
                    <a:pt x="613" y="17312"/>
                    <a:pt x="830" y="16194"/>
                    <a:pt x="1335" y="14824"/>
                  </a:cubicBezTo>
                  <a:cubicBezTo>
                    <a:pt x="2200" y="12515"/>
                    <a:pt x="4617" y="9414"/>
                    <a:pt x="7142" y="6781"/>
                  </a:cubicBezTo>
                  <a:cubicBezTo>
                    <a:pt x="8404" y="5482"/>
                    <a:pt x="9702" y="4292"/>
                    <a:pt x="10857" y="3354"/>
                  </a:cubicBezTo>
                  <a:cubicBezTo>
                    <a:pt x="12011" y="2453"/>
                    <a:pt x="13057" y="1803"/>
                    <a:pt x="13706" y="1551"/>
                  </a:cubicBezTo>
                  <a:cubicBezTo>
                    <a:pt x="15040" y="1118"/>
                    <a:pt x="16375" y="613"/>
                    <a:pt x="17349" y="613"/>
                  </a:cubicBezTo>
                  <a:close/>
                  <a:moveTo>
                    <a:pt x="17349" y="0"/>
                  </a:moveTo>
                  <a:cubicBezTo>
                    <a:pt x="16194" y="0"/>
                    <a:pt x="14824" y="541"/>
                    <a:pt x="13525" y="974"/>
                  </a:cubicBezTo>
                  <a:cubicBezTo>
                    <a:pt x="12732" y="1262"/>
                    <a:pt x="11686" y="1948"/>
                    <a:pt x="10496" y="2885"/>
                  </a:cubicBezTo>
                  <a:cubicBezTo>
                    <a:pt x="8729" y="4292"/>
                    <a:pt x="6637" y="6312"/>
                    <a:pt x="4833" y="8440"/>
                  </a:cubicBezTo>
                  <a:cubicBezTo>
                    <a:pt x="3030" y="10532"/>
                    <a:pt x="1479" y="12768"/>
                    <a:pt x="794" y="14643"/>
                  </a:cubicBezTo>
                  <a:cubicBezTo>
                    <a:pt x="253" y="16050"/>
                    <a:pt x="0" y="17204"/>
                    <a:pt x="0" y="18214"/>
                  </a:cubicBezTo>
                  <a:cubicBezTo>
                    <a:pt x="0" y="19440"/>
                    <a:pt x="397" y="20486"/>
                    <a:pt x="1046" y="21388"/>
                  </a:cubicBezTo>
                  <a:cubicBezTo>
                    <a:pt x="1732" y="22362"/>
                    <a:pt x="2669" y="23227"/>
                    <a:pt x="3787" y="24273"/>
                  </a:cubicBezTo>
                  <a:cubicBezTo>
                    <a:pt x="4364" y="24814"/>
                    <a:pt x="5014" y="25500"/>
                    <a:pt x="5663" y="26293"/>
                  </a:cubicBezTo>
                  <a:cubicBezTo>
                    <a:pt x="5735" y="26365"/>
                    <a:pt x="5807" y="26401"/>
                    <a:pt x="5915" y="26401"/>
                  </a:cubicBezTo>
                  <a:cubicBezTo>
                    <a:pt x="7106" y="26401"/>
                    <a:pt x="8548" y="26185"/>
                    <a:pt x="9955" y="25463"/>
                  </a:cubicBezTo>
                  <a:cubicBezTo>
                    <a:pt x="11398" y="24778"/>
                    <a:pt x="12804" y="23588"/>
                    <a:pt x="13922" y="21676"/>
                  </a:cubicBezTo>
                  <a:cubicBezTo>
                    <a:pt x="13994" y="21604"/>
                    <a:pt x="13994" y="21460"/>
                    <a:pt x="13922" y="21388"/>
                  </a:cubicBezTo>
                  <a:cubicBezTo>
                    <a:pt x="13453" y="20450"/>
                    <a:pt x="13093" y="19693"/>
                    <a:pt x="12876" y="19224"/>
                  </a:cubicBezTo>
                  <a:cubicBezTo>
                    <a:pt x="12443" y="18142"/>
                    <a:pt x="12263" y="17060"/>
                    <a:pt x="12263" y="16050"/>
                  </a:cubicBezTo>
                  <a:cubicBezTo>
                    <a:pt x="12263" y="15040"/>
                    <a:pt x="12443" y="14138"/>
                    <a:pt x="12768" y="13381"/>
                  </a:cubicBezTo>
                  <a:cubicBezTo>
                    <a:pt x="12840" y="13273"/>
                    <a:pt x="12984" y="13056"/>
                    <a:pt x="13201" y="12804"/>
                  </a:cubicBezTo>
                  <a:cubicBezTo>
                    <a:pt x="13994" y="12010"/>
                    <a:pt x="15617" y="10820"/>
                    <a:pt x="17060" y="9305"/>
                  </a:cubicBezTo>
                  <a:cubicBezTo>
                    <a:pt x="18503" y="7827"/>
                    <a:pt x="19801" y="5987"/>
                    <a:pt x="19873" y="3751"/>
                  </a:cubicBezTo>
                  <a:cubicBezTo>
                    <a:pt x="19873" y="3679"/>
                    <a:pt x="19873" y="3571"/>
                    <a:pt x="19873" y="3499"/>
                  </a:cubicBezTo>
                  <a:cubicBezTo>
                    <a:pt x="19873" y="2236"/>
                    <a:pt x="19621" y="1371"/>
                    <a:pt x="19188" y="794"/>
                  </a:cubicBezTo>
                  <a:cubicBezTo>
                    <a:pt x="18972" y="505"/>
                    <a:pt x="18683" y="289"/>
                    <a:pt x="18358" y="180"/>
                  </a:cubicBezTo>
                  <a:cubicBezTo>
                    <a:pt x="18070" y="36"/>
                    <a:pt x="17709" y="0"/>
                    <a:pt x="173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7" name="Google Shape;4817;p64"/>
            <p:cNvSpPr/>
            <p:nvPr/>
          </p:nvSpPr>
          <p:spPr>
            <a:xfrm>
              <a:off x="4167950" y="1025400"/>
              <a:ext cx="499250" cy="549925"/>
            </a:xfrm>
            <a:custGeom>
              <a:avLst/>
              <a:gdLst/>
              <a:ahLst/>
              <a:cxnLst/>
              <a:rect l="l" t="t" r="r" b="b"/>
              <a:pathLst>
                <a:path w="19970" h="21997" extrusionOk="0">
                  <a:moveTo>
                    <a:pt x="17707" y="0"/>
                  </a:moveTo>
                  <a:cubicBezTo>
                    <a:pt x="16628" y="0"/>
                    <a:pt x="15286" y="517"/>
                    <a:pt x="13995" y="969"/>
                  </a:cubicBezTo>
                  <a:cubicBezTo>
                    <a:pt x="11073" y="1979"/>
                    <a:pt x="3211" y="9626"/>
                    <a:pt x="1407" y="14422"/>
                  </a:cubicBezTo>
                  <a:cubicBezTo>
                    <a:pt x="1" y="18210"/>
                    <a:pt x="686" y="20013"/>
                    <a:pt x="2561" y="21997"/>
                  </a:cubicBezTo>
                  <a:cubicBezTo>
                    <a:pt x="3211" y="21852"/>
                    <a:pt x="4004" y="21492"/>
                    <a:pt x="4906" y="20842"/>
                  </a:cubicBezTo>
                  <a:cubicBezTo>
                    <a:pt x="7575" y="18823"/>
                    <a:pt x="8693" y="15216"/>
                    <a:pt x="10388" y="13990"/>
                  </a:cubicBezTo>
                  <a:cubicBezTo>
                    <a:pt x="11362" y="13304"/>
                    <a:pt x="13057" y="12186"/>
                    <a:pt x="14824" y="11032"/>
                  </a:cubicBezTo>
                  <a:cubicBezTo>
                    <a:pt x="16880" y="9265"/>
                    <a:pt x="19838" y="6740"/>
                    <a:pt x="19910" y="3458"/>
                  </a:cubicBezTo>
                  <a:cubicBezTo>
                    <a:pt x="19969" y="788"/>
                    <a:pt x="19039" y="0"/>
                    <a:pt x="1770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8" name="Google Shape;4818;p64"/>
            <p:cNvSpPr/>
            <p:nvPr/>
          </p:nvSpPr>
          <p:spPr>
            <a:xfrm>
              <a:off x="4176975" y="1018075"/>
              <a:ext cx="496850" cy="564825"/>
            </a:xfrm>
            <a:custGeom>
              <a:avLst/>
              <a:gdLst/>
              <a:ahLst/>
              <a:cxnLst/>
              <a:rect l="l" t="t" r="r" b="b"/>
              <a:pathLst>
                <a:path w="19874" h="22593" extrusionOk="0">
                  <a:moveTo>
                    <a:pt x="17349" y="613"/>
                  </a:moveTo>
                  <a:cubicBezTo>
                    <a:pt x="17673" y="613"/>
                    <a:pt x="17926" y="649"/>
                    <a:pt x="18142" y="721"/>
                  </a:cubicBezTo>
                  <a:cubicBezTo>
                    <a:pt x="18467" y="866"/>
                    <a:pt x="18719" y="1082"/>
                    <a:pt x="18936" y="1515"/>
                  </a:cubicBezTo>
                  <a:cubicBezTo>
                    <a:pt x="19152" y="1948"/>
                    <a:pt x="19260" y="2597"/>
                    <a:pt x="19260" y="3499"/>
                  </a:cubicBezTo>
                  <a:cubicBezTo>
                    <a:pt x="19260" y="3571"/>
                    <a:pt x="19260" y="3643"/>
                    <a:pt x="19260" y="3751"/>
                  </a:cubicBezTo>
                  <a:cubicBezTo>
                    <a:pt x="19224" y="5302"/>
                    <a:pt x="18503" y="6672"/>
                    <a:pt x="17529" y="7899"/>
                  </a:cubicBezTo>
                  <a:cubicBezTo>
                    <a:pt x="16519" y="9125"/>
                    <a:pt x="15293" y="10207"/>
                    <a:pt x="14247" y="11073"/>
                  </a:cubicBezTo>
                  <a:lnTo>
                    <a:pt x="14260" y="11088"/>
                  </a:lnTo>
                  <a:lnTo>
                    <a:pt x="14260" y="11088"/>
                  </a:lnTo>
                  <a:cubicBezTo>
                    <a:pt x="12536" y="12237"/>
                    <a:pt x="10816" y="13348"/>
                    <a:pt x="9847" y="14030"/>
                  </a:cubicBezTo>
                  <a:cubicBezTo>
                    <a:pt x="8945" y="14715"/>
                    <a:pt x="8224" y="15942"/>
                    <a:pt x="7394" y="17240"/>
                  </a:cubicBezTo>
                  <a:cubicBezTo>
                    <a:pt x="6601" y="18539"/>
                    <a:pt x="5663" y="19909"/>
                    <a:pt x="4364" y="20883"/>
                  </a:cubicBezTo>
                  <a:cubicBezTo>
                    <a:pt x="3571" y="21478"/>
                    <a:pt x="2869" y="21800"/>
                    <a:pt x="2286" y="21961"/>
                  </a:cubicBezTo>
                  <a:lnTo>
                    <a:pt x="2286" y="21961"/>
                  </a:lnTo>
                  <a:cubicBezTo>
                    <a:pt x="1769" y="21371"/>
                    <a:pt x="1349" y="20836"/>
                    <a:pt x="1082" y="20270"/>
                  </a:cubicBezTo>
                  <a:cubicBezTo>
                    <a:pt x="758" y="19657"/>
                    <a:pt x="613" y="18971"/>
                    <a:pt x="613" y="18214"/>
                  </a:cubicBezTo>
                  <a:cubicBezTo>
                    <a:pt x="613" y="17276"/>
                    <a:pt x="830" y="16194"/>
                    <a:pt x="1335" y="14824"/>
                  </a:cubicBezTo>
                  <a:cubicBezTo>
                    <a:pt x="2200" y="12515"/>
                    <a:pt x="4617" y="9414"/>
                    <a:pt x="7142" y="6781"/>
                  </a:cubicBezTo>
                  <a:cubicBezTo>
                    <a:pt x="8404" y="5482"/>
                    <a:pt x="9702" y="4292"/>
                    <a:pt x="10857" y="3354"/>
                  </a:cubicBezTo>
                  <a:cubicBezTo>
                    <a:pt x="12011" y="2453"/>
                    <a:pt x="13057" y="1803"/>
                    <a:pt x="13706" y="1551"/>
                  </a:cubicBezTo>
                  <a:cubicBezTo>
                    <a:pt x="15040" y="1118"/>
                    <a:pt x="16375" y="613"/>
                    <a:pt x="17349" y="613"/>
                  </a:cubicBezTo>
                  <a:close/>
                  <a:moveTo>
                    <a:pt x="17349" y="0"/>
                  </a:moveTo>
                  <a:cubicBezTo>
                    <a:pt x="16194" y="0"/>
                    <a:pt x="14824" y="541"/>
                    <a:pt x="13525" y="974"/>
                  </a:cubicBezTo>
                  <a:cubicBezTo>
                    <a:pt x="12732" y="1262"/>
                    <a:pt x="11686" y="1948"/>
                    <a:pt x="10496" y="2885"/>
                  </a:cubicBezTo>
                  <a:cubicBezTo>
                    <a:pt x="8729" y="4292"/>
                    <a:pt x="6637" y="6312"/>
                    <a:pt x="4833" y="8440"/>
                  </a:cubicBezTo>
                  <a:cubicBezTo>
                    <a:pt x="3030" y="10532"/>
                    <a:pt x="1479" y="12768"/>
                    <a:pt x="794" y="14643"/>
                  </a:cubicBezTo>
                  <a:cubicBezTo>
                    <a:pt x="253" y="16050"/>
                    <a:pt x="0" y="17204"/>
                    <a:pt x="0" y="18214"/>
                  </a:cubicBezTo>
                  <a:cubicBezTo>
                    <a:pt x="0" y="19080"/>
                    <a:pt x="181" y="19837"/>
                    <a:pt x="541" y="20522"/>
                  </a:cubicBezTo>
                  <a:cubicBezTo>
                    <a:pt x="866" y="21208"/>
                    <a:pt x="1371" y="21857"/>
                    <a:pt x="1984" y="22506"/>
                  </a:cubicBezTo>
                  <a:cubicBezTo>
                    <a:pt x="2037" y="22559"/>
                    <a:pt x="2109" y="22592"/>
                    <a:pt x="2186" y="22592"/>
                  </a:cubicBezTo>
                  <a:cubicBezTo>
                    <a:pt x="2215" y="22592"/>
                    <a:pt x="2244" y="22588"/>
                    <a:pt x="2273" y="22578"/>
                  </a:cubicBezTo>
                  <a:cubicBezTo>
                    <a:pt x="2958" y="22398"/>
                    <a:pt x="3823" y="22037"/>
                    <a:pt x="4725" y="21352"/>
                  </a:cubicBezTo>
                  <a:cubicBezTo>
                    <a:pt x="6096" y="20306"/>
                    <a:pt x="7069" y="18863"/>
                    <a:pt x="7899" y="17565"/>
                  </a:cubicBezTo>
                  <a:cubicBezTo>
                    <a:pt x="8729" y="16266"/>
                    <a:pt x="9450" y="15076"/>
                    <a:pt x="10207" y="14535"/>
                  </a:cubicBezTo>
                  <a:cubicBezTo>
                    <a:pt x="11145" y="13850"/>
                    <a:pt x="12876" y="12732"/>
                    <a:pt x="14607" y="11542"/>
                  </a:cubicBezTo>
                  <a:lnTo>
                    <a:pt x="14644" y="11542"/>
                  </a:lnTo>
                  <a:cubicBezTo>
                    <a:pt x="15690" y="10640"/>
                    <a:pt x="16952" y="9594"/>
                    <a:pt x="17998" y="8296"/>
                  </a:cubicBezTo>
                  <a:cubicBezTo>
                    <a:pt x="19008" y="6997"/>
                    <a:pt x="19837" y="5482"/>
                    <a:pt x="19873" y="3751"/>
                  </a:cubicBezTo>
                  <a:cubicBezTo>
                    <a:pt x="19873" y="3679"/>
                    <a:pt x="19873" y="3571"/>
                    <a:pt x="19873" y="3499"/>
                  </a:cubicBezTo>
                  <a:cubicBezTo>
                    <a:pt x="19873" y="2236"/>
                    <a:pt x="19621" y="1371"/>
                    <a:pt x="19188" y="794"/>
                  </a:cubicBezTo>
                  <a:cubicBezTo>
                    <a:pt x="18972" y="505"/>
                    <a:pt x="18683" y="289"/>
                    <a:pt x="18358" y="180"/>
                  </a:cubicBezTo>
                  <a:cubicBezTo>
                    <a:pt x="18070" y="36"/>
                    <a:pt x="17709" y="0"/>
                    <a:pt x="173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9" name="Google Shape;4819;p64"/>
            <p:cNvSpPr/>
            <p:nvPr/>
          </p:nvSpPr>
          <p:spPr>
            <a:xfrm>
              <a:off x="4178775" y="1025400"/>
              <a:ext cx="488425" cy="508700"/>
            </a:xfrm>
            <a:custGeom>
              <a:avLst/>
              <a:gdLst/>
              <a:ahLst/>
              <a:cxnLst/>
              <a:rect l="l" t="t" r="r" b="b"/>
              <a:pathLst>
                <a:path w="19537" h="20348" extrusionOk="0">
                  <a:moveTo>
                    <a:pt x="17274" y="0"/>
                  </a:moveTo>
                  <a:cubicBezTo>
                    <a:pt x="16195" y="0"/>
                    <a:pt x="14853" y="517"/>
                    <a:pt x="13562" y="969"/>
                  </a:cubicBezTo>
                  <a:cubicBezTo>
                    <a:pt x="10640" y="1979"/>
                    <a:pt x="2778" y="9626"/>
                    <a:pt x="974" y="14422"/>
                  </a:cubicBezTo>
                  <a:cubicBezTo>
                    <a:pt x="0" y="17127"/>
                    <a:pt x="37" y="18823"/>
                    <a:pt x="830" y="20265"/>
                  </a:cubicBezTo>
                  <a:cubicBezTo>
                    <a:pt x="1060" y="20318"/>
                    <a:pt x="1303" y="20348"/>
                    <a:pt x="1559" y="20348"/>
                  </a:cubicBezTo>
                  <a:cubicBezTo>
                    <a:pt x="2345" y="20348"/>
                    <a:pt x="3249" y="20071"/>
                    <a:pt x="4256" y="19364"/>
                  </a:cubicBezTo>
                  <a:cubicBezTo>
                    <a:pt x="7935" y="16695"/>
                    <a:pt x="6601" y="13881"/>
                    <a:pt x="9847" y="12294"/>
                  </a:cubicBezTo>
                  <a:cubicBezTo>
                    <a:pt x="12480" y="11032"/>
                    <a:pt x="16303" y="8580"/>
                    <a:pt x="18900" y="5838"/>
                  </a:cubicBezTo>
                  <a:cubicBezTo>
                    <a:pt x="19260" y="5081"/>
                    <a:pt x="19477" y="4288"/>
                    <a:pt x="19477" y="3458"/>
                  </a:cubicBezTo>
                  <a:cubicBezTo>
                    <a:pt x="19536" y="788"/>
                    <a:pt x="18606" y="0"/>
                    <a:pt x="1727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0" name="Google Shape;4820;p64"/>
            <p:cNvSpPr/>
            <p:nvPr/>
          </p:nvSpPr>
          <p:spPr>
            <a:xfrm>
              <a:off x="4176975" y="1018075"/>
              <a:ext cx="496850" cy="523900"/>
            </a:xfrm>
            <a:custGeom>
              <a:avLst/>
              <a:gdLst/>
              <a:ahLst/>
              <a:cxnLst/>
              <a:rect l="l" t="t" r="r" b="b"/>
              <a:pathLst>
                <a:path w="19874" h="20956" extrusionOk="0">
                  <a:moveTo>
                    <a:pt x="17349" y="613"/>
                  </a:moveTo>
                  <a:cubicBezTo>
                    <a:pt x="17673" y="613"/>
                    <a:pt x="17926" y="649"/>
                    <a:pt x="18142" y="721"/>
                  </a:cubicBezTo>
                  <a:cubicBezTo>
                    <a:pt x="18467" y="866"/>
                    <a:pt x="18719" y="1082"/>
                    <a:pt x="18936" y="1515"/>
                  </a:cubicBezTo>
                  <a:cubicBezTo>
                    <a:pt x="19152" y="1948"/>
                    <a:pt x="19260" y="2597"/>
                    <a:pt x="19260" y="3499"/>
                  </a:cubicBezTo>
                  <a:cubicBezTo>
                    <a:pt x="19260" y="3571"/>
                    <a:pt x="19260" y="3643"/>
                    <a:pt x="19260" y="3751"/>
                  </a:cubicBezTo>
                  <a:cubicBezTo>
                    <a:pt x="19225" y="4519"/>
                    <a:pt x="19055" y="5253"/>
                    <a:pt x="18750" y="5920"/>
                  </a:cubicBezTo>
                  <a:lnTo>
                    <a:pt x="18750" y="5920"/>
                  </a:lnTo>
                  <a:cubicBezTo>
                    <a:pt x="16190" y="8623"/>
                    <a:pt x="12406" y="11073"/>
                    <a:pt x="9774" y="12335"/>
                  </a:cubicBezTo>
                  <a:cubicBezTo>
                    <a:pt x="8945" y="12732"/>
                    <a:pt x="8368" y="13237"/>
                    <a:pt x="7935" y="13814"/>
                  </a:cubicBezTo>
                  <a:cubicBezTo>
                    <a:pt x="7322" y="14643"/>
                    <a:pt x="7033" y="15581"/>
                    <a:pt x="6601" y="16519"/>
                  </a:cubicBezTo>
                  <a:cubicBezTo>
                    <a:pt x="6132" y="17457"/>
                    <a:pt x="5483" y="18430"/>
                    <a:pt x="4148" y="19404"/>
                  </a:cubicBezTo>
                  <a:cubicBezTo>
                    <a:pt x="3210" y="20089"/>
                    <a:pt x="2345" y="20342"/>
                    <a:pt x="1623" y="20342"/>
                  </a:cubicBezTo>
                  <a:cubicBezTo>
                    <a:pt x="1456" y="20342"/>
                    <a:pt x="1267" y="20320"/>
                    <a:pt x="1090" y="20294"/>
                  </a:cubicBezTo>
                  <a:lnTo>
                    <a:pt x="1090" y="20294"/>
                  </a:lnTo>
                  <a:cubicBezTo>
                    <a:pt x="772" y="19676"/>
                    <a:pt x="613" y="18993"/>
                    <a:pt x="613" y="18214"/>
                  </a:cubicBezTo>
                  <a:cubicBezTo>
                    <a:pt x="613" y="17276"/>
                    <a:pt x="830" y="16194"/>
                    <a:pt x="1335" y="14824"/>
                  </a:cubicBezTo>
                  <a:cubicBezTo>
                    <a:pt x="2200" y="12515"/>
                    <a:pt x="4617" y="9414"/>
                    <a:pt x="7142" y="6781"/>
                  </a:cubicBezTo>
                  <a:cubicBezTo>
                    <a:pt x="8404" y="5482"/>
                    <a:pt x="9702" y="4292"/>
                    <a:pt x="10857" y="3354"/>
                  </a:cubicBezTo>
                  <a:cubicBezTo>
                    <a:pt x="12011" y="2453"/>
                    <a:pt x="13057" y="1803"/>
                    <a:pt x="13706" y="1551"/>
                  </a:cubicBezTo>
                  <a:cubicBezTo>
                    <a:pt x="15040" y="1118"/>
                    <a:pt x="16375" y="613"/>
                    <a:pt x="17349" y="613"/>
                  </a:cubicBezTo>
                  <a:close/>
                  <a:moveTo>
                    <a:pt x="17349" y="0"/>
                  </a:moveTo>
                  <a:cubicBezTo>
                    <a:pt x="16194" y="0"/>
                    <a:pt x="14824" y="541"/>
                    <a:pt x="13525" y="974"/>
                  </a:cubicBezTo>
                  <a:cubicBezTo>
                    <a:pt x="12732" y="1262"/>
                    <a:pt x="11686" y="1948"/>
                    <a:pt x="10496" y="2885"/>
                  </a:cubicBezTo>
                  <a:cubicBezTo>
                    <a:pt x="8729" y="4292"/>
                    <a:pt x="6637" y="6312"/>
                    <a:pt x="4833" y="8440"/>
                  </a:cubicBezTo>
                  <a:cubicBezTo>
                    <a:pt x="3030" y="10532"/>
                    <a:pt x="1479" y="12768"/>
                    <a:pt x="794" y="14643"/>
                  </a:cubicBezTo>
                  <a:cubicBezTo>
                    <a:pt x="253" y="16050"/>
                    <a:pt x="0" y="17204"/>
                    <a:pt x="0" y="18214"/>
                  </a:cubicBezTo>
                  <a:cubicBezTo>
                    <a:pt x="0" y="19152"/>
                    <a:pt x="217" y="19945"/>
                    <a:pt x="613" y="20703"/>
                  </a:cubicBezTo>
                  <a:cubicBezTo>
                    <a:pt x="650" y="20775"/>
                    <a:pt x="758" y="20847"/>
                    <a:pt x="830" y="20847"/>
                  </a:cubicBezTo>
                  <a:cubicBezTo>
                    <a:pt x="1082" y="20919"/>
                    <a:pt x="1335" y="20955"/>
                    <a:pt x="1623" y="20955"/>
                  </a:cubicBezTo>
                  <a:cubicBezTo>
                    <a:pt x="2489" y="20955"/>
                    <a:pt x="3463" y="20667"/>
                    <a:pt x="4473" y="19909"/>
                  </a:cubicBezTo>
                  <a:cubicBezTo>
                    <a:pt x="6384" y="18539"/>
                    <a:pt x="7033" y="17060"/>
                    <a:pt x="7574" y="15834"/>
                  </a:cubicBezTo>
                  <a:cubicBezTo>
                    <a:pt x="7827" y="15220"/>
                    <a:pt x="8079" y="14643"/>
                    <a:pt x="8440" y="14174"/>
                  </a:cubicBezTo>
                  <a:cubicBezTo>
                    <a:pt x="8801" y="13670"/>
                    <a:pt x="9270" y="13237"/>
                    <a:pt x="10063" y="12876"/>
                  </a:cubicBezTo>
                  <a:cubicBezTo>
                    <a:pt x="12732" y="11578"/>
                    <a:pt x="16555" y="9125"/>
                    <a:pt x="19188" y="6348"/>
                  </a:cubicBezTo>
                  <a:lnTo>
                    <a:pt x="19260" y="6240"/>
                  </a:lnTo>
                  <a:cubicBezTo>
                    <a:pt x="19621" y="5482"/>
                    <a:pt x="19837" y="4653"/>
                    <a:pt x="19873" y="3751"/>
                  </a:cubicBezTo>
                  <a:cubicBezTo>
                    <a:pt x="19873" y="3679"/>
                    <a:pt x="19873" y="3571"/>
                    <a:pt x="19873" y="3499"/>
                  </a:cubicBezTo>
                  <a:cubicBezTo>
                    <a:pt x="19873" y="2236"/>
                    <a:pt x="19621" y="1371"/>
                    <a:pt x="19188" y="794"/>
                  </a:cubicBezTo>
                  <a:cubicBezTo>
                    <a:pt x="18972" y="505"/>
                    <a:pt x="18683" y="289"/>
                    <a:pt x="18358" y="180"/>
                  </a:cubicBezTo>
                  <a:cubicBezTo>
                    <a:pt x="18070" y="36"/>
                    <a:pt x="17709" y="0"/>
                    <a:pt x="173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1" name="Google Shape;4821;p64"/>
            <p:cNvSpPr/>
            <p:nvPr/>
          </p:nvSpPr>
          <p:spPr>
            <a:xfrm>
              <a:off x="5450150" y="1062375"/>
              <a:ext cx="486025" cy="512950"/>
            </a:xfrm>
            <a:custGeom>
              <a:avLst/>
              <a:gdLst/>
              <a:ahLst/>
              <a:cxnLst/>
              <a:rect l="l" t="t" r="r" b="b"/>
              <a:pathLst>
                <a:path w="19441" h="20518" extrusionOk="0">
                  <a:moveTo>
                    <a:pt x="2390" y="1"/>
                  </a:moveTo>
                  <a:cubicBezTo>
                    <a:pt x="1646" y="1"/>
                    <a:pt x="1081" y="219"/>
                    <a:pt x="721" y="608"/>
                  </a:cubicBezTo>
                  <a:cubicBezTo>
                    <a:pt x="325" y="1041"/>
                    <a:pt x="108" y="1618"/>
                    <a:pt x="0" y="2304"/>
                  </a:cubicBezTo>
                  <a:cubicBezTo>
                    <a:pt x="482" y="2137"/>
                    <a:pt x="1126" y="1994"/>
                    <a:pt x="1909" y="1994"/>
                  </a:cubicBezTo>
                  <a:cubicBezTo>
                    <a:pt x="2825" y="1994"/>
                    <a:pt x="3931" y="2190"/>
                    <a:pt x="5194" y="2773"/>
                  </a:cubicBezTo>
                  <a:cubicBezTo>
                    <a:pt x="9125" y="4540"/>
                    <a:pt x="16302" y="13521"/>
                    <a:pt x="17420" y="15973"/>
                  </a:cubicBezTo>
                  <a:cubicBezTo>
                    <a:pt x="18070" y="17416"/>
                    <a:pt x="17889" y="19219"/>
                    <a:pt x="17709" y="20518"/>
                  </a:cubicBezTo>
                  <a:cubicBezTo>
                    <a:pt x="18430" y="20481"/>
                    <a:pt x="19080" y="20049"/>
                    <a:pt x="19188" y="18895"/>
                  </a:cubicBezTo>
                  <a:cubicBezTo>
                    <a:pt x="19440" y="16767"/>
                    <a:pt x="17637" y="11501"/>
                    <a:pt x="11902" y="5766"/>
                  </a:cubicBezTo>
                  <a:cubicBezTo>
                    <a:pt x="7740" y="1604"/>
                    <a:pt x="4406" y="1"/>
                    <a:pt x="239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2" name="Google Shape;4822;p64"/>
            <p:cNvSpPr/>
            <p:nvPr/>
          </p:nvSpPr>
          <p:spPr>
            <a:xfrm>
              <a:off x="5442025" y="1055025"/>
              <a:ext cx="495950" cy="528425"/>
            </a:xfrm>
            <a:custGeom>
              <a:avLst/>
              <a:gdLst/>
              <a:ahLst/>
              <a:cxnLst/>
              <a:rect l="l" t="t" r="r" b="b"/>
              <a:pathLst>
                <a:path w="19838" h="21137" extrusionOk="0">
                  <a:moveTo>
                    <a:pt x="2705" y="614"/>
                  </a:moveTo>
                  <a:cubicBezTo>
                    <a:pt x="3643" y="614"/>
                    <a:pt x="4942" y="975"/>
                    <a:pt x="6529" y="1876"/>
                  </a:cubicBezTo>
                  <a:cubicBezTo>
                    <a:pt x="8116" y="2778"/>
                    <a:pt x="9955" y="4221"/>
                    <a:pt x="12047" y="6276"/>
                  </a:cubicBezTo>
                  <a:cubicBezTo>
                    <a:pt x="14716" y="8982"/>
                    <a:pt x="16519" y="11542"/>
                    <a:pt x="17673" y="13742"/>
                  </a:cubicBezTo>
                  <a:cubicBezTo>
                    <a:pt x="18791" y="15942"/>
                    <a:pt x="19260" y="17746"/>
                    <a:pt x="19260" y="18828"/>
                  </a:cubicBezTo>
                  <a:cubicBezTo>
                    <a:pt x="19260" y="18936"/>
                    <a:pt x="19224" y="19044"/>
                    <a:pt x="19224" y="19152"/>
                  </a:cubicBezTo>
                  <a:cubicBezTo>
                    <a:pt x="19188" y="19693"/>
                    <a:pt x="19008" y="20018"/>
                    <a:pt x="18791" y="20198"/>
                  </a:cubicBezTo>
                  <a:cubicBezTo>
                    <a:pt x="18690" y="20320"/>
                    <a:pt x="18555" y="20396"/>
                    <a:pt x="18404" y="20446"/>
                  </a:cubicBezTo>
                  <a:lnTo>
                    <a:pt x="18404" y="20446"/>
                  </a:lnTo>
                  <a:cubicBezTo>
                    <a:pt x="18458" y="19939"/>
                    <a:pt x="18503" y="19388"/>
                    <a:pt x="18503" y="18792"/>
                  </a:cubicBezTo>
                  <a:cubicBezTo>
                    <a:pt x="18503" y="17926"/>
                    <a:pt x="18395" y="16988"/>
                    <a:pt x="17998" y="16159"/>
                  </a:cubicBezTo>
                  <a:cubicBezTo>
                    <a:pt x="17709" y="15510"/>
                    <a:pt x="17060" y="14464"/>
                    <a:pt x="16159" y="13237"/>
                  </a:cubicBezTo>
                  <a:cubicBezTo>
                    <a:pt x="14788" y="11398"/>
                    <a:pt x="12949" y="9162"/>
                    <a:pt x="11037" y="7178"/>
                  </a:cubicBezTo>
                  <a:cubicBezTo>
                    <a:pt x="9125" y="5194"/>
                    <a:pt x="7178" y="3499"/>
                    <a:pt x="5627" y="2778"/>
                  </a:cubicBezTo>
                  <a:cubicBezTo>
                    <a:pt x="4365" y="2201"/>
                    <a:pt x="3210" y="1985"/>
                    <a:pt x="2273" y="1985"/>
                  </a:cubicBezTo>
                  <a:cubicBezTo>
                    <a:pt x="1678" y="1985"/>
                    <a:pt x="1158" y="2059"/>
                    <a:pt x="712" y="2167"/>
                  </a:cubicBezTo>
                  <a:lnTo>
                    <a:pt x="712" y="2167"/>
                  </a:lnTo>
                  <a:cubicBezTo>
                    <a:pt x="825" y="1737"/>
                    <a:pt x="994" y="1388"/>
                    <a:pt x="1263" y="1119"/>
                  </a:cubicBezTo>
                  <a:cubicBezTo>
                    <a:pt x="1551" y="794"/>
                    <a:pt x="2020" y="614"/>
                    <a:pt x="2705" y="614"/>
                  </a:cubicBezTo>
                  <a:close/>
                  <a:moveTo>
                    <a:pt x="2705" y="1"/>
                  </a:moveTo>
                  <a:cubicBezTo>
                    <a:pt x="1912" y="1"/>
                    <a:pt x="1227" y="253"/>
                    <a:pt x="794" y="722"/>
                  </a:cubicBezTo>
                  <a:cubicBezTo>
                    <a:pt x="361" y="1191"/>
                    <a:pt x="145" y="1840"/>
                    <a:pt x="37" y="2562"/>
                  </a:cubicBezTo>
                  <a:cubicBezTo>
                    <a:pt x="0" y="2670"/>
                    <a:pt x="73" y="2778"/>
                    <a:pt x="145" y="2850"/>
                  </a:cubicBezTo>
                  <a:cubicBezTo>
                    <a:pt x="196" y="2876"/>
                    <a:pt x="265" y="2901"/>
                    <a:pt x="339" y="2901"/>
                  </a:cubicBezTo>
                  <a:cubicBezTo>
                    <a:pt x="370" y="2901"/>
                    <a:pt x="402" y="2897"/>
                    <a:pt x="433" y="2886"/>
                  </a:cubicBezTo>
                  <a:cubicBezTo>
                    <a:pt x="902" y="2706"/>
                    <a:pt x="1515" y="2598"/>
                    <a:pt x="2273" y="2598"/>
                  </a:cubicBezTo>
                  <a:cubicBezTo>
                    <a:pt x="3138" y="2598"/>
                    <a:pt x="4184" y="2778"/>
                    <a:pt x="5374" y="3319"/>
                  </a:cubicBezTo>
                  <a:cubicBezTo>
                    <a:pt x="6312" y="3752"/>
                    <a:pt x="7502" y="4617"/>
                    <a:pt x="8729" y="5735"/>
                  </a:cubicBezTo>
                  <a:cubicBezTo>
                    <a:pt x="10568" y="7431"/>
                    <a:pt x="12552" y="9631"/>
                    <a:pt x="14175" y="11687"/>
                  </a:cubicBezTo>
                  <a:cubicBezTo>
                    <a:pt x="15004" y="12696"/>
                    <a:pt x="15726" y="13634"/>
                    <a:pt x="16267" y="14464"/>
                  </a:cubicBezTo>
                  <a:cubicBezTo>
                    <a:pt x="16844" y="15293"/>
                    <a:pt x="17277" y="15979"/>
                    <a:pt x="17457" y="16411"/>
                  </a:cubicBezTo>
                  <a:cubicBezTo>
                    <a:pt x="17782" y="17133"/>
                    <a:pt x="17890" y="17962"/>
                    <a:pt x="17890" y="18792"/>
                  </a:cubicBezTo>
                  <a:cubicBezTo>
                    <a:pt x="17890" y="19477"/>
                    <a:pt x="17818" y="20162"/>
                    <a:pt x="17745" y="20775"/>
                  </a:cubicBezTo>
                  <a:cubicBezTo>
                    <a:pt x="17745" y="20884"/>
                    <a:pt x="17782" y="20956"/>
                    <a:pt x="17818" y="21028"/>
                  </a:cubicBezTo>
                  <a:cubicBezTo>
                    <a:pt x="17890" y="21100"/>
                    <a:pt x="17998" y="21136"/>
                    <a:pt x="18070" y="21136"/>
                  </a:cubicBezTo>
                  <a:cubicBezTo>
                    <a:pt x="18467" y="21100"/>
                    <a:pt x="18900" y="20956"/>
                    <a:pt x="19224" y="20631"/>
                  </a:cubicBezTo>
                  <a:cubicBezTo>
                    <a:pt x="19549" y="20307"/>
                    <a:pt x="19765" y="19838"/>
                    <a:pt x="19837" y="19225"/>
                  </a:cubicBezTo>
                  <a:cubicBezTo>
                    <a:pt x="19837" y="19116"/>
                    <a:pt x="19837" y="18972"/>
                    <a:pt x="19837" y="18828"/>
                  </a:cubicBezTo>
                  <a:cubicBezTo>
                    <a:pt x="19837" y="17566"/>
                    <a:pt x="19368" y="15726"/>
                    <a:pt x="18178" y="13454"/>
                  </a:cubicBezTo>
                  <a:cubicBezTo>
                    <a:pt x="17024" y="11218"/>
                    <a:pt x="15185" y="8585"/>
                    <a:pt x="12444" y="5880"/>
                  </a:cubicBezTo>
                  <a:cubicBezTo>
                    <a:pt x="10352" y="3752"/>
                    <a:pt x="8476" y="2309"/>
                    <a:pt x="6817" y="1371"/>
                  </a:cubicBezTo>
                  <a:cubicBezTo>
                    <a:pt x="5194" y="434"/>
                    <a:pt x="3824" y="1"/>
                    <a:pt x="27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3" name="Google Shape;4823;p64"/>
            <p:cNvSpPr/>
            <p:nvPr/>
          </p:nvSpPr>
          <p:spPr>
            <a:xfrm>
              <a:off x="4674700" y="3104025"/>
              <a:ext cx="162325" cy="244525"/>
            </a:xfrm>
            <a:custGeom>
              <a:avLst/>
              <a:gdLst/>
              <a:ahLst/>
              <a:cxnLst/>
              <a:rect l="l" t="t" r="r" b="b"/>
              <a:pathLst>
                <a:path w="6493" h="9781" extrusionOk="0">
                  <a:moveTo>
                    <a:pt x="5667" y="0"/>
                  </a:moveTo>
                  <a:cubicBezTo>
                    <a:pt x="5576" y="0"/>
                    <a:pt x="5485" y="29"/>
                    <a:pt x="5410" y="94"/>
                  </a:cubicBezTo>
                  <a:lnTo>
                    <a:pt x="145" y="4386"/>
                  </a:lnTo>
                  <a:cubicBezTo>
                    <a:pt x="36" y="4458"/>
                    <a:pt x="0" y="4602"/>
                    <a:pt x="0" y="4746"/>
                  </a:cubicBezTo>
                  <a:lnTo>
                    <a:pt x="181" y="9363"/>
                  </a:lnTo>
                  <a:cubicBezTo>
                    <a:pt x="181" y="9616"/>
                    <a:pt x="395" y="9781"/>
                    <a:pt x="622" y="9781"/>
                  </a:cubicBezTo>
                  <a:cubicBezTo>
                    <a:pt x="718" y="9781"/>
                    <a:pt x="816" y="9752"/>
                    <a:pt x="902" y="9687"/>
                  </a:cubicBezTo>
                  <a:lnTo>
                    <a:pt x="6312" y="5323"/>
                  </a:lnTo>
                  <a:cubicBezTo>
                    <a:pt x="6420" y="5251"/>
                    <a:pt x="6492" y="5107"/>
                    <a:pt x="6456" y="4963"/>
                  </a:cubicBezTo>
                  <a:lnTo>
                    <a:pt x="6096" y="418"/>
                  </a:lnTo>
                  <a:cubicBezTo>
                    <a:pt x="6096" y="164"/>
                    <a:pt x="5882" y="0"/>
                    <a:pt x="56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4" name="Google Shape;4824;p64"/>
            <p:cNvSpPr/>
            <p:nvPr/>
          </p:nvSpPr>
          <p:spPr>
            <a:xfrm>
              <a:off x="4667475" y="3096425"/>
              <a:ext cx="176750" cy="259725"/>
            </a:xfrm>
            <a:custGeom>
              <a:avLst/>
              <a:gdLst/>
              <a:ahLst/>
              <a:cxnLst/>
              <a:rect l="l" t="t" r="r" b="b"/>
              <a:pathLst>
                <a:path w="7070" h="10389" extrusionOk="0">
                  <a:moveTo>
                    <a:pt x="5952" y="614"/>
                  </a:moveTo>
                  <a:lnTo>
                    <a:pt x="6060" y="650"/>
                  </a:lnTo>
                  <a:lnTo>
                    <a:pt x="6096" y="722"/>
                  </a:lnTo>
                  <a:lnTo>
                    <a:pt x="6457" y="5303"/>
                  </a:lnTo>
                  <a:lnTo>
                    <a:pt x="6421" y="5411"/>
                  </a:lnTo>
                  <a:lnTo>
                    <a:pt x="975" y="9775"/>
                  </a:lnTo>
                  <a:lnTo>
                    <a:pt x="902" y="9811"/>
                  </a:lnTo>
                  <a:lnTo>
                    <a:pt x="794" y="9775"/>
                  </a:lnTo>
                  <a:lnTo>
                    <a:pt x="758" y="9667"/>
                  </a:lnTo>
                  <a:lnTo>
                    <a:pt x="578" y="5014"/>
                  </a:lnTo>
                  <a:lnTo>
                    <a:pt x="650" y="4906"/>
                  </a:lnTo>
                  <a:lnTo>
                    <a:pt x="5880" y="650"/>
                  </a:lnTo>
                  <a:lnTo>
                    <a:pt x="5952" y="614"/>
                  </a:lnTo>
                  <a:close/>
                  <a:moveTo>
                    <a:pt x="5952" y="1"/>
                  </a:moveTo>
                  <a:cubicBezTo>
                    <a:pt x="5808" y="1"/>
                    <a:pt x="5627" y="73"/>
                    <a:pt x="5519" y="181"/>
                  </a:cubicBezTo>
                  <a:lnTo>
                    <a:pt x="253" y="4437"/>
                  </a:lnTo>
                  <a:cubicBezTo>
                    <a:pt x="73" y="4581"/>
                    <a:pt x="1" y="4798"/>
                    <a:pt x="1" y="5014"/>
                  </a:cubicBezTo>
                  <a:lnTo>
                    <a:pt x="1" y="5086"/>
                  </a:lnTo>
                  <a:lnTo>
                    <a:pt x="2" y="5086"/>
                  </a:lnTo>
                  <a:lnTo>
                    <a:pt x="2" y="5086"/>
                  </a:lnTo>
                  <a:lnTo>
                    <a:pt x="181" y="9703"/>
                  </a:lnTo>
                  <a:cubicBezTo>
                    <a:pt x="181" y="9883"/>
                    <a:pt x="253" y="10064"/>
                    <a:pt x="398" y="10208"/>
                  </a:cubicBezTo>
                  <a:cubicBezTo>
                    <a:pt x="542" y="10316"/>
                    <a:pt x="722" y="10388"/>
                    <a:pt x="902" y="10388"/>
                  </a:cubicBezTo>
                  <a:cubicBezTo>
                    <a:pt x="1047" y="10388"/>
                    <a:pt x="1227" y="10352"/>
                    <a:pt x="1371" y="10244"/>
                  </a:cubicBezTo>
                  <a:lnTo>
                    <a:pt x="6781" y="5880"/>
                  </a:lnTo>
                  <a:cubicBezTo>
                    <a:pt x="6962" y="5735"/>
                    <a:pt x="7070" y="5519"/>
                    <a:pt x="7070" y="5303"/>
                  </a:cubicBezTo>
                  <a:lnTo>
                    <a:pt x="7070" y="5231"/>
                  </a:lnTo>
                  <a:lnTo>
                    <a:pt x="6709" y="686"/>
                  </a:lnTo>
                  <a:cubicBezTo>
                    <a:pt x="6673" y="470"/>
                    <a:pt x="6601" y="325"/>
                    <a:pt x="6457" y="181"/>
                  </a:cubicBezTo>
                  <a:cubicBezTo>
                    <a:pt x="6313" y="73"/>
                    <a:pt x="6132" y="1"/>
                    <a:pt x="59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5" name="Google Shape;4825;p64"/>
            <p:cNvSpPr/>
            <p:nvPr/>
          </p:nvSpPr>
          <p:spPr>
            <a:xfrm>
              <a:off x="4739591" y="-166683"/>
              <a:ext cx="18104" cy="2089879"/>
            </a:xfrm>
            <a:custGeom>
              <a:avLst/>
              <a:gdLst/>
              <a:ahLst/>
              <a:cxnLst/>
              <a:rect l="l" t="t" r="r" b="b"/>
              <a:pathLst>
                <a:path w="722" h="67410" extrusionOk="0">
                  <a:moveTo>
                    <a:pt x="433" y="0"/>
                  </a:moveTo>
                  <a:cubicBezTo>
                    <a:pt x="253" y="0"/>
                    <a:pt x="108" y="144"/>
                    <a:pt x="108" y="289"/>
                  </a:cubicBezTo>
                  <a:cubicBezTo>
                    <a:pt x="36" y="11325"/>
                    <a:pt x="0" y="22362"/>
                    <a:pt x="0" y="33506"/>
                  </a:cubicBezTo>
                  <a:cubicBezTo>
                    <a:pt x="0" y="44651"/>
                    <a:pt x="36" y="55832"/>
                    <a:pt x="108" y="67085"/>
                  </a:cubicBezTo>
                  <a:cubicBezTo>
                    <a:pt x="108" y="67265"/>
                    <a:pt x="253" y="67409"/>
                    <a:pt x="433" y="67409"/>
                  </a:cubicBezTo>
                  <a:cubicBezTo>
                    <a:pt x="577" y="67409"/>
                    <a:pt x="722" y="67265"/>
                    <a:pt x="722" y="67085"/>
                  </a:cubicBezTo>
                  <a:cubicBezTo>
                    <a:pt x="649" y="55832"/>
                    <a:pt x="613" y="44651"/>
                    <a:pt x="613" y="33506"/>
                  </a:cubicBezTo>
                  <a:cubicBezTo>
                    <a:pt x="613" y="22362"/>
                    <a:pt x="649" y="11325"/>
                    <a:pt x="722" y="289"/>
                  </a:cubicBezTo>
                  <a:cubicBezTo>
                    <a:pt x="722" y="144"/>
                    <a:pt x="577" y="0"/>
                    <a:pt x="4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6" name="Google Shape;4826;p64"/>
            <p:cNvSpPr/>
            <p:nvPr/>
          </p:nvSpPr>
          <p:spPr>
            <a:xfrm>
              <a:off x="4742325" y="1908025"/>
              <a:ext cx="15350" cy="1251550"/>
            </a:xfrm>
            <a:custGeom>
              <a:avLst/>
              <a:gdLst/>
              <a:ahLst/>
              <a:cxnLst/>
              <a:rect l="l" t="t" r="r" b="b"/>
              <a:pathLst>
                <a:path w="614" h="50062" extrusionOk="0">
                  <a:moveTo>
                    <a:pt x="325" y="0"/>
                  </a:moveTo>
                  <a:cubicBezTo>
                    <a:pt x="145" y="0"/>
                    <a:pt x="0" y="145"/>
                    <a:pt x="0" y="289"/>
                  </a:cubicBezTo>
                  <a:lnTo>
                    <a:pt x="0" y="49773"/>
                  </a:lnTo>
                  <a:cubicBezTo>
                    <a:pt x="0" y="49953"/>
                    <a:pt x="145" y="50061"/>
                    <a:pt x="325" y="50061"/>
                  </a:cubicBezTo>
                  <a:cubicBezTo>
                    <a:pt x="469" y="50061"/>
                    <a:pt x="614" y="49953"/>
                    <a:pt x="614" y="49773"/>
                  </a:cubicBezTo>
                  <a:lnTo>
                    <a:pt x="614" y="289"/>
                  </a:lnTo>
                  <a:cubicBezTo>
                    <a:pt x="614" y="145"/>
                    <a:pt x="469" y="0"/>
                    <a:pt x="32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7" name="Google Shape;4827;p64"/>
            <p:cNvSpPr/>
            <p:nvPr/>
          </p:nvSpPr>
          <p:spPr>
            <a:xfrm>
              <a:off x="3923552" y="-166737"/>
              <a:ext cx="18104" cy="2984732"/>
            </a:xfrm>
            <a:custGeom>
              <a:avLst/>
              <a:gdLst/>
              <a:ahLst/>
              <a:cxnLst/>
              <a:rect l="l" t="t" r="r" b="b"/>
              <a:pathLst>
                <a:path w="722" h="103153" extrusionOk="0">
                  <a:moveTo>
                    <a:pt x="325" y="0"/>
                  </a:moveTo>
                  <a:cubicBezTo>
                    <a:pt x="145" y="0"/>
                    <a:pt x="0" y="108"/>
                    <a:pt x="0" y="289"/>
                  </a:cubicBezTo>
                  <a:cubicBezTo>
                    <a:pt x="73" y="17312"/>
                    <a:pt x="109" y="34372"/>
                    <a:pt x="109" y="51468"/>
                  </a:cubicBezTo>
                  <a:cubicBezTo>
                    <a:pt x="109" y="68564"/>
                    <a:pt x="73" y="85696"/>
                    <a:pt x="0" y="102864"/>
                  </a:cubicBezTo>
                  <a:cubicBezTo>
                    <a:pt x="0" y="103008"/>
                    <a:pt x="145" y="103152"/>
                    <a:pt x="325" y="103152"/>
                  </a:cubicBezTo>
                  <a:cubicBezTo>
                    <a:pt x="469" y="103152"/>
                    <a:pt x="614" y="103008"/>
                    <a:pt x="614" y="102864"/>
                  </a:cubicBezTo>
                  <a:cubicBezTo>
                    <a:pt x="686" y="85696"/>
                    <a:pt x="722" y="68564"/>
                    <a:pt x="722" y="51468"/>
                  </a:cubicBezTo>
                  <a:cubicBezTo>
                    <a:pt x="722" y="34372"/>
                    <a:pt x="686" y="17312"/>
                    <a:pt x="614" y="289"/>
                  </a:cubicBezTo>
                  <a:cubicBezTo>
                    <a:pt x="614" y="108"/>
                    <a:pt x="469" y="0"/>
                    <a:pt x="3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8" name="Google Shape;4828;p64"/>
            <p:cNvSpPr/>
            <p:nvPr/>
          </p:nvSpPr>
          <p:spPr>
            <a:xfrm>
              <a:off x="3599900" y="4261400"/>
              <a:ext cx="339050" cy="267825"/>
            </a:xfrm>
            <a:custGeom>
              <a:avLst/>
              <a:gdLst/>
              <a:ahLst/>
              <a:cxnLst/>
              <a:rect l="l" t="t" r="r" b="b"/>
              <a:pathLst>
                <a:path w="13562" h="10713" extrusionOk="0">
                  <a:moveTo>
                    <a:pt x="3102" y="1"/>
                  </a:moveTo>
                  <a:cubicBezTo>
                    <a:pt x="2128" y="1732"/>
                    <a:pt x="1010" y="3607"/>
                    <a:pt x="0" y="5375"/>
                  </a:cubicBezTo>
                  <a:cubicBezTo>
                    <a:pt x="1840" y="5663"/>
                    <a:pt x="4617" y="6348"/>
                    <a:pt x="6312" y="7863"/>
                  </a:cubicBezTo>
                  <a:cubicBezTo>
                    <a:pt x="7466" y="8909"/>
                    <a:pt x="8260" y="9883"/>
                    <a:pt x="8801" y="10712"/>
                  </a:cubicBezTo>
                  <a:cubicBezTo>
                    <a:pt x="10207" y="9847"/>
                    <a:pt x="11830" y="8909"/>
                    <a:pt x="13562" y="8007"/>
                  </a:cubicBezTo>
                  <a:cubicBezTo>
                    <a:pt x="12588" y="6132"/>
                    <a:pt x="10748" y="3210"/>
                    <a:pt x="7899" y="1696"/>
                  </a:cubicBezTo>
                  <a:cubicBezTo>
                    <a:pt x="5266" y="325"/>
                    <a:pt x="3860" y="37"/>
                    <a:pt x="31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9" name="Google Shape;4829;p64"/>
            <p:cNvSpPr/>
            <p:nvPr/>
          </p:nvSpPr>
          <p:spPr>
            <a:xfrm>
              <a:off x="3591775" y="4254175"/>
              <a:ext cx="355300" cy="282700"/>
            </a:xfrm>
            <a:custGeom>
              <a:avLst/>
              <a:gdLst/>
              <a:ahLst/>
              <a:cxnLst/>
              <a:rect l="l" t="t" r="r" b="b"/>
              <a:pathLst>
                <a:path w="14212" h="11308" extrusionOk="0">
                  <a:moveTo>
                    <a:pt x="3576" y="618"/>
                  </a:moveTo>
                  <a:cubicBezTo>
                    <a:pt x="4280" y="655"/>
                    <a:pt x="5666" y="966"/>
                    <a:pt x="8080" y="2273"/>
                  </a:cubicBezTo>
                  <a:cubicBezTo>
                    <a:pt x="10683" y="3643"/>
                    <a:pt x="12473" y="6282"/>
                    <a:pt x="13480" y="8150"/>
                  </a:cubicBezTo>
                  <a:lnTo>
                    <a:pt x="13480" y="8150"/>
                  </a:lnTo>
                  <a:cubicBezTo>
                    <a:pt x="11945" y="8987"/>
                    <a:pt x="10500" y="9821"/>
                    <a:pt x="9223" y="10601"/>
                  </a:cubicBezTo>
                  <a:lnTo>
                    <a:pt x="9223" y="10601"/>
                  </a:lnTo>
                  <a:cubicBezTo>
                    <a:pt x="8661" y="9816"/>
                    <a:pt x="7907" y="8891"/>
                    <a:pt x="6854" y="7936"/>
                  </a:cubicBezTo>
                  <a:cubicBezTo>
                    <a:pt x="5187" y="6469"/>
                    <a:pt x="2659" y="5773"/>
                    <a:pt x="804" y="5419"/>
                  </a:cubicBezTo>
                  <a:lnTo>
                    <a:pt x="804" y="5419"/>
                  </a:lnTo>
                  <a:cubicBezTo>
                    <a:pt x="1717" y="3856"/>
                    <a:pt x="2700" y="2171"/>
                    <a:pt x="3576" y="618"/>
                  </a:cubicBezTo>
                  <a:close/>
                  <a:moveTo>
                    <a:pt x="3427" y="1"/>
                  </a:moveTo>
                  <a:cubicBezTo>
                    <a:pt x="3319" y="1"/>
                    <a:pt x="3211" y="73"/>
                    <a:pt x="3175" y="145"/>
                  </a:cubicBezTo>
                  <a:cubicBezTo>
                    <a:pt x="2201" y="1840"/>
                    <a:pt x="1083" y="3752"/>
                    <a:pt x="73" y="5483"/>
                  </a:cubicBezTo>
                  <a:cubicBezTo>
                    <a:pt x="1" y="5591"/>
                    <a:pt x="1" y="5700"/>
                    <a:pt x="37" y="5772"/>
                  </a:cubicBezTo>
                  <a:cubicBezTo>
                    <a:pt x="73" y="5880"/>
                    <a:pt x="181" y="5916"/>
                    <a:pt x="253" y="5952"/>
                  </a:cubicBezTo>
                  <a:cubicBezTo>
                    <a:pt x="2093" y="6241"/>
                    <a:pt x="4834" y="6926"/>
                    <a:pt x="6421" y="8405"/>
                  </a:cubicBezTo>
                  <a:cubicBezTo>
                    <a:pt x="7539" y="9378"/>
                    <a:pt x="8332" y="10352"/>
                    <a:pt x="8873" y="11182"/>
                  </a:cubicBezTo>
                  <a:cubicBezTo>
                    <a:pt x="8920" y="11252"/>
                    <a:pt x="9013" y="11307"/>
                    <a:pt x="9112" y="11307"/>
                  </a:cubicBezTo>
                  <a:cubicBezTo>
                    <a:pt x="9165" y="11307"/>
                    <a:pt x="9220" y="11292"/>
                    <a:pt x="9270" y="11254"/>
                  </a:cubicBezTo>
                  <a:cubicBezTo>
                    <a:pt x="10713" y="10388"/>
                    <a:pt x="12300" y="9487"/>
                    <a:pt x="14031" y="8549"/>
                  </a:cubicBezTo>
                  <a:cubicBezTo>
                    <a:pt x="14175" y="8477"/>
                    <a:pt x="14211" y="8296"/>
                    <a:pt x="14139" y="8152"/>
                  </a:cubicBezTo>
                  <a:cubicBezTo>
                    <a:pt x="13165" y="6241"/>
                    <a:pt x="11290" y="3319"/>
                    <a:pt x="8332" y="1732"/>
                  </a:cubicBezTo>
                  <a:cubicBezTo>
                    <a:pt x="5735" y="326"/>
                    <a:pt x="4257" y="1"/>
                    <a:pt x="34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0" name="Google Shape;4830;p64"/>
            <p:cNvSpPr/>
            <p:nvPr/>
          </p:nvSpPr>
          <p:spPr>
            <a:xfrm>
              <a:off x="3592675" y="4213600"/>
              <a:ext cx="394975" cy="349875"/>
            </a:xfrm>
            <a:custGeom>
              <a:avLst/>
              <a:gdLst/>
              <a:ahLst/>
              <a:cxnLst/>
              <a:rect l="l" t="t" r="r" b="b"/>
              <a:pathLst>
                <a:path w="15799" h="13995" extrusionOk="0">
                  <a:moveTo>
                    <a:pt x="8801" y="1"/>
                  </a:moveTo>
                  <a:lnTo>
                    <a:pt x="1" y="10569"/>
                  </a:lnTo>
                  <a:lnTo>
                    <a:pt x="5375" y="13995"/>
                  </a:lnTo>
                  <a:lnTo>
                    <a:pt x="15798" y="3572"/>
                  </a:lnTo>
                  <a:lnTo>
                    <a:pt x="88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1" name="Google Shape;4831;p64"/>
            <p:cNvSpPr/>
            <p:nvPr/>
          </p:nvSpPr>
          <p:spPr>
            <a:xfrm>
              <a:off x="3584575" y="4205450"/>
              <a:ext cx="411175" cy="365600"/>
            </a:xfrm>
            <a:custGeom>
              <a:avLst/>
              <a:gdLst/>
              <a:ahLst/>
              <a:cxnLst/>
              <a:rect l="l" t="t" r="r" b="b"/>
              <a:pathLst>
                <a:path w="16447" h="14624" extrusionOk="0">
                  <a:moveTo>
                    <a:pt x="9192" y="687"/>
                  </a:moveTo>
                  <a:lnTo>
                    <a:pt x="15617" y="3970"/>
                  </a:lnTo>
                  <a:lnTo>
                    <a:pt x="5663" y="13960"/>
                  </a:lnTo>
                  <a:lnTo>
                    <a:pt x="758" y="10822"/>
                  </a:lnTo>
                  <a:lnTo>
                    <a:pt x="9192" y="687"/>
                  </a:lnTo>
                  <a:close/>
                  <a:moveTo>
                    <a:pt x="9118" y="1"/>
                  </a:moveTo>
                  <a:cubicBezTo>
                    <a:pt x="9028" y="1"/>
                    <a:pt x="8943" y="41"/>
                    <a:pt x="8873" y="111"/>
                  </a:cubicBezTo>
                  <a:lnTo>
                    <a:pt x="72" y="10714"/>
                  </a:lnTo>
                  <a:cubicBezTo>
                    <a:pt x="36" y="10786"/>
                    <a:pt x="0" y="10859"/>
                    <a:pt x="36" y="10967"/>
                  </a:cubicBezTo>
                  <a:cubicBezTo>
                    <a:pt x="36" y="11039"/>
                    <a:pt x="72" y="11111"/>
                    <a:pt x="145" y="11147"/>
                  </a:cubicBezTo>
                  <a:lnTo>
                    <a:pt x="5555" y="14573"/>
                  </a:lnTo>
                  <a:cubicBezTo>
                    <a:pt x="5603" y="14606"/>
                    <a:pt x="5659" y="14624"/>
                    <a:pt x="5716" y="14624"/>
                  </a:cubicBezTo>
                  <a:cubicBezTo>
                    <a:pt x="5785" y="14624"/>
                    <a:pt x="5856" y="14597"/>
                    <a:pt x="5915" y="14537"/>
                  </a:cubicBezTo>
                  <a:lnTo>
                    <a:pt x="16339" y="4114"/>
                  </a:lnTo>
                  <a:cubicBezTo>
                    <a:pt x="16411" y="4042"/>
                    <a:pt x="16447" y="3934"/>
                    <a:pt x="16411" y="3862"/>
                  </a:cubicBezTo>
                  <a:cubicBezTo>
                    <a:pt x="16411" y="3753"/>
                    <a:pt x="16339" y="3681"/>
                    <a:pt x="16266" y="3645"/>
                  </a:cubicBezTo>
                  <a:lnTo>
                    <a:pt x="9269" y="38"/>
                  </a:lnTo>
                  <a:cubicBezTo>
                    <a:pt x="9218" y="13"/>
                    <a:pt x="9167" y="1"/>
                    <a:pt x="91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2" name="Google Shape;4832;p64"/>
            <p:cNvSpPr/>
            <p:nvPr/>
          </p:nvSpPr>
          <p:spPr>
            <a:xfrm>
              <a:off x="3659400" y="4259600"/>
              <a:ext cx="255200" cy="233550"/>
            </a:xfrm>
            <a:custGeom>
              <a:avLst/>
              <a:gdLst/>
              <a:ahLst/>
              <a:cxnLst/>
              <a:rect l="l" t="t" r="r" b="b"/>
              <a:pathLst>
                <a:path w="10208" h="9342" extrusionOk="0">
                  <a:moveTo>
                    <a:pt x="6601" y="0"/>
                  </a:moveTo>
                  <a:lnTo>
                    <a:pt x="1" y="7827"/>
                  </a:lnTo>
                  <a:lnTo>
                    <a:pt x="2598" y="9342"/>
                  </a:lnTo>
                  <a:lnTo>
                    <a:pt x="10208" y="1623"/>
                  </a:lnTo>
                  <a:lnTo>
                    <a:pt x="660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3" name="Google Shape;4833;p64"/>
            <p:cNvSpPr/>
            <p:nvPr/>
          </p:nvSpPr>
          <p:spPr>
            <a:xfrm>
              <a:off x="3651300" y="4252025"/>
              <a:ext cx="271425" cy="248425"/>
            </a:xfrm>
            <a:custGeom>
              <a:avLst/>
              <a:gdLst/>
              <a:ahLst/>
              <a:cxnLst/>
              <a:rect l="l" t="t" r="r" b="b"/>
              <a:pathLst>
                <a:path w="10857" h="9937" extrusionOk="0">
                  <a:moveTo>
                    <a:pt x="7032" y="655"/>
                  </a:moveTo>
                  <a:lnTo>
                    <a:pt x="10027" y="2035"/>
                  </a:lnTo>
                  <a:lnTo>
                    <a:pt x="2886" y="9284"/>
                  </a:lnTo>
                  <a:lnTo>
                    <a:pt x="758" y="8058"/>
                  </a:lnTo>
                  <a:lnTo>
                    <a:pt x="7032" y="655"/>
                  </a:lnTo>
                  <a:close/>
                  <a:moveTo>
                    <a:pt x="6955" y="1"/>
                  </a:moveTo>
                  <a:cubicBezTo>
                    <a:pt x="6853" y="1"/>
                    <a:pt x="6761" y="34"/>
                    <a:pt x="6709" y="87"/>
                  </a:cubicBezTo>
                  <a:lnTo>
                    <a:pt x="72" y="7914"/>
                  </a:lnTo>
                  <a:cubicBezTo>
                    <a:pt x="36" y="7986"/>
                    <a:pt x="0" y="8094"/>
                    <a:pt x="0" y="8166"/>
                  </a:cubicBezTo>
                  <a:cubicBezTo>
                    <a:pt x="36" y="8274"/>
                    <a:pt x="72" y="8346"/>
                    <a:pt x="144" y="8382"/>
                  </a:cubicBezTo>
                  <a:lnTo>
                    <a:pt x="2777" y="9897"/>
                  </a:lnTo>
                  <a:cubicBezTo>
                    <a:pt x="2819" y="9925"/>
                    <a:pt x="2865" y="9937"/>
                    <a:pt x="2913" y="9937"/>
                  </a:cubicBezTo>
                  <a:cubicBezTo>
                    <a:pt x="2991" y="9937"/>
                    <a:pt x="3071" y="9906"/>
                    <a:pt x="3138" y="9861"/>
                  </a:cubicBezTo>
                  <a:lnTo>
                    <a:pt x="10748" y="2143"/>
                  </a:lnTo>
                  <a:cubicBezTo>
                    <a:pt x="10820" y="2071"/>
                    <a:pt x="10856" y="1962"/>
                    <a:pt x="10820" y="1890"/>
                  </a:cubicBezTo>
                  <a:cubicBezTo>
                    <a:pt x="10820" y="1782"/>
                    <a:pt x="10748" y="1710"/>
                    <a:pt x="10640" y="1638"/>
                  </a:cubicBezTo>
                  <a:lnTo>
                    <a:pt x="7069" y="15"/>
                  </a:lnTo>
                  <a:cubicBezTo>
                    <a:pt x="7031" y="5"/>
                    <a:pt x="6992" y="1"/>
                    <a:pt x="69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4" name="Google Shape;4834;p64"/>
            <p:cNvSpPr/>
            <p:nvPr/>
          </p:nvSpPr>
          <p:spPr>
            <a:xfrm>
              <a:off x="2214925" y="4282725"/>
              <a:ext cx="151500" cy="319300"/>
            </a:xfrm>
            <a:custGeom>
              <a:avLst/>
              <a:gdLst/>
              <a:ahLst/>
              <a:cxnLst/>
              <a:rect l="l" t="t" r="r" b="b"/>
              <a:pathLst>
                <a:path w="6060" h="12772" extrusionOk="0">
                  <a:moveTo>
                    <a:pt x="2113" y="0"/>
                  </a:moveTo>
                  <a:cubicBezTo>
                    <a:pt x="1723" y="0"/>
                    <a:pt x="1333" y="155"/>
                    <a:pt x="974" y="482"/>
                  </a:cubicBezTo>
                  <a:cubicBezTo>
                    <a:pt x="0" y="1384"/>
                    <a:pt x="577" y="3440"/>
                    <a:pt x="830" y="4522"/>
                  </a:cubicBezTo>
                  <a:cubicBezTo>
                    <a:pt x="1227" y="6469"/>
                    <a:pt x="1551" y="8453"/>
                    <a:pt x="2200" y="10328"/>
                  </a:cubicBezTo>
                  <a:cubicBezTo>
                    <a:pt x="2489" y="11086"/>
                    <a:pt x="2814" y="12528"/>
                    <a:pt x="3751" y="12709"/>
                  </a:cubicBezTo>
                  <a:cubicBezTo>
                    <a:pt x="3943" y="12751"/>
                    <a:pt x="4121" y="12772"/>
                    <a:pt x="4285" y="12772"/>
                  </a:cubicBezTo>
                  <a:cubicBezTo>
                    <a:pt x="5503" y="12772"/>
                    <a:pt x="5956" y="11638"/>
                    <a:pt x="5987" y="10112"/>
                  </a:cubicBezTo>
                  <a:cubicBezTo>
                    <a:pt x="6060" y="7371"/>
                    <a:pt x="4761" y="3295"/>
                    <a:pt x="4473" y="2430"/>
                  </a:cubicBezTo>
                  <a:cubicBezTo>
                    <a:pt x="3988" y="899"/>
                    <a:pt x="3053" y="0"/>
                    <a:pt x="2113" y="0"/>
                  </a:cubicBezTo>
                  <a:close/>
                </a:path>
              </a:pathLst>
            </a:custGeom>
            <a:solidFill>
              <a:srgbClr val="7070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5" name="Google Shape;4835;p64"/>
            <p:cNvSpPr/>
            <p:nvPr/>
          </p:nvSpPr>
          <p:spPr>
            <a:xfrm>
              <a:off x="2218525" y="4275825"/>
              <a:ext cx="153300" cy="333650"/>
            </a:xfrm>
            <a:custGeom>
              <a:avLst/>
              <a:gdLst/>
              <a:ahLst/>
              <a:cxnLst/>
              <a:rect l="l" t="t" r="r" b="b"/>
              <a:pathLst>
                <a:path w="6132" h="13346" extrusionOk="0">
                  <a:moveTo>
                    <a:pt x="1984" y="578"/>
                  </a:moveTo>
                  <a:cubicBezTo>
                    <a:pt x="2345" y="578"/>
                    <a:pt x="2742" y="758"/>
                    <a:pt x="3102" y="1119"/>
                  </a:cubicBezTo>
                  <a:cubicBezTo>
                    <a:pt x="3463" y="1515"/>
                    <a:pt x="3824" y="2056"/>
                    <a:pt x="4040" y="2814"/>
                  </a:cubicBezTo>
                  <a:cubicBezTo>
                    <a:pt x="4329" y="3643"/>
                    <a:pt x="5555" y="7539"/>
                    <a:pt x="5555" y="10208"/>
                  </a:cubicBezTo>
                  <a:cubicBezTo>
                    <a:pt x="5555" y="10280"/>
                    <a:pt x="5555" y="10316"/>
                    <a:pt x="5555" y="10388"/>
                  </a:cubicBezTo>
                  <a:cubicBezTo>
                    <a:pt x="5519" y="11145"/>
                    <a:pt x="5411" y="11758"/>
                    <a:pt x="5194" y="12155"/>
                  </a:cubicBezTo>
                  <a:cubicBezTo>
                    <a:pt x="5050" y="12336"/>
                    <a:pt x="4942" y="12480"/>
                    <a:pt x="4761" y="12588"/>
                  </a:cubicBezTo>
                  <a:cubicBezTo>
                    <a:pt x="4581" y="12696"/>
                    <a:pt x="4401" y="12768"/>
                    <a:pt x="4112" y="12768"/>
                  </a:cubicBezTo>
                  <a:cubicBezTo>
                    <a:pt x="4004" y="12768"/>
                    <a:pt x="3824" y="12732"/>
                    <a:pt x="3679" y="12696"/>
                  </a:cubicBezTo>
                  <a:cubicBezTo>
                    <a:pt x="3499" y="12660"/>
                    <a:pt x="3355" y="12588"/>
                    <a:pt x="3211" y="12444"/>
                  </a:cubicBezTo>
                  <a:cubicBezTo>
                    <a:pt x="3030" y="12227"/>
                    <a:pt x="2850" y="11903"/>
                    <a:pt x="2706" y="11542"/>
                  </a:cubicBezTo>
                  <a:cubicBezTo>
                    <a:pt x="2561" y="11181"/>
                    <a:pt x="2453" y="10785"/>
                    <a:pt x="2345" y="10496"/>
                  </a:cubicBezTo>
                  <a:cubicBezTo>
                    <a:pt x="1696" y="8657"/>
                    <a:pt x="1371" y="6709"/>
                    <a:pt x="974" y="4761"/>
                  </a:cubicBezTo>
                  <a:cubicBezTo>
                    <a:pt x="830" y="4112"/>
                    <a:pt x="578" y="3175"/>
                    <a:pt x="578" y="2345"/>
                  </a:cubicBezTo>
                  <a:cubicBezTo>
                    <a:pt x="578" y="1768"/>
                    <a:pt x="722" y="1299"/>
                    <a:pt x="1047" y="1010"/>
                  </a:cubicBezTo>
                  <a:cubicBezTo>
                    <a:pt x="1371" y="722"/>
                    <a:pt x="1660" y="578"/>
                    <a:pt x="1984" y="578"/>
                  </a:cubicBezTo>
                  <a:close/>
                  <a:moveTo>
                    <a:pt x="1984" y="1"/>
                  </a:moveTo>
                  <a:cubicBezTo>
                    <a:pt x="1515" y="1"/>
                    <a:pt x="1047" y="181"/>
                    <a:pt x="650" y="542"/>
                  </a:cubicBezTo>
                  <a:cubicBezTo>
                    <a:pt x="109" y="1010"/>
                    <a:pt x="1" y="1696"/>
                    <a:pt x="1" y="2345"/>
                  </a:cubicBezTo>
                  <a:cubicBezTo>
                    <a:pt x="1" y="3283"/>
                    <a:pt x="253" y="4257"/>
                    <a:pt x="397" y="4870"/>
                  </a:cubicBezTo>
                  <a:cubicBezTo>
                    <a:pt x="794" y="6817"/>
                    <a:pt x="1083" y="8801"/>
                    <a:pt x="1804" y="10713"/>
                  </a:cubicBezTo>
                  <a:cubicBezTo>
                    <a:pt x="1912" y="11073"/>
                    <a:pt x="2056" y="11614"/>
                    <a:pt x="2309" y="12155"/>
                  </a:cubicBezTo>
                  <a:cubicBezTo>
                    <a:pt x="2453" y="12408"/>
                    <a:pt x="2597" y="12660"/>
                    <a:pt x="2778" y="12840"/>
                  </a:cubicBezTo>
                  <a:cubicBezTo>
                    <a:pt x="2994" y="13057"/>
                    <a:pt x="3247" y="13237"/>
                    <a:pt x="3535" y="13309"/>
                  </a:cubicBezTo>
                  <a:cubicBezTo>
                    <a:pt x="3752" y="13345"/>
                    <a:pt x="3932" y="13345"/>
                    <a:pt x="4112" y="13345"/>
                  </a:cubicBezTo>
                  <a:cubicBezTo>
                    <a:pt x="4473" y="13345"/>
                    <a:pt x="4798" y="13273"/>
                    <a:pt x="5086" y="13129"/>
                  </a:cubicBezTo>
                  <a:cubicBezTo>
                    <a:pt x="5483" y="12877"/>
                    <a:pt x="5735" y="12480"/>
                    <a:pt x="5916" y="12011"/>
                  </a:cubicBezTo>
                  <a:cubicBezTo>
                    <a:pt x="6060" y="11542"/>
                    <a:pt x="6132" y="11001"/>
                    <a:pt x="6132" y="10424"/>
                  </a:cubicBezTo>
                  <a:cubicBezTo>
                    <a:pt x="6132" y="10352"/>
                    <a:pt x="6132" y="10280"/>
                    <a:pt x="6132" y="10208"/>
                  </a:cubicBezTo>
                  <a:cubicBezTo>
                    <a:pt x="6132" y="7358"/>
                    <a:pt x="4906" y="3499"/>
                    <a:pt x="4617" y="2633"/>
                  </a:cubicBezTo>
                  <a:cubicBezTo>
                    <a:pt x="4365" y="1804"/>
                    <a:pt x="4004" y="1155"/>
                    <a:pt x="3535" y="722"/>
                  </a:cubicBezTo>
                  <a:cubicBezTo>
                    <a:pt x="3102" y="253"/>
                    <a:pt x="2561" y="1"/>
                    <a:pt x="19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6" name="Google Shape;4836;p64"/>
            <p:cNvSpPr/>
            <p:nvPr/>
          </p:nvSpPr>
          <p:spPr>
            <a:xfrm>
              <a:off x="2166225" y="4403450"/>
              <a:ext cx="113650" cy="239800"/>
            </a:xfrm>
            <a:custGeom>
              <a:avLst/>
              <a:gdLst/>
              <a:ahLst/>
              <a:cxnLst/>
              <a:rect l="l" t="t" r="r" b="b"/>
              <a:pathLst>
                <a:path w="4546" h="9592" extrusionOk="0">
                  <a:moveTo>
                    <a:pt x="1591" y="1"/>
                  </a:moveTo>
                  <a:cubicBezTo>
                    <a:pt x="1297" y="1"/>
                    <a:pt x="1000" y="121"/>
                    <a:pt x="722" y="378"/>
                  </a:cubicBezTo>
                  <a:cubicBezTo>
                    <a:pt x="1" y="1063"/>
                    <a:pt x="433" y="2578"/>
                    <a:pt x="614" y="3407"/>
                  </a:cubicBezTo>
                  <a:cubicBezTo>
                    <a:pt x="902" y="4850"/>
                    <a:pt x="1155" y="6329"/>
                    <a:pt x="1660" y="7772"/>
                  </a:cubicBezTo>
                  <a:cubicBezTo>
                    <a:pt x="1876" y="8313"/>
                    <a:pt x="2093" y="9395"/>
                    <a:pt x="2814" y="9539"/>
                  </a:cubicBezTo>
                  <a:cubicBezTo>
                    <a:pt x="2965" y="9574"/>
                    <a:pt x="3104" y="9591"/>
                    <a:pt x="3231" y="9591"/>
                  </a:cubicBezTo>
                  <a:cubicBezTo>
                    <a:pt x="4141" y="9591"/>
                    <a:pt x="4477" y="8730"/>
                    <a:pt x="4509" y="7591"/>
                  </a:cubicBezTo>
                  <a:cubicBezTo>
                    <a:pt x="4545" y="5535"/>
                    <a:pt x="3571" y="2470"/>
                    <a:pt x="3355" y="1820"/>
                  </a:cubicBezTo>
                  <a:cubicBezTo>
                    <a:pt x="2974" y="679"/>
                    <a:pt x="2290" y="1"/>
                    <a:pt x="159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7" name="Google Shape;4837;p64"/>
            <p:cNvSpPr/>
            <p:nvPr/>
          </p:nvSpPr>
          <p:spPr>
            <a:xfrm>
              <a:off x="2166225" y="4395750"/>
              <a:ext cx="119950" cy="255200"/>
            </a:xfrm>
            <a:custGeom>
              <a:avLst/>
              <a:gdLst/>
              <a:ahLst/>
              <a:cxnLst/>
              <a:rect l="l" t="t" r="r" b="b"/>
              <a:pathLst>
                <a:path w="4798" h="10208" extrusionOk="0">
                  <a:moveTo>
                    <a:pt x="1588" y="614"/>
                  </a:moveTo>
                  <a:cubicBezTo>
                    <a:pt x="1840" y="614"/>
                    <a:pt x="2129" y="722"/>
                    <a:pt x="2381" y="1010"/>
                  </a:cubicBezTo>
                  <a:cubicBezTo>
                    <a:pt x="2670" y="1263"/>
                    <a:pt x="2886" y="1696"/>
                    <a:pt x="3066" y="2237"/>
                  </a:cubicBezTo>
                  <a:cubicBezTo>
                    <a:pt x="3283" y="2850"/>
                    <a:pt x="4184" y="5771"/>
                    <a:pt x="4184" y="7755"/>
                  </a:cubicBezTo>
                  <a:lnTo>
                    <a:pt x="4184" y="7899"/>
                  </a:lnTo>
                  <a:cubicBezTo>
                    <a:pt x="4184" y="8440"/>
                    <a:pt x="4076" y="8909"/>
                    <a:pt x="3932" y="9198"/>
                  </a:cubicBezTo>
                  <a:cubicBezTo>
                    <a:pt x="3860" y="9342"/>
                    <a:pt x="3752" y="9414"/>
                    <a:pt x="3643" y="9486"/>
                  </a:cubicBezTo>
                  <a:cubicBezTo>
                    <a:pt x="3535" y="9558"/>
                    <a:pt x="3391" y="9594"/>
                    <a:pt x="3211" y="9594"/>
                  </a:cubicBezTo>
                  <a:cubicBezTo>
                    <a:pt x="3102" y="9594"/>
                    <a:pt x="2994" y="9594"/>
                    <a:pt x="2886" y="9558"/>
                  </a:cubicBezTo>
                  <a:cubicBezTo>
                    <a:pt x="2778" y="9558"/>
                    <a:pt x="2670" y="9486"/>
                    <a:pt x="2561" y="9378"/>
                  </a:cubicBezTo>
                  <a:cubicBezTo>
                    <a:pt x="2453" y="9234"/>
                    <a:pt x="2309" y="8981"/>
                    <a:pt x="2201" y="8729"/>
                  </a:cubicBezTo>
                  <a:cubicBezTo>
                    <a:pt x="2093" y="8476"/>
                    <a:pt x="2020" y="8188"/>
                    <a:pt x="1948" y="7971"/>
                  </a:cubicBezTo>
                  <a:cubicBezTo>
                    <a:pt x="1443" y="6601"/>
                    <a:pt x="1227" y="5122"/>
                    <a:pt x="902" y="3643"/>
                  </a:cubicBezTo>
                  <a:cubicBezTo>
                    <a:pt x="794" y="3174"/>
                    <a:pt x="614" y="2453"/>
                    <a:pt x="614" y="1876"/>
                  </a:cubicBezTo>
                  <a:cubicBezTo>
                    <a:pt x="614" y="1443"/>
                    <a:pt x="722" y="1083"/>
                    <a:pt x="938" y="902"/>
                  </a:cubicBezTo>
                  <a:cubicBezTo>
                    <a:pt x="1155" y="686"/>
                    <a:pt x="1371" y="614"/>
                    <a:pt x="1588" y="614"/>
                  </a:cubicBezTo>
                  <a:close/>
                  <a:moveTo>
                    <a:pt x="1588" y="1"/>
                  </a:moveTo>
                  <a:cubicBezTo>
                    <a:pt x="1227" y="1"/>
                    <a:pt x="830" y="181"/>
                    <a:pt x="542" y="469"/>
                  </a:cubicBezTo>
                  <a:cubicBezTo>
                    <a:pt x="109" y="830"/>
                    <a:pt x="1" y="1371"/>
                    <a:pt x="1" y="1876"/>
                  </a:cubicBezTo>
                  <a:cubicBezTo>
                    <a:pt x="1" y="2561"/>
                    <a:pt x="217" y="3319"/>
                    <a:pt x="325" y="3788"/>
                  </a:cubicBezTo>
                  <a:cubicBezTo>
                    <a:pt x="614" y="5230"/>
                    <a:pt x="866" y="6709"/>
                    <a:pt x="1371" y="8152"/>
                  </a:cubicBezTo>
                  <a:cubicBezTo>
                    <a:pt x="1479" y="8440"/>
                    <a:pt x="1588" y="8873"/>
                    <a:pt x="1768" y="9234"/>
                  </a:cubicBezTo>
                  <a:cubicBezTo>
                    <a:pt x="1876" y="9450"/>
                    <a:pt x="1984" y="9630"/>
                    <a:pt x="2129" y="9811"/>
                  </a:cubicBezTo>
                  <a:cubicBezTo>
                    <a:pt x="2309" y="9955"/>
                    <a:pt x="2489" y="10099"/>
                    <a:pt x="2742" y="10171"/>
                  </a:cubicBezTo>
                  <a:cubicBezTo>
                    <a:pt x="2922" y="10171"/>
                    <a:pt x="3066" y="10208"/>
                    <a:pt x="3211" y="10208"/>
                  </a:cubicBezTo>
                  <a:cubicBezTo>
                    <a:pt x="3499" y="10208"/>
                    <a:pt x="3752" y="10135"/>
                    <a:pt x="3932" y="10027"/>
                  </a:cubicBezTo>
                  <a:cubicBezTo>
                    <a:pt x="4257" y="9811"/>
                    <a:pt x="4473" y="9486"/>
                    <a:pt x="4617" y="9126"/>
                  </a:cubicBezTo>
                  <a:cubicBezTo>
                    <a:pt x="4725" y="8765"/>
                    <a:pt x="4798" y="8368"/>
                    <a:pt x="4798" y="7899"/>
                  </a:cubicBezTo>
                  <a:lnTo>
                    <a:pt x="4798" y="7755"/>
                  </a:lnTo>
                  <a:cubicBezTo>
                    <a:pt x="4798" y="5627"/>
                    <a:pt x="3860" y="2706"/>
                    <a:pt x="3643" y="2056"/>
                  </a:cubicBezTo>
                  <a:cubicBezTo>
                    <a:pt x="3463" y="1443"/>
                    <a:pt x="3175" y="938"/>
                    <a:pt x="2814" y="578"/>
                  </a:cubicBezTo>
                  <a:cubicBezTo>
                    <a:pt x="2453" y="217"/>
                    <a:pt x="2057" y="1"/>
                    <a:pt x="15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8" name="Google Shape;4838;p64"/>
            <p:cNvSpPr/>
            <p:nvPr/>
          </p:nvSpPr>
          <p:spPr>
            <a:xfrm>
              <a:off x="2527800" y="4365100"/>
              <a:ext cx="239875" cy="326075"/>
            </a:xfrm>
            <a:custGeom>
              <a:avLst/>
              <a:gdLst/>
              <a:ahLst/>
              <a:cxnLst/>
              <a:rect l="l" t="t" r="r" b="b"/>
              <a:pathLst>
                <a:path w="9595" h="13043" extrusionOk="0">
                  <a:moveTo>
                    <a:pt x="289" y="0"/>
                  </a:moveTo>
                  <a:cubicBezTo>
                    <a:pt x="289" y="1"/>
                    <a:pt x="1" y="5302"/>
                    <a:pt x="686" y="5699"/>
                  </a:cubicBezTo>
                  <a:cubicBezTo>
                    <a:pt x="1371" y="6096"/>
                    <a:pt x="3896" y="6781"/>
                    <a:pt x="4220" y="6853"/>
                  </a:cubicBezTo>
                  <a:cubicBezTo>
                    <a:pt x="4509" y="6961"/>
                    <a:pt x="4293" y="7358"/>
                    <a:pt x="3896" y="8728"/>
                  </a:cubicBezTo>
                  <a:cubicBezTo>
                    <a:pt x="3535" y="10099"/>
                    <a:pt x="3896" y="11975"/>
                    <a:pt x="5086" y="12660"/>
                  </a:cubicBezTo>
                  <a:cubicBezTo>
                    <a:pt x="5525" y="12913"/>
                    <a:pt x="5920" y="13043"/>
                    <a:pt x="6250" y="13043"/>
                  </a:cubicBezTo>
                  <a:cubicBezTo>
                    <a:pt x="6812" y="13043"/>
                    <a:pt x="7182" y="12663"/>
                    <a:pt x="7250" y="11866"/>
                  </a:cubicBezTo>
                  <a:cubicBezTo>
                    <a:pt x="7358" y="10604"/>
                    <a:pt x="9594" y="6961"/>
                    <a:pt x="8909" y="5879"/>
                  </a:cubicBezTo>
                  <a:cubicBezTo>
                    <a:pt x="8224" y="4797"/>
                    <a:pt x="7142" y="3715"/>
                    <a:pt x="4978" y="3427"/>
                  </a:cubicBezTo>
                  <a:cubicBezTo>
                    <a:pt x="2850" y="3138"/>
                    <a:pt x="289" y="0"/>
                    <a:pt x="2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9" name="Google Shape;4839;p64"/>
            <p:cNvSpPr/>
            <p:nvPr/>
          </p:nvSpPr>
          <p:spPr>
            <a:xfrm>
              <a:off x="2526000" y="4357550"/>
              <a:ext cx="235350" cy="341200"/>
            </a:xfrm>
            <a:custGeom>
              <a:avLst/>
              <a:gdLst/>
              <a:ahLst/>
              <a:cxnLst/>
              <a:rect l="l" t="t" r="r" b="b"/>
              <a:pathLst>
                <a:path w="9414" h="13648" extrusionOk="0">
                  <a:moveTo>
                    <a:pt x="613" y="1069"/>
                  </a:moveTo>
                  <a:cubicBezTo>
                    <a:pt x="885" y="1369"/>
                    <a:pt x="1254" y="1751"/>
                    <a:pt x="1696" y="2142"/>
                  </a:cubicBezTo>
                  <a:cubicBezTo>
                    <a:pt x="2633" y="2971"/>
                    <a:pt x="3824" y="3873"/>
                    <a:pt x="5014" y="4053"/>
                  </a:cubicBezTo>
                  <a:cubicBezTo>
                    <a:pt x="6060" y="4161"/>
                    <a:pt x="6817" y="4486"/>
                    <a:pt x="7394" y="4919"/>
                  </a:cubicBezTo>
                  <a:cubicBezTo>
                    <a:pt x="7971" y="5316"/>
                    <a:pt x="8404" y="5821"/>
                    <a:pt x="8729" y="6362"/>
                  </a:cubicBezTo>
                  <a:cubicBezTo>
                    <a:pt x="8765" y="6434"/>
                    <a:pt x="8801" y="6542"/>
                    <a:pt x="8801" y="6722"/>
                  </a:cubicBezTo>
                  <a:cubicBezTo>
                    <a:pt x="8801" y="7047"/>
                    <a:pt x="8729" y="7480"/>
                    <a:pt x="8548" y="7948"/>
                  </a:cubicBezTo>
                  <a:cubicBezTo>
                    <a:pt x="8332" y="8670"/>
                    <a:pt x="7971" y="9463"/>
                    <a:pt x="7647" y="10221"/>
                  </a:cubicBezTo>
                  <a:cubicBezTo>
                    <a:pt x="7502" y="10617"/>
                    <a:pt x="7358" y="10942"/>
                    <a:pt x="7214" y="11267"/>
                  </a:cubicBezTo>
                  <a:cubicBezTo>
                    <a:pt x="7106" y="11591"/>
                    <a:pt x="7034" y="11880"/>
                    <a:pt x="7034" y="12132"/>
                  </a:cubicBezTo>
                  <a:cubicBezTo>
                    <a:pt x="6997" y="12493"/>
                    <a:pt x="6889" y="12745"/>
                    <a:pt x="6781" y="12854"/>
                  </a:cubicBezTo>
                  <a:cubicBezTo>
                    <a:pt x="6673" y="12998"/>
                    <a:pt x="6529" y="13034"/>
                    <a:pt x="6312" y="13034"/>
                  </a:cubicBezTo>
                  <a:cubicBezTo>
                    <a:pt x="6060" y="13034"/>
                    <a:pt x="5735" y="12926"/>
                    <a:pt x="5302" y="12709"/>
                  </a:cubicBezTo>
                  <a:cubicBezTo>
                    <a:pt x="4942" y="12493"/>
                    <a:pt x="4653" y="12096"/>
                    <a:pt x="4437" y="11663"/>
                  </a:cubicBezTo>
                  <a:cubicBezTo>
                    <a:pt x="4256" y="11195"/>
                    <a:pt x="4148" y="10654"/>
                    <a:pt x="4148" y="10113"/>
                  </a:cubicBezTo>
                  <a:cubicBezTo>
                    <a:pt x="4148" y="9788"/>
                    <a:pt x="4184" y="9427"/>
                    <a:pt x="4256" y="9103"/>
                  </a:cubicBezTo>
                  <a:cubicBezTo>
                    <a:pt x="4401" y="8670"/>
                    <a:pt x="4509" y="8309"/>
                    <a:pt x="4581" y="8057"/>
                  </a:cubicBezTo>
                  <a:cubicBezTo>
                    <a:pt x="4653" y="7768"/>
                    <a:pt x="4725" y="7588"/>
                    <a:pt x="4725" y="7407"/>
                  </a:cubicBezTo>
                  <a:cubicBezTo>
                    <a:pt x="4725" y="7299"/>
                    <a:pt x="4689" y="7191"/>
                    <a:pt x="4653" y="7083"/>
                  </a:cubicBezTo>
                  <a:cubicBezTo>
                    <a:pt x="4581" y="6975"/>
                    <a:pt x="4473" y="6903"/>
                    <a:pt x="4365" y="6866"/>
                  </a:cubicBezTo>
                  <a:cubicBezTo>
                    <a:pt x="4292" y="6866"/>
                    <a:pt x="4076" y="6794"/>
                    <a:pt x="3788" y="6722"/>
                  </a:cubicBezTo>
                  <a:cubicBezTo>
                    <a:pt x="3355" y="6578"/>
                    <a:pt x="2742" y="6398"/>
                    <a:pt x="2164" y="6217"/>
                  </a:cubicBezTo>
                  <a:cubicBezTo>
                    <a:pt x="1623" y="6037"/>
                    <a:pt x="1119" y="5857"/>
                    <a:pt x="902" y="5748"/>
                  </a:cubicBezTo>
                  <a:cubicBezTo>
                    <a:pt x="902" y="5712"/>
                    <a:pt x="830" y="5604"/>
                    <a:pt x="794" y="5388"/>
                  </a:cubicBezTo>
                  <a:cubicBezTo>
                    <a:pt x="650" y="4811"/>
                    <a:pt x="578" y="3693"/>
                    <a:pt x="578" y="2683"/>
                  </a:cubicBezTo>
                  <a:cubicBezTo>
                    <a:pt x="578" y="2091"/>
                    <a:pt x="611" y="1499"/>
                    <a:pt x="613" y="1069"/>
                  </a:cubicBezTo>
                  <a:close/>
                  <a:moveTo>
                    <a:pt x="354" y="0"/>
                  </a:moveTo>
                  <a:cubicBezTo>
                    <a:pt x="323" y="0"/>
                    <a:pt x="289" y="5"/>
                    <a:pt x="253" y="14"/>
                  </a:cubicBezTo>
                  <a:cubicBezTo>
                    <a:pt x="145" y="50"/>
                    <a:pt x="73" y="158"/>
                    <a:pt x="73" y="302"/>
                  </a:cubicBezTo>
                  <a:cubicBezTo>
                    <a:pt x="73" y="302"/>
                    <a:pt x="0" y="1420"/>
                    <a:pt x="0" y="2683"/>
                  </a:cubicBezTo>
                  <a:cubicBezTo>
                    <a:pt x="0" y="3440"/>
                    <a:pt x="0" y="4197"/>
                    <a:pt x="73" y="4847"/>
                  </a:cubicBezTo>
                  <a:cubicBezTo>
                    <a:pt x="109" y="5171"/>
                    <a:pt x="181" y="5460"/>
                    <a:pt x="217" y="5676"/>
                  </a:cubicBezTo>
                  <a:cubicBezTo>
                    <a:pt x="253" y="5784"/>
                    <a:pt x="289" y="5893"/>
                    <a:pt x="361" y="6001"/>
                  </a:cubicBezTo>
                  <a:cubicBezTo>
                    <a:pt x="397" y="6109"/>
                    <a:pt x="469" y="6181"/>
                    <a:pt x="614" y="6253"/>
                  </a:cubicBezTo>
                  <a:cubicBezTo>
                    <a:pt x="794" y="6362"/>
                    <a:pt x="1082" y="6470"/>
                    <a:pt x="1443" y="6614"/>
                  </a:cubicBezTo>
                  <a:cubicBezTo>
                    <a:pt x="1984" y="6794"/>
                    <a:pt x="2597" y="6975"/>
                    <a:pt x="3138" y="7155"/>
                  </a:cubicBezTo>
                  <a:cubicBezTo>
                    <a:pt x="3565" y="7277"/>
                    <a:pt x="3940" y="7373"/>
                    <a:pt x="4111" y="7422"/>
                  </a:cubicBezTo>
                  <a:lnTo>
                    <a:pt x="4111" y="7422"/>
                  </a:lnTo>
                  <a:cubicBezTo>
                    <a:pt x="4105" y="7478"/>
                    <a:pt x="4069" y="7648"/>
                    <a:pt x="4004" y="7876"/>
                  </a:cubicBezTo>
                  <a:cubicBezTo>
                    <a:pt x="3932" y="8129"/>
                    <a:pt x="3824" y="8489"/>
                    <a:pt x="3679" y="8958"/>
                  </a:cubicBezTo>
                  <a:cubicBezTo>
                    <a:pt x="3571" y="9319"/>
                    <a:pt x="3535" y="9716"/>
                    <a:pt x="3535" y="10113"/>
                  </a:cubicBezTo>
                  <a:cubicBezTo>
                    <a:pt x="3535" y="10726"/>
                    <a:pt x="3643" y="11339"/>
                    <a:pt x="3896" y="11880"/>
                  </a:cubicBezTo>
                  <a:cubicBezTo>
                    <a:pt x="4148" y="12421"/>
                    <a:pt x="4509" y="12926"/>
                    <a:pt x="5014" y="13214"/>
                  </a:cubicBezTo>
                  <a:cubicBezTo>
                    <a:pt x="5483" y="13467"/>
                    <a:pt x="5915" y="13647"/>
                    <a:pt x="6312" y="13647"/>
                  </a:cubicBezTo>
                  <a:cubicBezTo>
                    <a:pt x="6673" y="13647"/>
                    <a:pt x="6997" y="13503"/>
                    <a:pt x="7250" y="13250"/>
                  </a:cubicBezTo>
                  <a:cubicBezTo>
                    <a:pt x="7466" y="12998"/>
                    <a:pt x="7575" y="12637"/>
                    <a:pt x="7611" y="12204"/>
                  </a:cubicBezTo>
                  <a:cubicBezTo>
                    <a:pt x="7647" y="11988"/>
                    <a:pt x="7755" y="11591"/>
                    <a:pt x="7899" y="11158"/>
                  </a:cubicBezTo>
                  <a:cubicBezTo>
                    <a:pt x="8152" y="10509"/>
                    <a:pt x="8548" y="9680"/>
                    <a:pt x="8837" y="8922"/>
                  </a:cubicBezTo>
                  <a:cubicBezTo>
                    <a:pt x="9162" y="8129"/>
                    <a:pt x="9414" y="7371"/>
                    <a:pt x="9414" y="6722"/>
                  </a:cubicBezTo>
                  <a:cubicBezTo>
                    <a:pt x="9414" y="6470"/>
                    <a:pt x="9378" y="6253"/>
                    <a:pt x="9234" y="6037"/>
                  </a:cubicBezTo>
                  <a:cubicBezTo>
                    <a:pt x="8873" y="5460"/>
                    <a:pt x="8404" y="4883"/>
                    <a:pt x="7755" y="4414"/>
                  </a:cubicBezTo>
                  <a:cubicBezTo>
                    <a:pt x="7070" y="3945"/>
                    <a:pt x="6240" y="3584"/>
                    <a:pt x="5086" y="3440"/>
                  </a:cubicBezTo>
                  <a:cubicBezTo>
                    <a:pt x="4148" y="3332"/>
                    <a:pt x="2994" y="2502"/>
                    <a:pt x="2092" y="1673"/>
                  </a:cubicBezTo>
                  <a:cubicBezTo>
                    <a:pt x="1660" y="1276"/>
                    <a:pt x="1263" y="879"/>
                    <a:pt x="1010" y="591"/>
                  </a:cubicBezTo>
                  <a:cubicBezTo>
                    <a:pt x="866" y="447"/>
                    <a:pt x="758" y="338"/>
                    <a:pt x="686" y="230"/>
                  </a:cubicBezTo>
                  <a:cubicBezTo>
                    <a:pt x="614" y="158"/>
                    <a:pt x="578" y="122"/>
                    <a:pt x="578" y="122"/>
                  </a:cubicBezTo>
                  <a:cubicBezTo>
                    <a:pt x="523" y="41"/>
                    <a:pt x="449" y="0"/>
                    <a:pt x="3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0" name="Google Shape;4840;p64"/>
            <p:cNvSpPr/>
            <p:nvPr/>
          </p:nvSpPr>
          <p:spPr>
            <a:xfrm>
              <a:off x="2313200" y="4261075"/>
              <a:ext cx="151500" cy="319325"/>
            </a:xfrm>
            <a:custGeom>
              <a:avLst/>
              <a:gdLst/>
              <a:ahLst/>
              <a:cxnLst/>
              <a:rect l="l" t="t" r="r" b="b"/>
              <a:pathLst>
                <a:path w="6060" h="12773" extrusionOk="0">
                  <a:moveTo>
                    <a:pt x="2142" y="1"/>
                  </a:moveTo>
                  <a:cubicBezTo>
                    <a:pt x="1757" y="1"/>
                    <a:pt x="1370" y="155"/>
                    <a:pt x="1011" y="482"/>
                  </a:cubicBezTo>
                  <a:cubicBezTo>
                    <a:pt x="1" y="1384"/>
                    <a:pt x="614" y="3440"/>
                    <a:pt x="830" y="4522"/>
                  </a:cubicBezTo>
                  <a:cubicBezTo>
                    <a:pt x="1263" y="6470"/>
                    <a:pt x="1552" y="8453"/>
                    <a:pt x="2237" y="10329"/>
                  </a:cubicBezTo>
                  <a:cubicBezTo>
                    <a:pt x="2525" y="11086"/>
                    <a:pt x="2850" y="12529"/>
                    <a:pt x="3788" y="12709"/>
                  </a:cubicBezTo>
                  <a:cubicBezTo>
                    <a:pt x="3980" y="12752"/>
                    <a:pt x="4157" y="12772"/>
                    <a:pt x="4321" y="12772"/>
                  </a:cubicBezTo>
                  <a:cubicBezTo>
                    <a:pt x="5540" y="12772"/>
                    <a:pt x="5992" y="11639"/>
                    <a:pt x="6024" y="10112"/>
                  </a:cubicBezTo>
                  <a:cubicBezTo>
                    <a:pt x="6060" y="7371"/>
                    <a:pt x="4798" y="3296"/>
                    <a:pt x="4509" y="2430"/>
                  </a:cubicBezTo>
                  <a:cubicBezTo>
                    <a:pt x="3999" y="900"/>
                    <a:pt x="3074" y="1"/>
                    <a:pt x="2142" y="1"/>
                  </a:cubicBezTo>
                  <a:close/>
                </a:path>
              </a:pathLst>
            </a:custGeom>
            <a:solidFill>
              <a:srgbClr val="7070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1" name="Google Shape;4841;p64"/>
            <p:cNvSpPr/>
            <p:nvPr/>
          </p:nvSpPr>
          <p:spPr>
            <a:xfrm>
              <a:off x="2316800" y="4254175"/>
              <a:ext cx="154225" cy="333650"/>
            </a:xfrm>
            <a:custGeom>
              <a:avLst/>
              <a:gdLst/>
              <a:ahLst/>
              <a:cxnLst/>
              <a:rect l="l" t="t" r="r" b="b"/>
              <a:pathLst>
                <a:path w="6169" h="13346" extrusionOk="0">
                  <a:moveTo>
                    <a:pt x="2021" y="578"/>
                  </a:moveTo>
                  <a:cubicBezTo>
                    <a:pt x="2381" y="578"/>
                    <a:pt x="2778" y="758"/>
                    <a:pt x="3139" y="1119"/>
                  </a:cubicBezTo>
                  <a:cubicBezTo>
                    <a:pt x="3499" y="1516"/>
                    <a:pt x="3824" y="2057"/>
                    <a:pt x="4076" y="2814"/>
                  </a:cubicBezTo>
                  <a:cubicBezTo>
                    <a:pt x="4365" y="3644"/>
                    <a:pt x="5591" y="7539"/>
                    <a:pt x="5555" y="10208"/>
                  </a:cubicBezTo>
                  <a:cubicBezTo>
                    <a:pt x="5555" y="10280"/>
                    <a:pt x="5555" y="10316"/>
                    <a:pt x="5555" y="10388"/>
                  </a:cubicBezTo>
                  <a:cubicBezTo>
                    <a:pt x="5555" y="11146"/>
                    <a:pt x="5447" y="11759"/>
                    <a:pt x="5195" y="12156"/>
                  </a:cubicBezTo>
                  <a:cubicBezTo>
                    <a:pt x="5086" y="12336"/>
                    <a:pt x="4942" y="12516"/>
                    <a:pt x="4798" y="12588"/>
                  </a:cubicBezTo>
                  <a:cubicBezTo>
                    <a:pt x="4617" y="12697"/>
                    <a:pt x="4401" y="12769"/>
                    <a:pt x="4149" y="12769"/>
                  </a:cubicBezTo>
                  <a:cubicBezTo>
                    <a:pt x="4004" y="12769"/>
                    <a:pt x="3860" y="12733"/>
                    <a:pt x="3680" y="12697"/>
                  </a:cubicBezTo>
                  <a:cubicBezTo>
                    <a:pt x="3535" y="12661"/>
                    <a:pt x="3391" y="12588"/>
                    <a:pt x="3247" y="12444"/>
                  </a:cubicBezTo>
                  <a:cubicBezTo>
                    <a:pt x="3031" y="12228"/>
                    <a:pt x="2886" y="11903"/>
                    <a:pt x="2742" y="11542"/>
                  </a:cubicBezTo>
                  <a:cubicBezTo>
                    <a:pt x="2598" y="11182"/>
                    <a:pt x="2490" y="10785"/>
                    <a:pt x="2381" y="10497"/>
                  </a:cubicBezTo>
                  <a:cubicBezTo>
                    <a:pt x="1696" y="8657"/>
                    <a:pt x="1408" y="6709"/>
                    <a:pt x="975" y="4762"/>
                  </a:cubicBezTo>
                  <a:cubicBezTo>
                    <a:pt x="867" y="4113"/>
                    <a:pt x="614" y="3175"/>
                    <a:pt x="614" y="2345"/>
                  </a:cubicBezTo>
                  <a:cubicBezTo>
                    <a:pt x="614" y="1768"/>
                    <a:pt x="722" y="1299"/>
                    <a:pt x="1047" y="1011"/>
                  </a:cubicBezTo>
                  <a:cubicBezTo>
                    <a:pt x="1371" y="722"/>
                    <a:pt x="1696" y="578"/>
                    <a:pt x="2021" y="578"/>
                  </a:cubicBezTo>
                  <a:close/>
                  <a:moveTo>
                    <a:pt x="2021" y="1"/>
                  </a:moveTo>
                  <a:cubicBezTo>
                    <a:pt x="1516" y="1"/>
                    <a:pt x="1047" y="181"/>
                    <a:pt x="650" y="542"/>
                  </a:cubicBezTo>
                  <a:cubicBezTo>
                    <a:pt x="145" y="1011"/>
                    <a:pt x="1" y="1696"/>
                    <a:pt x="1" y="2345"/>
                  </a:cubicBezTo>
                  <a:cubicBezTo>
                    <a:pt x="1" y="3283"/>
                    <a:pt x="289" y="4257"/>
                    <a:pt x="398" y="4870"/>
                  </a:cubicBezTo>
                  <a:cubicBezTo>
                    <a:pt x="830" y="6818"/>
                    <a:pt x="1119" y="8801"/>
                    <a:pt x="1804" y="10713"/>
                  </a:cubicBezTo>
                  <a:cubicBezTo>
                    <a:pt x="1949" y="11074"/>
                    <a:pt x="2093" y="11615"/>
                    <a:pt x="2345" y="12156"/>
                  </a:cubicBezTo>
                  <a:cubicBezTo>
                    <a:pt x="2453" y="12408"/>
                    <a:pt x="2634" y="12661"/>
                    <a:pt x="2814" y="12841"/>
                  </a:cubicBezTo>
                  <a:cubicBezTo>
                    <a:pt x="2994" y="13057"/>
                    <a:pt x="3247" y="13238"/>
                    <a:pt x="3572" y="13274"/>
                  </a:cubicBezTo>
                  <a:cubicBezTo>
                    <a:pt x="3788" y="13346"/>
                    <a:pt x="3968" y="13346"/>
                    <a:pt x="4149" y="13346"/>
                  </a:cubicBezTo>
                  <a:cubicBezTo>
                    <a:pt x="4509" y="13346"/>
                    <a:pt x="4834" y="13274"/>
                    <a:pt x="5086" y="13129"/>
                  </a:cubicBezTo>
                  <a:cubicBezTo>
                    <a:pt x="5483" y="12877"/>
                    <a:pt x="5772" y="12480"/>
                    <a:pt x="5916" y="12011"/>
                  </a:cubicBezTo>
                  <a:cubicBezTo>
                    <a:pt x="6096" y="11542"/>
                    <a:pt x="6168" y="11001"/>
                    <a:pt x="6168" y="10424"/>
                  </a:cubicBezTo>
                  <a:cubicBezTo>
                    <a:pt x="6168" y="10352"/>
                    <a:pt x="6168" y="10280"/>
                    <a:pt x="6168" y="10208"/>
                  </a:cubicBezTo>
                  <a:cubicBezTo>
                    <a:pt x="6168" y="7359"/>
                    <a:pt x="4942" y="3499"/>
                    <a:pt x="4654" y="2634"/>
                  </a:cubicBezTo>
                  <a:cubicBezTo>
                    <a:pt x="4401" y="1804"/>
                    <a:pt x="4004" y="1155"/>
                    <a:pt x="3572" y="722"/>
                  </a:cubicBezTo>
                  <a:cubicBezTo>
                    <a:pt x="3103" y="253"/>
                    <a:pt x="2562" y="1"/>
                    <a:pt x="20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2" name="Google Shape;4842;p64"/>
            <p:cNvSpPr/>
            <p:nvPr/>
          </p:nvSpPr>
          <p:spPr>
            <a:xfrm>
              <a:off x="2431325" y="4289025"/>
              <a:ext cx="151500" cy="319325"/>
            </a:xfrm>
            <a:custGeom>
              <a:avLst/>
              <a:gdLst/>
              <a:ahLst/>
              <a:cxnLst/>
              <a:rect l="l" t="t" r="r" b="b"/>
              <a:pathLst>
                <a:path w="6060" h="12773" extrusionOk="0">
                  <a:moveTo>
                    <a:pt x="2113" y="1"/>
                  </a:moveTo>
                  <a:cubicBezTo>
                    <a:pt x="1723" y="1"/>
                    <a:pt x="1333" y="155"/>
                    <a:pt x="974" y="482"/>
                  </a:cubicBezTo>
                  <a:cubicBezTo>
                    <a:pt x="0" y="1384"/>
                    <a:pt x="577" y="3440"/>
                    <a:pt x="830" y="4522"/>
                  </a:cubicBezTo>
                  <a:cubicBezTo>
                    <a:pt x="1227" y="6470"/>
                    <a:pt x="1515" y="8453"/>
                    <a:pt x="2201" y="10329"/>
                  </a:cubicBezTo>
                  <a:cubicBezTo>
                    <a:pt x="2489" y="11086"/>
                    <a:pt x="2814" y="12493"/>
                    <a:pt x="3751" y="12709"/>
                  </a:cubicBezTo>
                  <a:cubicBezTo>
                    <a:pt x="3944" y="12752"/>
                    <a:pt x="4121" y="12772"/>
                    <a:pt x="4285" y="12772"/>
                  </a:cubicBezTo>
                  <a:cubicBezTo>
                    <a:pt x="5503" y="12772"/>
                    <a:pt x="5956" y="11639"/>
                    <a:pt x="5988" y="10112"/>
                  </a:cubicBezTo>
                  <a:cubicBezTo>
                    <a:pt x="6060" y="7335"/>
                    <a:pt x="4761" y="3296"/>
                    <a:pt x="4473" y="2430"/>
                  </a:cubicBezTo>
                  <a:cubicBezTo>
                    <a:pt x="3988" y="900"/>
                    <a:pt x="3053" y="1"/>
                    <a:pt x="2113" y="1"/>
                  </a:cubicBezTo>
                  <a:close/>
                </a:path>
              </a:pathLst>
            </a:custGeom>
            <a:solidFill>
              <a:srgbClr val="7070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3" name="Google Shape;4843;p64"/>
            <p:cNvSpPr/>
            <p:nvPr/>
          </p:nvSpPr>
          <p:spPr>
            <a:xfrm>
              <a:off x="2434025" y="4281225"/>
              <a:ext cx="154225" cy="334550"/>
            </a:xfrm>
            <a:custGeom>
              <a:avLst/>
              <a:gdLst/>
              <a:ahLst/>
              <a:cxnLst/>
              <a:rect l="l" t="t" r="r" b="b"/>
              <a:pathLst>
                <a:path w="6169" h="13382" extrusionOk="0">
                  <a:moveTo>
                    <a:pt x="2020" y="614"/>
                  </a:moveTo>
                  <a:cubicBezTo>
                    <a:pt x="2381" y="614"/>
                    <a:pt x="2778" y="794"/>
                    <a:pt x="3138" y="1155"/>
                  </a:cubicBezTo>
                  <a:cubicBezTo>
                    <a:pt x="3499" y="1516"/>
                    <a:pt x="3860" y="2093"/>
                    <a:pt x="4076" y="2814"/>
                  </a:cubicBezTo>
                  <a:cubicBezTo>
                    <a:pt x="4365" y="3680"/>
                    <a:pt x="5591" y="7539"/>
                    <a:pt x="5591" y="10208"/>
                  </a:cubicBezTo>
                  <a:cubicBezTo>
                    <a:pt x="5591" y="10280"/>
                    <a:pt x="5591" y="10352"/>
                    <a:pt x="5591" y="10424"/>
                  </a:cubicBezTo>
                  <a:cubicBezTo>
                    <a:pt x="5555" y="11146"/>
                    <a:pt x="5447" y="11759"/>
                    <a:pt x="5230" y="12192"/>
                  </a:cubicBezTo>
                  <a:cubicBezTo>
                    <a:pt x="5086" y="12372"/>
                    <a:pt x="4978" y="12516"/>
                    <a:pt x="4798" y="12624"/>
                  </a:cubicBezTo>
                  <a:cubicBezTo>
                    <a:pt x="4617" y="12733"/>
                    <a:pt x="4437" y="12769"/>
                    <a:pt x="4148" y="12769"/>
                  </a:cubicBezTo>
                  <a:cubicBezTo>
                    <a:pt x="4040" y="12769"/>
                    <a:pt x="3860" y="12769"/>
                    <a:pt x="3716" y="12733"/>
                  </a:cubicBezTo>
                  <a:cubicBezTo>
                    <a:pt x="3535" y="12697"/>
                    <a:pt x="3391" y="12588"/>
                    <a:pt x="3247" y="12444"/>
                  </a:cubicBezTo>
                  <a:cubicBezTo>
                    <a:pt x="3066" y="12264"/>
                    <a:pt x="2886" y="11903"/>
                    <a:pt x="2742" y="11542"/>
                  </a:cubicBezTo>
                  <a:cubicBezTo>
                    <a:pt x="2597" y="11182"/>
                    <a:pt x="2489" y="10821"/>
                    <a:pt x="2381" y="10533"/>
                  </a:cubicBezTo>
                  <a:cubicBezTo>
                    <a:pt x="1732" y="8693"/>
                    <a:pt x="1407" y="6746"/>
                    <a:pt x="1010" y="4762"/>
                  </a:cubicBezTo>
                  <a:cubicBezTo>
                    <a:pt x="866" y="4113"/>
                    <a:pt x="614" y="3175"/>
                    <a:pt x="614" y="2381"/>
                  </a:cubicBezTo>
                  <a:cubicBezTo>
                    <a:pt x="614" y="1804"/>
                    <a:pt x="758" y="1299"/>
                    <a:pt x="1083" y="1011"/>
                  </a:cubicBezTo>
                  <a:cubicBezTo>
                    <a:pt x="1407" y="722"/>
                    <a:pt x="1696" y="614"/>
                    <a:pt x="2020" y="614"/>
                  </a:cubicBezTo>
                  <a:close/>
                  <a:moveTo>
                    <a:pt x="2020" y="1"/>
                  </a:moveTo>
                  <a:cubicBezTo>
                    <a:pt x="1551" y="1"/>
                    <a:pt x="1083" y="217"/>
                    <a:pt x="650" y="578"/>
                  </a:cubicBezTo>
                  <a:cubicBezTo>
                    <a:pt x="145" y="1047"/>
                    <a:pt x="1" y="1732"/>
                    <a:pt x="1" y="2381"/>
                  </a:cubicBezTo>
                  <a:cubicBezTo>
                    <a:pt x="37" y="3319"/>
                    <a:pt x="289" y="4257"/>
                    <a:pt x="397" y="4906"/>
                  </a:cubicBezTo>
                  <a:cubicBezTo>
                    <a:pt x="830" y="6818"/>
                    <a:pt x="1119" y="8801"/>
                    <a:pt x="1840" y="10749"/>
                  </a:cubicBezTo>
                  <a:cubicBezTo>
                    <a:pt x="1948" y="11074"/>
                    <a:pt x="2093" y="11651"/>
                    <a:pt x="2345" y="12156"/>
                  </a:cubicBezTo>
                  <a:cubicBezTo>
                    <a:pt x="2489" y="12408"/>
                    <a:pt x="2634" y="12661"/>
                    <a:pt x="2814" y="12877"/>
                  </a:cubicBezTo>
                  <a:cubicBezTo>
                    <a:pt x="3030" y="13093"/>
                    <a:pt x="3283" y="13238"/>
                    <a:pt x="3571" y="13310"/>
                  </a:cubicBezTo>
                  <a:cubicBezTo>
                    <a:pt x="3788" y="13346"/>
                    <a:pt x="3968" y="13382"/>
                    <a:pt x="4148" y="13382"/>
                  </a:cubicBezTo>
                  <a:cubicBezTo>
                    <a:pt x="4509" y="13382"/>
                    <a:pt x="4834" y="13310"/>
                    <a:pt x="5122" y="13129"/>
                  </a:cubicBezTo>
                  <a:cubicBezTo>
                    <a:pt x="5519" y="12877"/>
                    <a:pt x="5771" y="12480"/>
                    <a:pt x="5916" y="12047"/>
                  </a:cubicBezTo>
                  <a:cubicBezTo>
                    <a:pt x="6096" y="11579"/>
                    <a:pt x="6168" y="11038"/>
                    <a:pt x="6168" y="10424"/>
                  </a:cubicBezTo>
                  <a:cubicBezTo>
                    <a:pt x="6168" y="10352"/>
                    <a:pt x="6168" y="10280"/>
                    <a:pt x="6168" y="10208"/>
                  </a:cubicBezTo>
                  <a:cubicBezTo>
                    <a:pt x="6168" y="7395"/>
                    <a:pt x="4942" y="3500"/>
                    <a:pt x="4653" y="2634"/>
                  </a:cubicBezTo>
                  <a:cubicBezTo>
                    <a:pt x="4401" y="1840"/>
                    <a:pt x="4040" y="1191"/>
                    <a:pt x="3571" y="722"/>
                  </a:cubicBezTo>
                  <a:cubicBezTo>
                    <a:pt x="3138" y="290"/>
                    <a:pt x="2597" y="1"/>
                    <a:pt x="20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4" name="Google Shape;4844;p64"/>
            <p:cNvSpPr/>
            <p:nvPr/>
          </p:nvSpPr>
          <p:spPr>
            <a:xfrm>
              <a:off x="3493500" y="4624625"/>
              <a:ext cx="241675" cy="332750"/>
            </a:xfrm>
            <a:custGeom>
              <a:avLst/>
              <a:gdLst/>
              <a:ahLst/>
              <a:cxnLst/>
              <a:rect l="l" t="t" r="r" b="b"/>
              <a:pathLst>
                <a:path w="9667" h="13310" extrusionOk="0">
                  <a:moveTo>
                    <a:pt x="7152" y="0"/>
                  </a:moveTo>
                  <a:cubicBezTo>
                    <a:pt x="6332" y="0"/>
                    <a:pt x="5421" y="554"/>
                    <a:pt x="4653" y="1630"/>
                  </a:cubicBezTo>
                  <a:cubicBezTo>
                    <a:pt x="4076" y="2459"/>
                    <a:pt x="1371" y="6246"/>
                    <a:pt x="541" y="9312"/>
                  </a:cubicBezTo>
                  <a:cubicBezTo>
                    <a:pt x="0" y="11223"/>
                    <a:pt x="181" y="12846"/>
                    <a:pt x="2020" y="13279"/>
                  </a:cubicBezTo>
                  <a:cubicBezTo>
                    <a:pt x="2105" y="13300"/>
                    <a:pt x="2188" y="13309"/>
                    <a:pt x="2269" y="13309"/>
                  </a:cubicBezTo>
                  <a:cubicBezTo>
                    <a:pt x="3193" y="13309"/>
                    <a:pt x="3903" y="12070"/>
                    <a:pt x="4401" y="11440"/>
                  </a:cubicBezTo>
                  <a:cubicBezTo>
                    <a:pt x="5735" y="9709"/>
                    <a:pt x="6709" y="7725"/>
                    <a:pt x="7791" y="5777"/>
                  </a:cubicBezTo>
                  <a:cubicBezTo>
                    <a:pt x="8368" y="4695"/>
                    <a:pt x="9666" y="2784"/>
                    <a:pt x="8945" y="1305"/>
                  </a:cubicBezTo>
                  <a:cubicBezTo>
                    <a:pt x="8523" y="428"/>
                    <a:pt x="7873" y="0"/>
                    <a:pt x="7152" y="0"/>
                  </a:cubicBezTo>
                  <a:close/>
                </a:path>
              </a:pathLst>
            </a:custGeom>
            <a:solidFill>
              <a:srgbClr val="7070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5" name="Google Shape;4845;p64"/>
            <p:cNvSpPr/>
            <p:nvPr/>
          </p:nvSpPr>
          <p:spPr>
            <a:xfrm>
              <a:off x="3492600" y="4617575"/>
              <a:ext cx="237175" cy="347150"/>
            </a:xfrm>
            <a:custGeom>
              <a:avLst/>
              <a:gdLst/>
              <a:ahLst/>
              <a:cxnLst/>
              <a:rect l="l" t="t" r="r" b="b"/>
              <a:pathLst>
                <a:path w="9487" h="13886" extrusionOk="0">
                  <a:moveTo>
                    <a:pt x="7178" y="577"/>
                  </a:moveTo>
                  <a:cubicBezTo>
                    <a:pt x="7502" y="577"/>
                    <a:pt x="7755" y="685"/>
                    <a:pt x="8007" y="866"/>
                  </a:cubicBezTo>
                  <a:cubicBezTo>
                    <a:pt x="8260" y="1046"/>
                    <a:pt x="8512" y="1298"/>
                    <a:pt x="8693" y="1695"/>
                  </a:cubicBezTo>
                  <a:cubicBezTo>
                    <a:pt x="8837" y="1984"/>
                    <a:pt x="8909" y="2236"/>
                    <a:pt x="8909" y="2561"/>
                  </a:cubicBezTo>
                  <a:cubicBezTo>
                    <a:pt x="8909" y="3138"/>
                    <a:pt x="8693" y="3751"/>
                    <a:pt x="8404" y="4364"/>
                  </a:cubicBezTo>
                  <a:cubicBezTo>
                    <a:pt x="8115" y="4941"/>
                    <a:pt x="7791" y="5482"/>
                    <a:pt x="7538" y="5915"/>
                  </a:cubicBezTo>
                  <a:cubicBezTo>
                    <a:pt x="6456" y="7863"/>
                    <a:pt x="5519" y="9846"/>
                    <a:pt x="4220" y="11542"/>
                  </a:cubicBezTo>
                  <a:cubicBezTo>
                    <a:pt x="3932" y="11866"/>
                    <a:pt x="3643" y="12335"/>
                    <a:pt x="3319" y="12696"/>
                  </a:cubicBezTo>
                  <a:cubicBezTo>
                    <a:pt x="3138" y="12876"/>
                    <a:pt x="2958" y="13020"/>
                    <a:pt x="2814" y="13128"/>
                  </a:cubicBezTo>
                  <a:cubicBezTo>
                    <a:pt x="2633" y="13237"/>
                    <a:pt x="2453" y="13309"/>
                    <a:pt x="2309" y="13309"/>
                  </a:cubicBezTo>
                  <a:cubicBezTo>
                    <a:pt x="2237" y="13309"/>
                    <a:pt x="2200" y="13273"/>
                    <a:pt x="2128" y="13273"/>
                  </a:cubicBezTo>
                  <a:cubicBezTo>
                    <a:pt x="1551" y="13128"/>
                    <a:pt x="1191" y="12876"/>
                    <a:pt x="974" y="12551"/>
                  </a:cubicBezTo>
                  <a:cubicBezTo>
                    <a:pt x="722" y="12227"/>
                    <a:pt x="614" y="11758"/>
                    <a:pt x="614" y="11253"/>
                  </a:cubicBezTo>
                  <a:cubicBezTo>
                    <a:pt x="614" y="10784"/>
                    <a:pt x="722" y="10243"/>
                    <a:pt x="866" y="9666"/>
                  </a:cubicBezTo>
                  <a:cubicBezTo>
                    <a:pt x="1696" y="6709"/>
                    <a:pt x="4328" y="2885"/>
                    <a:pt x="4942" y="2092"/>
                  </a:cubicBezTo>
                  <a:cubicBezTo>
                    <a:pt x="5663" y="1082"/>
                    <a:pt x="6529" y="577"/>
                    <a:pt x="7178" y="577"/>
                  </a:cubicBezTo>
                  <a:close/>
                  <a:moveTo>
                    <a:pt x="7178" y="0"/>
                  </a:moveTo>
                  <a:cubicBezTo>
                    <a:pt x="6240" y="0"/>
                    <a:pt x="5266" y="613"/>
                    <a:pt x="4437" y="1731"/>
                  </a:cubicBezTo>
                  <a:cubicBezTo>
                    <a:pt x="3860" y="2597"/>
                    <a:pt x="1155" y="6348"/>
                    <a:pt x="289" y="9522"/>
                  </a:cubicBezTo>
                  <a:cubicBezTo>
                    <a:pt x="109" y="10099"/>
                    <a:pt x="0" y="10712"/>
                    <a:pt x="0" y="11253"/>
                  </a:cubicBezTo>
                  <a:cubicBezTo>
                    <a:pt x="0" y="11866"/>
                    <a:pt x="145" y="12407"/>
                    <a:pt x="469" y="12876"/>
                  </a:cubicBezTo>
                  <a:cubicBezTo>
                    <a:pt x="794" y="13345"/>
                    <a:pt x="1299" y="13669"/>
                    <a:pt x="1984" y="13850"/>
                  </a:cubicBezTo>
                  <a:cubicBezTo>
                    <a:pt x="2092" y="13886"/>
                    <a:pt x="2200" y="13886"/>
                    <a:pt x="2309" y="13886"/>
                  </a:cubicBezTo>
                  <a:cubicBezTo>
                    <a:pt x="2597" y="13886"/>
                    <a:pt x="2886" y="13778"/>
                    <a:pt x="3102" y="13633"/>
                  </a:cubicBezTo>
                  <a:cubicBezTo>
                    <a:pt x="3463" y="13417"/>
                    <a:pt x="3787" y="13092"/>
                    <a:pt x="4040" y="12768"/>
                  </a:cubicBezTo>
                  <a:cubicBezTo>
                    <a:pt x="4292" y="12443"/>
                    <a:pt x="4509" y="12119"/>
                    <a:pt x="4689" y="11902"/>
                  </a:cubicBezTo>
                  <a:cubicBezTo>
                    <a:pt x="6024" y="10135"/>
                    <a:pt x="6997" y="8151"/>
                    <a:pt x="8079" y="6204"/>
                  </a:cubicBezTo>
                  <a:cubicBezTo>
                    <a:pt x="8296" y="5807"/>
                    <a:pt x="8656" y="5230"/>
                    <a:pt x="8945" y="4617"/>
                  </a:cubicBezTo>
                  <a:cubicBezTo>
                    <a:pt x="9234" y="3967"/>
                    <a:pt x="9486" y="3282"/>
                    <a:pt x="9486" y="2561"/>
                  </a:cubicBezTo>
                  <a:cubicBezTo>
                    <a:pt x="9486" y="2164"/>
                    <a:pt x="9414" y="1803"/>
                    <a:pt x="9234" y="1443"/>
                  </a:cubicBezTo>
                  <a:cubicBezTo>
                    <a:pt x="9017" y="974"/>
                    <a:pt x="8729" y="613"/>
                    <a:pt x="8368" y="361"/>
                  </a:cubicBezTo>
                  <a:cubicBezTo>
                    <a:pt x="8007" y="108"/>
                    <a:pt x="7611" y="0"/>
                    <a:pt x="71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6" name="Google Shape;4846;p64"/>
            <p:cNvSpPr/>
            <p:nvPr/>
          </p:nvSpPr>
          <p:spPr>
            <a:xfrm>
              <a:off x="3610725" y="4730250"/>
              <a:ext cx="182150" cy="250325"/>
            </a:xfrm>
            <a:custGeom>
              <a:avLst/>
              <a:gdLst/>
              <a:ahLst/>
              <a:cxnLst/>
              <a:rect l="l" t="t" r="r" b="b"/>
              <a:pathLst>
                <a:path w="7286" h="10013" extrusionOk="0">
                  <a:moveTo>
                    <a:pt x="5370" y="1"/>
                  </a:moveTo>
                  <a:cubicBezTo>
                    <a:pt x="4757" y="1"/>
                    <a:pt x="4076" y="419"/>
                    <a:pt x="3499" y="1228"/>
                  </a:cubicBezTo>
                  <a:cubicBezTo>
                    <a:pt x="3066" y="1841"/>
                    <a:pt x="1046" y="4690"/>
                    <a:pt x="397" y="6998"/>
                  </a:cubicBezTo>
                  <a:cubicBezTo>
                    <a:pt x="0" y="8441"/>
                    <a:pt x="144" y="9631"/>
                    <a:pt x="1515" y="9992"/>
                  </a:cubicBezTo>
                  <a:cubicBezTo>
                    <a:pt x="1577" y="10006"/>
                    <a:pt x="1637" y="10013"/>
                    <a:pt x="1697" y="10013"/>
                  </a:cubicBezTo>
                  <a:cubicBezTo>
                    <a:pt x="2403" y="10013"/>
                    <a:pt x="2952" y="9084"/>
                    <a:pt x="3318" y="8585"/>
                  </a:cubicBezTo>
                  <a:cubicBezTo>
                    <a:pt x="4328" y="7323"/>
                    <a:pt x="5050" y="5808"/>
                    <a:pt x="5843" y="4366"/>
                  </a:cubicBezTo>
                  <a:cubicBezTo>
                    <a:pt x="6312" y="3536"/>
                    <a:pt x="7286" y="2093"/>
                    <a:pt x="6709" y="975"/>
                  </a:cubicBezTo>
                  <a:cubicBezTo>
                    <a:pt x="6389" y="320"/>
                    <a:pt x="5905" y="1"/>
                    <a:pt x="5370" y="1"/>
                  </a:cubicBezTo>
                  <a:close/>
                </a:path>
              </a:pathLst>
            </a:custGeom>
            <a:solidFill>
              <a:srgbClr val="7070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7" name="Google Shape;4847;p64"/>
            <p:cNvSpPr/>
            <p:nvPr/>
          </p:nvSpPr>
          <p:spPr>
            <a:xfrm>
              <a:off x="3608925" y="4723050"/>
              <a:ext cx="181250" cy="265125"/>
            </a:xfrm>
            <a:custGeom>
              <a:avLst/>
              <a:gdLst/>
              <a:ahLst/>
              <a:cxnLst/>
              <a:rect l="l" t="t" r="r" b="b"/>
              <a:pathLst>
                <a:path w="7250" h="10605" extrusionOk="0">
                  <a:moveTo>
                    <a:pt x="5446" y="614"/>
                  </a:moveTo>
                  <a:cubicBezTo>
                    <a:pt x="5663" y="614"/>
                    <a:pt x="5843" y="650"/>
                    <a:pt x="6023" y="794"/>
                  </a:cubicBezTo>
                  <a:cubicBezTo>
                    <a:pt x="6204" y="903"/>
                    <a:pt x="6384" y="1119"/>
                    <a:pt x="6528" y="1408"/>
                  </a:cubicBezTo>
                  <a:cubicBezTo>
                    <a:pt x="6600" y="1588"/>
                    <a:pt x="6672" y="1804"/>
                    <a:pt x="6672" y="2021"/>
                  </a:cubicBezTo>
                  <a:cubicBezTo>
                    <a:pt x="6672" y="2417"/>
                    <a:pt x="6492" y="2886"/>
                    <a:pt x="6312" y="3319"/>
                  </a:cubicBezTo>
                  <a:cubicBezTo>
                    <a:pt x="6095" y="3752"/>
                    <a:pt x="5843" y="4185"/>
                    <a:pt x="5663" y="4509"/>
                  </a:cubicBezTo>
                  <a:cubicBezTo>
                    <a:pt x="4833" y="5952"/>
                    <a:pt x="4112" y="7467"/>
                    <a:pt x="3138" y="8693"/>
                  </a:cubicBezTo>
                  <a:cubicBezTo>
                    <a:pt x="2958" y="8946"/>
                    <a:pt x="2741" y="9306"/>
                    <a:pt x="2489" y="9559"/>
                  </a:cubicBezTo>
                  <a:cubicBezTo>
                    <a:pt x="2344" y="9703"/>
                    <a:pt x="2236" y="9811"/>
                    <a:pt x="2128" y="9883"/>
                  </a:cubicBezTo>
                  <a:cubicBezTo>
                    <a:pt x="1984" y="9955"/>
                    <a:pt x="1876" y="9991"/>
                    <a:pt x="1767" y="9991"/>
                  </a:cubicBezTo>
                  <a:lnTo>
                    <a:pt x="1659" y="9991"/>
                  </a:lnTo>
                  <a:cubicBezTo>
                    <a:pt x="1226" y="9883"/>
                    <a:pt x="1010" y="9703"/>
                    <a:pt x="830" y="9450"/>
                  </a:cubicBezTo>
                  <a:cubicBezTo>
                    <a:pt x="685" y="9234"/>
                    <a:pt x="577" y="8909"/>
                    <a:pt x="577" y="8549"/>
                  </a:cubicBezTo>
                  <a:cubicBezTo>
                    <a:pt x="577" y="8188"/>
                    <a:pt x="649" y="7791"/>
                    <a:pt x="757" y="7359"/>
                  </a:cubicBezTo>
                  <a:cubicBezTo>
                    <a:pt x="1371" y="5158"/>
                    <a:pt x="3390" y="2309"/>
                    <a:pt x="3823" y="1696"/>
                  </a:cubicBezTo>
                  <a:cubicBezTo>
                    <a:pt x="4364" y="939"/>
                    <a:pt x="4977" y="614"/>
                    <a:pt x="5446" y="614"/>
                  </a:cubicBezTo>
                  <a:close/>
                  <a:moveTo>
                    <a:pt x="5446" y="1"/>
                  </a:moveTo>
                  <a:cubicBezTo>
                    <a:pt x="4689" y="1"/>
                    <a:pt x="3931" y="506"/>
                    <a:pt x="3318" y="1371"/>
                  </a:cubicBezTo>
                  <a:cubicBezTo>
                    <a:pt x="2885" y="1985"/>
                    <a:pt x="866" y="4834"/>
                    <a:pt x="180" y="7214"/>
                  </a:cubicBezTo>
                  <a:cubicBezTo>
                    <a:pt x="72" y="7683"/>
                    <a:pt x="0" y="8116"/>
                    <a:pt x="0" y="8549"/>
                  </a:cubicBezTo>
                  <a:cubicBezTo>
                    <a:pt x="0" y="8982"/>
                    <a:pt x="72" y="9450"/>
                    <a:pt x="325" y="9811"/>
                  </a:cubicBezTo>
                  <a:cubicBezTo>
                    <a:pt x="577" y="10172"/>
                    <a:pt x="1010" y="10424"/>
                    <a:pt x="1515" y="10569"/>
                  </a:cubicBezTo>
                  <a:cubicBezTo>
                    <a:pt x="1623" y="10569"/>
                    <a:pt x="1695" y="10605"/>
                    <a:pt x="1767" y="10605"/>
                  </a:cubicBezTo>
                  <a:cubicBezTo>
                    <a:pt x="2020" y="10605"/>
                    <a:pt x="2236" y="10496"/>
                    <a:pt x="2417" y="10388"/>
                  </a:cubicBezTo>
                  <a:cubicBezTo>
                    <a:pt x="2705" y="10208"/>
                    <a:pt x="2921" y="9955"/>
                    <a:pt x="3138" y="9739"/>
                  </a:cubicBezTo>
                  <a:cubicBezTo>
                    <a:pt x="3318" y="9487"/>
                    <a:pt x="3499" y="9234"/>
                    <a:pt x="3607" y="9054"/>
                  </a:cubicBezTo>
                  <a:cubicBezTo>
                    <a:pt x="4653" y="7755"/>
                    <a:pt x="5374" y="6241"/>
                    <a:pt x="6168" y="4798"/>
                  </a:cubicBezTo>
                  <a:cubicBezTo>
                    <a:pt x="6348" y="4473"/>
                    <a:pt x="6600" y="4040"/>
                    <a:pt x="6853" y="3572"/>
                  </a:cubicBezTo>
                  <a:cubicBezTo>
                    <a:pt x="7069" y="3103"/>
                    <a:pt x="7250" y="2562"/>
                    <a:pt x="7250" y="2021"/>
                  </a:cubicBezTo>
                  <a:cubicBezTo>
                    <a:pt x="7250" y="1732"/>
                    <a:pt x="7213" y="1408"/>
                    <a:pt x="7069" y="1119"/>
                  </a:cubicBezTo>
                  <a:cubicBezTo>
                    <a:pt x="6889" y="758"/>
                    <a:pt x="6636" y="506"/>
                    <a:pt x="6384" y="289"/>
                  </a:cubicBezTo>
                  <a:cubicBezTo>
                    <a:pt x="6095" y="109"/>
                    <a:pt x="5771" y="1"/>
                    <a:pt x="54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8" name="Google Shape;4848;p64"/>
            <p:cNvSpPr/>
            <p:nvPr/>
          </p:nvSpPr>
          <p:spPr>
            <a:xfrm>
              <a:off x="3129225" y="4525600"/>
              <a:ext cx="300275" cy="286350"/>
            </a:xfrm>
            <a:custGeom>
              <a:avLst/>
              <a:gdLst/>
              <a:ahLst/>
              <a:cxnLst/>
              <a:rect l="l" t="t" r="r" b="b"/>
              <a:pathLst>
                <a:path w="12011" h="11454" extrusionOk="0">
                  <a:moveTo>
                    <a:pt x="12011" y="0"/>
                  </a:moveTo>
                  <a:cubicBezTo>
                    <a:pt x="12010" y="0"/>
                    <a:pt x="9320" y="1568"/>
                    <a:pt x="7073" y="1568"/>
                  </a:cubicBezTo>
                  <a:cubicBezTo>
                    <a:pt x="6680" y="1568"/>
                    <a:pt x="6301" y="1520"/>
                    <a:pt x="5951" y="1407"/>
                  </a:cubicBezTo>
                  <a:cubicBezTo>
                    <a:pt x="5202" y="1153"/>
                    <a:pt x="4541" y="1047"/>
                    <a:pt x="3953" y="1047"/>
                  </a:cubicBezTo>
                  <a:cubicBezTo>
                    <a:pt x="2702" y="1047"/>
                    <a:pt x="1782" y="1528"/>
                    <a:pt x="1046" y="2092"/>
                  </a:cubicBezTo>
                  <a:cubicBezTo>
                    <a:pt x="0" y="2922"/>
                    <a:pt x="1154" y="8043"/>
                    <a:pt x="830" y="9486"/>
                  </a:cubicBezTo>
                  <a:cubicBezTo>
                    <a:pt x="535" y="10797"/>
                    <a:pt x="1223" y="11453"/>
                    <a:pt x="2435" y="11453"/>
                  </a:cubicBezTo>
                  <a:cubicBezTo>
                    <a:pt x="2556" y="11453"/>
                    <a:pt x="2682" y="11447"/>
                    <a:pt x="2814" y="11433"/>
                  </a:cubicBezTo>
                  <a:cubicBezTo>
                    <a:pt x="4256" y="11289"/>
                    <a:pt x="5302" y="9450"/>
                    <a:pt x="5338" y="7719"/>
                  </a:cubicBezTo>
                  <a:cubicBezTo>
                    <a:pt x="5373" y="6079"/>
                    <a:pt x="5307" y="5553"/>
                    <a:pt x="5596" y="5553"/>
                  </a:cubicBezTo>
                  <a:cubicBezTo>
                    <a:pt x="5606" y="5553"/>
                    <a:pt x="5616" y="5553"/>
                    <a:pt x="5627" y="5555"/>
                  </a:cubicBezTo>
                  <a:cubicBezTo>
                    <a:pt x="5955" y="5587"/>
                    <a:pt x="8371" y="6038"/>
                    <a:pt x="9430" y="6038"/>
                  </a:cubicBezTo>
                  <a:cubicBezTo>
                    <a:pt x="9535" y="6038"/>
                    <a:pt x="9627" y="6033"/>
                    <a:pt x="9702" y="6023"/>
                  </a:cubicBezTo>
                  <a:cubicBezTo>
                    <a:pt x="10568" y="5951"/>
                    <a:pt x="12011" y="0"/>
                    <a:pt x="12011" y="0"/>
                  </a:cubicBezTo>
                  <a:close/>
                </a:path>
              </a:pathLst>
            </a:custGeom>
            <a:solidFill>
              <a:srgbClr val="7070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9" name="Google Shape;4849;p64"/>
            <p:cNvSpPr/>
            <p:nvPr/>
          </p:nvSpPr>
          <p:spPr>
            <a:xfrm>
              <a:off x="3136425" y="4518300"/>
              <a:ext cx="300300" cy="301275"/>
            </a:xfrm>
            <a:custGeom>
              <a:avLst/>
              <a:gdLst/>
              <a:ahLst/>
              <a:cxnLst/>
              <a:rect l="l" t="t" r="r" b="b"/>
              <a:pathLst>
                <a:path w="12012" h="12051" extrusionOk="0">
                  <a:moveTo>
                    <a:pt x="11248" y="899"/>
                  </a:moveTo>
                  <a:cubicBezTo>
                    <a:pt x="11228" y="980"/>
                    <a:pt x="11206" y="1067"/>
                    <a:pt x="11182" y="1158"/>
                  </a:cubicBezTo>
                  <a:cubicBezTo>
                    <a:pt x="10965" y="1987"/>
                    <a:pt x="10605" y="3250"/>
                    <a:pt x="10244" y="4296"/>
                  </a:cubicBezTo>
                  <a:cubicBezTo>
                    <a:pt x="10064" y="4801"/>
                    <a:pt x="9847" y="5269"/>
                    <a:pt x="9667" y="5594"/>
                  </a:cubicBezTo>
                  <a:cubicBezTo>
                    <a:pt x="9595" y="5774"/>
                    <a:pt x="9523" y="5883"/>
                    <a:pt x="9450" y="5955"/>
                  </a:cubicBezTo>
                  <a:lnTo>
                    <a:pt x="9378" y="6027"/>
                  </a:lnTo>
                  <a:lnTo>
                    <a:pt x="9198" y="6027"/>
                  </a:lnTo>
                  <a:cubicBezTo>
                    <a:pt x="8729" y="6027"/>
                    <a:pt x="7827" y="5919"/>
                    <a:pt x="7070" y="5810"/>
                  </a:cubicBezTo>
                  <a:cubicBezTo>
                    <a:pt x="6673" y="5738"/>
                    <a:pt x="6277" y="5702"/>
                    <a:pt x="5988" y="5630"/>
                  </a:cubicBezTo>
                  <a:cubicBezTo>
                    <a:pt x="5699" y="5594"/>
                    <a:pt x="5483" y="5558"/>
                    <a:pt x="5375" y="5558"/>
                  </a:cubicBezTo>
                  <a:lnTo>
                    <a:pt x="5303" y="5522"/>
                  </a:lnTo>
                  <a:cubicBezTo>
                    <a:pt x="5231" y="5522"/>
                    <a:pt x="5122" y="5558"/>
                    <a:pt x="5050" y="5630"/>
                  </a:cubicBezTo>
                  <a:cubicBezTo>
                    <a:pt x="4906" y="5702"/>
                    <a:pt x="4870" y="5847"/>
                    <a:pt x="4834" y="5991"/>
                  </a:cubicBezTo>
                  <a:cubicBezTo>
                    <a:pt x="4798" y="6171"/>
                    <a:pt x="4762" y="6424"/>
                    <a:pt x="4762" y="6748"/>
                  </a:cubicBezTo>
                  <a:cubicBezTo>
                    <a:pt x="4762" y="7073"/>
                    <a:pt x="4762" y="7470"/>
                    <a:pt x="4762" y="8011"/>
                  </a:cubicBezTo>
                  <a:cubicBezTo>
                    <a:pt x="4726" y="8804"/>
                    <a:pt x="4473" y="9670"/>
                    <a:pt x="4076" y="10283"/>
                  </a:cubicBezTo>
                  <a:cubicBezTo>
                    <a:pt x="3644" y="10932"/>
                    <a:pt x="3103" y="11365"/>
                    <a:pt x="2490" y="11437"/>
                  </a:cubicBezTo>
                  <a:lnTo>
                    <a:pt x="2129" y="11437"/>
                  </a:lnTo>
                  <a:cubicBezTo>
                    <a:pt x="1660" y="11437"/>
                    <a:pt x="1299" y="11329"/>
                    <a:pt x="1119" y="11148"/>
                  </a:cubicBezTo>
                  <a:cubicBezTo>
                    <a:pt x="903" y="11004"/>
                    <a:pt x="758" y="10752"/>
                    <a:pt x="758" y="10355"/>
                  </a:cubicBezTo>
                  <a:cubicBezTo>
                    <a:pt x="758" y="10211"/>
                    <a:pt x="794" y="10030"/>
                    <a:pt x="830" y="9850"/>
                  </a:cubicBezTo>
                  <a:cubicBezTo>
                    <a:pt x="866" y="9634"/>
                    <a:pt x="903" y="9345"/>
                    <a:pt x="903" y="9057"/>
                  </a:cubicBezTo>
                  <a:cubicBezTo>
                    <a:pt x="903" y="7794"/>
                    <a:pt x="614" y="5847"/>
                    <a:pt x="614" y="4368"/>
                  </a:cubicBezTo>
                  <a:cubicBezTo>
                    <a:pt x="614" y="3899"/>
                    <a:pt x="650" y="3502"/>
                    <a:pt x="686" y="3178"/>
                  </a:cubicBezTo>
                  <a:cubicBezTo>
                    <a:pt x="758" y="2889"/>
                    <a:pt x="866" y="2709"/>
                    <a:pt x="975" y="2637"/>
                  </a:cubicBezTo>
                  <a:cubicBezTo>
                    <a:pt x="1660" y="2096"/>
                    <a:pt x="2490" y="1663"/>
                    <a:pt x="3680" y="1627"/>
                  </a:cubicBezTo>
                  <a:cubicBezTo>
                    <a:pt x="4221" y="1627"/>
                    <a:pt x="4870" y="1735"/>
                    <a:pt x="5591" y="1987"/>
                  </a:cubicBezTo>
                  <a:cubicBezTo>
                    <a:pt x="5952" y="2096"/>
                    <a:pt x="6385" y="2168"/>
                    <a:pt x="6818" y="2168"/>
                  </a:cubicBezTo>
                  <a:cubicBezTo>
                    <a:pt x="8008" y="2168"/>
                    <a:pt x="9234" y="1735"/>
                    <a:pt x="10208" y="1338"/>
                  </a:cubicBezTo>
                  <a:cubicBezTo>
                    <a:pt x="10615" y="1187"/>
                    <a:pt x="10971" y="1031"/>
                    <a:pt x="11248" y="899"/>
                  </a:cubicBezTo>
                  <a:close/>
                  <a:moveTo>
                    <a:pt x="11678" y="0"/>
                  </a:moveTo>
                  <a:cubicBezTo>
                    <a:pt x="11630" y="0"/>
                    <a:pt x="11584" y="12"/>
                    <a:pt x="11542" y="40"/>
                  </a:cubicBezTo>
                  <a:cubicBezTo>
                    <a:pt x="11542" y="40"/>
                    <a:pt x="11506" y="76"/>
                    <a:pt x="11434" y="112"/>
                  </a:cubicBezTo>
                  <a:cubicBezTo>
                    <a:pt x="11182" y="256"/>
                    <a:pt x="10496" y="617"/>
                    <a:pt x="9631" y="941"/>
                  </a:cubicBezTo>
                  <a:cubicBezTo>
                    <a:pt x="8765" y="1266"/>
                    <a:pt x="7719" y="1555"/>
                    <a:pt x="6818" y="1555"/>
                  </a:cubicBezTo>
                  <a:cubicBezTo>
                    <a:pt x="6421" y="1555"/>
                    <a:pt x="6096" y="1518"/>
                    <a:pt x="5772" y="1410"/>
                  </a:cubicBezTo>
                  <a:cubicBezTo>
                    <a:pt x="4978" y="1158"/>
                    <a:pt x="4293" y="1050"/>
                    <a:pt x="3680" y="1050"/>
                  </a:cubicBezTo>
                  <a:cubicBezTo>
                    <a:pt x="2345" y="1050"/>
                    <a:pt x="1335" y="1555"/>
                    <a:pt x="578" y="2168"/>
                  </a:cubicBezTo>
                  <a:cubicBezTo>
                    <a:pt x="325" y="2384"/>
                    <a:pt x="181" y="2709"/>
                    <a:pt x="109" y="3069"/>
                  </a:cubicBezTo>
                  <a:cubicBezTo>
                    <a:pt x="37" y="3430"/>
                    <a:pt x="1" y="3863"/>
                    <a:pt x="1" y="4368"/>
                  </a:cubicBezTo>
                  <a:cubicBezTo>
                    <a:pt x="1" y="5883"/>
                    <a:pt x="289" y="7866"/>
                    <a:pt x="289" y="9057"/>
                  </a:cubicBezTo>
                  <a:cubicBezTo>
                    <a:pt x="289" y="9345"/>
                    <a:pt x="289" y="9561"/>
                    <a:pt x="253" y="9706"/>
                  </a:cubicBezTo>
                  <a:cubicBezTo>
                    <a:pt x="181" y="9922"/>
                    <a:pt x="181" y="10139"/>
                    <a:pt x="181" y="10355"/>
                  </a:cubicBezTo>
                  <a:cubicBezTo>
                    <a:pt x="181" y="10860"/>
                    <a:pt x="362" y="11329"/>
                    <a:pt x="722" y="11617"/>
                  </a:cubicBezTo>
                  <a:cubicBezTo>
                    <a:pt x="1083" y="11906"/>
                    <a:pt x="1552" y="12050"/>
                    <a:pt x="2129" y="12050"/>
                  </a:cubicBezTo>
                  <a:cubicBezTo>
                    <a:pt x="2273" y="12050"/>
                    <a:pt x="2417" y="12050"/>
                    <a:pt x="2562" y="12014"/>
                  </a:cubicBezTo>
                  <a:cubicBezTo>
                    <a:pt x="3391" y="11942"/>
                    <a:pt x="4076" y="11365"/>
                    <a:pt x="4581" y="10607"/>
                  </a:cubicBezTo>
                  <a:cubicBezTo>
                    <a:pt x="5050" y="9886"/>
                    <a:pt x="5303" y="8948"/>
                    <a:pt x="5339" y="8047"/>
                  </a:cubicBezTo>
                  <a:cubicBezTo>
                    <a:pt x="5375" y="7217"/>
                    <a:pt x="5375" y="6640"/>
                    <a:pt x="5375" y="6351"/>
                  </a:cubicBezTo>
                  <a:cubicBezTo>
                    <a:pt x="5394" y="6256"/>
                    <a:pt x="5403" y="6191"/>
                    <a:pt x="5407" y="6145"/>
                  </a:cubicBezTo>
                  <a:lnTo>
                    <a:pt x="5407" y="6145"/>
                  </a:lnTo>
                  <a:cubicBezTo>
                    <a:pt x="5514" y="6160"/>
                    <a:pt x="5679" y="6193"/>
                    <a:pt x="5880" y="6243"/>
                  </a:cubicBezTo>
                  <a:cubicBezTo>
                    <a:pt x="6782" y="6388"/>
                    <a:pt x="8368" y="6640"/>
                    <a:pt x="9198" y="6640"/>
                  </a:cubicBezTo>
                  <a:lnTo>
                    <a:pt x="9450" y="6640"/>
                  </a:lnTo>
                  <a:cubicBezTo>
                    <a:pt x="9595" y="6604"/>
                    <a:pt x="9703" y="6568"/>
                    <a:pt x="9775" y="6496"/>
                  </a:cubicBezTo>
                  <a:cubicBezTo>
                    <a:pt x="9955" y="6351"/>
                    <a:pt x="10064" y="6171"/>
                    <a:pt x="10172" y="5919"/>
                  </a:cubicBezTo>
                  <a:cubicBezTo>
                    <a:pt x="10605" y="5125"/>
                    <a:pt x="11073" y="3755"/>
                    <a:pt x="11398" y="2564"/>
                  </a:cubicBezTo>
                  <a:cubicBezTo>
                    <a:pt x="11759" y="1374"/>
                    <a:pt x="12011" y="364"/>
                    <a:pt x="12011" y="364"/>
                  </a:cubicBezTo>
                  <a:cubicBezTo>
                    <a:pt x="12011" y="256"/>
                    <a:pt x="11975" y="148"/>
                    <a:pt x="11903" y="76"/>
                  </a:cubicBezTo>
                  <a:cubicBezTo>
                    <a:pt x="11836" y="31"/>
                    <a:pt x="11756" y="0"/>
                    <a:pt x="116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0" name="Google Shape;4850;p64"/>
            <p:cNvSpPr/>
            <p:nvPr/>
          </p:nvSpPr>
          <p:spPr>
            <a:xfrm>
              <a:off x="3441200" y="4492850"/>
              <a:ext cx="241675" cy="331975"/>
            </a:xfrm>
            <a:custGeom>
              <a:avLst/>
              <a:gdLst/>
              <a:ahLst/>
              <a:cxnLst/>
              <a:rect l="l" t="t" r="r" b="b"/>
              <a:pathLst>
                <a:path w="9667" h="13279" extrusionOk="0">
                  <a:moveTo>
                    <a:pt x="7141" y="0"/>
                  </a:moveTo>
                  <a:cubicBezTo>
                    <a:pt x="6323" y="0"/>
                    <a:pt x="5408" y="554"/>
                    <a:pt x="4617" y="1635"/>
                  </a:cubicBezTo>
                  <a:cubicBezTo>
                    <a:pt x="4040" y="2428"/>
                    <a:pt x="1371" y="6215"/>
                    <a:pt x="542" y="9281"/>
                  </a:cubicBezTo>
                  <a:cubicBezTo>
                    <a:pt x="1" y="11193"/>
                    <a:pt x="181" y="12816"/>
                    <a:pt x="2020" y="13248"/>
                  </a:cubicBezTo>
                  <a:cubicBezTo>
                    <a:pt x="2102" y="13269"/>
                    <a:pt x="2182" y="13278"/>
                    <a:pt x="2261" y="13278"/>
                  </a:cubicBezTo>
                  <a:cubicBezTo>
                    <a:pt x="3162" y="13278"/>
                    <a:pt x="3903" y="12039"/>
                    <a:pt x="4401" y="11409"/>
                  </a:cubicBezTo>
                  <a:cubicBezTo>
                    <a:pt x="5735" y="9714"/>
                    <a:pt x="6673" y="7694"/>
                    <a:pt x="7755" y="5783"/>
                  </a:cubicBezTo>
                  <a:cubicBezTo>
                    <a:pt x="8368" y="4701"/>
                    <a:pt x="9667" y="2753"/>
                    <a:pt x="8909" y="1274"/>
                  </a:cubicBezTo>
                  <a:cubicBezTo>
                    <a:pt x="8490" y="419"/>
                    <a:pt x="7852" y="0"/>
                    <a:pt x="7141" y="0"/>
                  </a:cubicBezTo>
                  <a:close/>
                </a:path>
              </a:pathLst>
            </a:custGeom>
            <a:solidFill>
              <a:srgbClr val="7070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1" name="Google Shape;4851;p64"/>
            <p:cNvSpPr/>
            <p:nvPr/>
          </p:nvSpPr>
          <p:spPr>
            <a:xfrm>
              <a:off x="3440300" y="4485025"/>
              <a:ext cx="237175" cy="348075"/>
            </a:xfrm>
            <a:custGeom>
              <a:avLst/>
              <a:gdLst/>
              <a:ahLst/>
              <a:cxnLst/>
              <a:rect l="l" t="t" r="r" b="b"/>
              <a:pathLst>
                <a:path w="9487" h="13923" extrusionOk="0">
                  <a:moveTo>
                    <a:pt x="7178" y="613"/>
                  </a:moveTo>
                  <a:cubicBezTo>
                    <a:pt x="7466" y="613"/>
                    <a:pt x="7755" y="685"/>
                    <a:pt x="8007" y="866"/>
                  </a:cubicBezTo>
                  <a:cubicBezTo>
                    <a:pt x="8260" y="1046"/>
                    <a:pt x="8512" y="1335"/>
                    <a:pt x="8693" y="1731"/>
                  </a:cubicBezTo>
                  <a:cubicBezTo>
                    <a:pt x="8837" y="1984"/>
                    <a:pt x="8873" y="2272"/>
                    <a:pt x="8873" y="2561"/>
                  </a:cubicBezTo>
                  <a:cubicBezTo>
                    <a:pt x="8873" y="3138"/>
                    <a:pt x="8657" y="3751"/>
                    <a:pt x="8404" y="4364"/>
                  </a:cubicBezTo>
                  <a:cubicBezTo>
                    <a:pt x="8116" y="4941"/>
                    <a:pt x="7791" y="5518"/>
                    <a:pt x="7539" y="5951"/>
                  </a:cubicBezTo>
                  <a:cubicBezTo>
                    <a:pt x="6457" y="7863"/>
                    <a:pt x="5483" y="9883"/>
                    <a:pt x="4184" y="11542"/>
                  </a:cubicBezTo>
                  <a:cubicBezTo>
                    <a:pt x="3932" y="11866"/>
                    <a:pt x="3643" y="12335"/>
                    <a:pt x="3283" y="12696"/>
                  </a:cubicBezTo>
                  <a:cubicBezTo>
                    <a:pt x="3138" y="12876"/>
                    <a:pt x="2958" y="13056"/>
                    <a:pt x="2778" y="13129"/>
                  </a:cubicBezTo>
                  <a:cubicBezTo>
                    <a:pt x="2597" y="13237"/>
                    <a:pt x="2453" y="13309"/>
                    <a:pt x="2273" y="13309"/>
                  </a:cubicBezTo>
                  <a:cubicBezTo>
                    <a:pt x="2237" y="13309"/>
                    <a:pt x="2165" y="13309"/>
                    <a:pt x="2128" y="13273"/>
                  </a:cubicBezTo>
                  <a:cubicBezTo>
                    <a:pt x="1551" y="13129"/>
                    <a:pt x="1191" y="12876"/>
                    <a:pt x="938" y="12552"/>
                  </a:cubicBezTo>
                  <a:cubicBezTo>
                    <a:pt x="722" y="12227"/>
                    <a:pt x="614" y="11794"/>
                    <a:pt x="614" y="11253"/>
                  </a:cubicBezTo>
                  <a:cubicBezTo>
                    <a:pt x="614" y="10784"/>
                    <a:pt x="686" y="10243"/>
                    <a:pt x="866" y="9666"/>
                  </a:cubicBezTo>
                  <a:cubicBezTo>
                    <a:pt x="1660" y="6709"/>
                    <a:pt x="4329" y="2922"/>
                    <a:pt x="4906" y="2128"/>
                  </a:cubicBezTo>
                  <a:cubicBezTo>
                    <a:pt x="5663" y="1082"/>
                    <a:pt x="6493" y="613"/>
                    <a:pt x="7178" y="613"/>
                  </a:cubicBezTo>
                  <a:close/>
                  <a:moveTo>
                    <a:pt x="7178" y="0"/>
                  </a:moveTo>
                  <a:cubicBezTo>
                    <a:pt x="6204" y="0"/>
                    <a:pt x="5230" y="649"/>
                    <a:pt x="4437" y="1767"/>
                  </a:cubicBezTo>
                  <a:cubicBezTo>
                    <a:pt x="3824" y="2597"/>
                    <a:pt x="1155" y="6384"/>
                    <a:pt x="253" y="9522"/>
                  </a:cubicBezTo>
                  <a:cubicBezTo>
                    <a:pt x="109" y="10135"/>
                    <a:pt x="0" y="10712"/>
                    <a:pt x="0" y="11253"/>
                  </a:cubicBezTo>
                  <a:cubicBezTo>
                    <a:pt x="0" y="11866"/>
                    <a:pt x="145" y="12443"/>
                    <a:pt x="433" y="12912"/>
                  </a:cubicBezTo>
                  <a:cubicBezTo>
                    <a:pt x="758" y="13345"/>
                    <a:pt x="1299" y="13706"/>
                    <a:pt x="1984" y="13850"/>
                  </a:cubicBezTo>
                  <a:cubicBezTo>
                    <a:pt x="2092" y="13886"/>
                    <a:pt x="2201" y="13922"/>
                    <a:pt x="2273" y="13922"/>
                  </a:cubicBezTo>
                  <a:cubicBezTo>
                    <a:pt x="2597" y="13922"/>
                    <a:pt x="2850" y="13814"/>
                    <a:pt x="3102" y="13670"/>
                  </a:cubicBezTo>
                  <a:cubicBezTo>
                    <a:pt x="3463" y="13417"/>
                    <a:pt x="3751" y="13129"/>
                    <a:pt x="4004" y="12804"/>
                  </a:cubicBezTo>
                  <a:cubicBezTo>
                    <a:pt x="4256" y="12479"/>
                    <a:pt x="4509" y="12155"/>
                    <a:pt x="4653" y="11902"/>
                  </a:cubicBezTo>
                  <a:cubicBezTo>
                    <a:pt x="6024" y="10171"/>
                    <a:pt x="6998" y="8151"/>
                    <a:pt x="8043" y="6240"/>
                  </a:cubicBezTo>
                  <a:cubicBezTo>
                    <a:pt x="8296" y="5807"/>
                    <a:pt x="8657" y="5266"/>
                    <a:pt x="8945" y="4617"/>
                  </a:cubicBezTo>
                  <a:cubicBezTo>
                    <a:pt x="9234" y="3968"/>
                    <a:pt x="9486" y="3282"/>
                    <a:pt x="9486" y="2561"/>
                  </a:cubicBezTo>
                  <a:cubicBezTo>
                    <a:pt x="9486" y="2200"/>
                    <a:pt x="9414" y="1804"/>
                    <a:pt x="9234" y="1443"/>
                  </a:cubicBezTo>
                  <a:cubicBezTo>
                    <a:pt x="9017" y="974"/>
                    <a:pt x="8693" y="613"/>
                    <a:pt x="8368" y="361"/>
                  </a:cubicBezTo>
                  <a:cubicBezTo>
                    <a:pt x="8007" y="144"/>
                    <a:pt x="7611" y="0"/>
                    <a:pt x="71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2" name="Google Shape;4852;p64"/>
            <p:cNvSpPr/>
            <p:nvPr/>
          </p:nvSpPr>
          <p:spPr>
            <a:xfrm>
              <a:off x="3309550" y="4463625"/>
              <a:ext cx="241675" cy="332350"/>
            </a:xfrm>
            <a:custGeom>
              <a:avLst/>
              <a:gdLst/>
              <a:ahLst/>
              <a:cxnLst/>
              <a:rect l="l" t="t" r="r" b="b"/>
              <a:pathLst>
                <a:path w="9667" h="13294" extrusionOk="0">
                  <a:moveTo>
                    <a:pt x="7156" y="1"/>
                  </a:moveTo>
                  <a:cubicBezTo>
                    <a:pt x="6330" y="1"/>
                    <a:pt x="5411" y="565"/>
                    <a:pt x="4617" y="1650"/>
                  </a:cubicBezTo>
                  <a:cubicBezTo>
                    <a:pt x="4040" y="2443"/>
                    <a:pt x="1371" y="6230"/>
                    <a:pt x="542" y="9296"/>
                  </a:cubicBezTo>
                  <a:cubicBezTo>
                    <a:pt x="1" y="11207"/>
                    <a:pt x="181" y="12830"/>
                    <a:pt x="2021" y="13263"/>
                  </a:cubicBezTo>
                  <a:cubicBezTo>
                    <a:pt x="2102" y="13284"/>
                    <a:pt x="2182" y="13293"/>
                    <a:pt x="2262" y="13293"/>
                  </a:cubicBezTo>
                  <a:cubicBezTo>
                    <a:pt x="3163" y="13293"/>
                    <a:pt x="3904" y="12054"/>
                    <a:pt x="4401" y="11424"/>
                  </a:cubicBezTo>
                  <a:cubicBezTo>
                    <a:pt x="5735" y="9729"/>
                    <a:pt x="6673" y="7709"/>
                    <a:pt x="7755" y="5797"/>
                  </a:cubicBezTo>
                  <a:cubicBezTo>
                    <a:pt x="8368" y="4715"/>
                    <a:pt x="9667" y="2768"/>
                    <a:pt x="8945" y="1289"/>
                  </a:cubicBezTo>
                  <a:cubicBezTo>
                    <a:pt x="8511" y="421"/>
                    <a:pt x="7868" y="1"/>
                    <a:pt x="7156" y="1"/>
                  </a:cubicBezTo>
                  <a:close/>
                </a:path>
              </a:pathLst>
            </a:custGeom>
            <a:solidFill>
              <a:srgbClr val="7070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3" name="Google Shape;4853;p64"/>
            <p:cNvSpPr/>
            <p:nvPr/>
          </p:nvSpPr>
          <p:spPr>
            <a:xfrm>
              <a:off x="3308650" y="4456175"/>
              <a:ext cx="237175" cy="347150"/>
            </a:xfrm>
            <a:custGeom>
              <a:avLst/>
              <a:gdLst/>
              <a:ahLst/>
              <a:cxnLst/>
              <a:rect l="l" t="t" r="r" b="b"/>
              <a:pathLst>
                <a:path w="9487" h="13886" extrusionOk="0">
                  <a:moveTo>
                    <a:pt x="7109" y="611"/>
                  </a:moveTo>
                  <a:cubicBezTo>
                    <a:pt x="7132" y="611"/>
                    <a:pt x="7155" y="612"/>
                    <a:pt x="7178" y="613"/>
                  </a:cubicBezTo>
                  <a:cubicBezTo>
                    <a:pt x="7467" y="613"/>
                    <a:pt x="7755" y="685"/>
                    <a:pt x="8008" y="866"/>
                  </a:cubicBezTo>
                  <a:cubicBezTo>
                    <a:pt x="8260" y="1046"/>
                    <a:pt x="8513" y="1298"/>
                    <a:pt x="8693" y="1695"/>
                  </a:cubicBezTo>
                  <a:cubicBezTo>
                    <a:pt x="8837" y="1984"/>
                    <a:pt x="8873" y="2272"/>
                    <a:pt x="8873" y="2561"/>
                  </a:cubicBezTo>
                  <a:cubicBezTo>
                    <a:pt x="8873" y="3138"/>
                    <a:pt x="8657" y="3751"/>
                    <a:pt x="8404" y="4364"/>
                  </a:cubicBezTo>
                  <a:cubicBezTo>
                    <a:pt x="8116" y="4941"/>
                    <a:pt x="7791" y="5482"/>
                    <a:pt x="7539" y="5951"/>
                  </a:cubicBezTo>
                  <a:cubicBezTo>
                    <a:pt x="6457" y="7863"/>
                    <a:pt x="5483" y="9846"/>
                    <a:pt x="4184" y="11542"/>
                  </a:cubicBezTo>
                  <a:cubicBezTo>
                    <a:pt x="3932" y="11866"/>
                    <a:pt x="3643" y="12335"/>
                    <a:pt x="3319" y="12696"/>
                  </a:cubicBezTo>
                  <a:cubicBezTo>
                    <a:pt x="3139" y="12876"/>
                    <a:pt x="2958" y="13020"/>
                    <a:pt x="2778" y="13128"/>
                  </a:cubicBezTo>
                  <a:cubicBezTo>
                    <a:pt x="2634" y="13237"/>
                    <a:pt x="2453" y="13309"/>
                    <a:pt x="2309" y="13309"/>
                  </a:cubicBezTo>
                  <a:cubicBezTo>
                    <a:pt x="2237" y="13309"/>
                    <a:pt x="2165" y="13309"/>
                    <a:pt x="2129" y="13273"/>
                  </a:cubicBezTo>
                  <a:cubicBezTo>
                    <a:pt x="1552" y="13128"/>
                    <a:pt x="1191" y="12876"/>
                    <a:pt x="938" y="12551"/>
                  </a:cubicBezTo>
                  <a:cubicBezTo>
                    <a:pt x="722" y="12227"/>
                    <a:pt x="614" y="11794"/>
                    <a:pt x="614" y="11253"/>
                  </a:cubicBezTo>
                  <a:cubicBezTo>
                    <a:pt x="614" y="10784"/>
                    <a:pt x="686" y="10243"/>
                    <a:pt x="866" y="9666"/>
                  </a:cubicBezTo>
                  <a:cubicBezTo>
                    <a:pt x="1660" y="6709"/>
                    <a:pt x="4329" y="2921"/>
                    <a:pt x="4906" y="2092"/>
                  </a:cubicBezTo>
                  <a:cubicBezTo>
                    <a:pt x="5638" y="1116"/>
                    <a:pt x="6437" y="611"/>
                    <a:pt x="7109" y="611"/>
                  </a:cubicBezTo>
                  <a:close/>
                  <a:moveTo>
                    <a:pt x="7178" y="0"/>
                  </a:moveTo>
                  <a:cubicBezTo>
                    <a:pt x="6204" y="0"/>
                    <a:pt x="5230" y="613"/>
                    <a:pt x="4437" y="1767"/>
                  </a:cubicBezTo>
                  <a:cubicBezTo>
                    <a:pt x="3824" y="2597"/>
                    <a:pt x="1155" y="6384"/>
                    <a:pt x="289" y="9522"/>
                  </a:cubicBezTo>
                  <a:cubicBezTo>
                    <a:pt x="109" y="10135"/>
                    <a:pt x="1" y="10712"/>
                    <a:pt x="1" y="11253"/>
                  </a:cubicBezTo>
                  <a:cubicBezTo>
                    <a:pt x="1" y="11866"/>
                    <a:pt x="145" y="12443"/>
                    <a:pt x="470" y="12876"/>
                  </a:cubicBezTo>
                  <a:cubicBezTo>
                    <a:pt x="758" y="13345"/>
                    <a:pt x="1299" y="13706"/>
                    <a:pt x="1984" y="13850"/>
                  </a:cubicBezTo>
                  <a:cubicBezTo>
                    <a:pt x="2093" y="13886"/>
                    <a:pt x="2201" y="13886"/>
                    <a:pt x="2309" y="13886"/>
                  </a:cubicBezTo>
                  <a:cubicBezTo>
                    <a:pt x="2598" y="13886"/>
                    <a:pt x="2850" y="13814"/>
                    <a:pt x="3102" y="13633"/>
                  </a:cubicBezTo>
                  <a:cubicBezTo>
                    <a:pt x="3463" y="13417"/>
                    <a:pt x="3752" y="13092"/>
                    <a:pt x="4004" y="12768"/>
                  </a:cubicBezTo>
                  <a:cubicBezTo>
                    <a:pt x="4257" y="12443"/>
                    <a:pt x="4509" y="12119"/>
                    <a:pt x="4653" y="11902"/>
                  </a:cubicBezTo>
                  <a:cubicBezTo>
                    <a:pt x="6024" y="10171"/>
                    <a:pt x="6998" y="8151"/>
                    <a:pt x="8044" y="6240"/>
                  </a:cubicBezTo>
                  <a:cubicBezTo>
                    <a:pt x="8296" y="5807"/>
                    <a:pt x="8657" y="5230"/>
                    <a:pt x="8945" y="4617"/>
                  </a:cubicBezTo>
                  <a:cubicBezTo>
                    <a:pt x="9234" y="3967"/>
                    <a:pt x="9486" y="3282"/>
                    <a:pt x="9486" y="2561"/>
                  </a:cubicBezTo>
                  <a:cubicBezTo>
                    <a:pt x="9486" y="2200"/>
                    <a:pt x="9414" y="1803"/>
                    <a:pt x="9234" y="1443"/>
                  </a:cubicBezTo>
                  <a:cubicBezTo>
                    <a:pt x="9017" y="974"/>
                    <a:pt x="8693" y="613"/>
                    <a:pt x="8368" y="361"/>
                  </a:cubicBezTo>
                  <a:cubicBezTo>
                    <a:pt x="8008" y="108"/>
                    <a:pt x="7611" y="0"/>
                    <a:pt x="71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4" name="Google Shape;4854;p64"/>
            <p:cNvSpPr/>
            <p:nvPr/>
          </p:nvSpPr>
          <p:spPr>
            <a:xfrm>
              <a:off x="1841625" y="4237050"/>
              <a:ext cx="1703300" cy="1232625"/>
            </a:xfrm>
            <a:custGeom>
              <a:avLst/>
              <a:gdLst/>
              <a:ahLst/>
              <a:cxnLst/>
              <a:rect l="l" t="t" r="r" b="b"/>
              <a:pathLst>
                <a:path w="68132" h="49305" extrusionOk="0">
                  <a:moveTo>
                    <a:pt x="1" y="1"/>
                  </a:moveTo>
                  <a:lnTo>
                    <a:pt x="10712" y="29287"/>
                  </a:lnTo>
                  <a:lnTo>
                    <a:pt x="68131" y="49304"/>
                  </a:lnTo>
                  <a:lnTo>
                    <a:pt x="64849" y="21352"/>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5" name="Google Shape;4855;p64"/>
            <p:cNvSpPr/>
            <p:nvPr/>
          </p:nvSpPr>
          <p:spPr>
            <a:xfrm>
              <a:off x="1833500" y="4229500"/>
              <a:ext cx="1718625" cy="1247750"/>
            </a:xfrm>
            <a:custGeom>
              <a:avLst/>
              <a:gdLst/>
              <a:ahLst/>
              <a:cxnLst/>
              <a:rect l="l" t="t" r="r" b="b"/>
              <a:pathLst>
                <a:path w="68745" h="49910" extrusionOk="0">
                  <a:moveTo>
                    <a:pt x="828" y="780"/>
                  </a:moveTo>
                  <a:lnTo>
                    <a:pt x="64886" y="21871"/>
                  </a:lnTo>
                  <a:lnTo>
                    <a:pt x="68096" y="49174"/>
                  </a:lnTo>
                  <a:lnTo>
                    <a:pt x="11254" y="29337"/>
                  </a:lnTo>
                  <a:lnTo>
                    <a:pt x="828" y="780"/>
                  </a:lnTo>
                  <a:close/>
                  <a:moveTo>
                    <a:pt x="341" y="0"/>
                  </a:moveTo>
                  <a:cubicBezTo>
                    <a:pt x="253" y="0"/>
                    <a:pt x="162" y="34"/>
                    <a:pt x="109" y="86"/>
                  </a:cubicBezTo>
                  <a:cubicBezTo>
                    <a:pt x="37" y="195"/>
                    <a:pt x="1" y="303"/>
                    <a:pt x="37" y="411"/>
                  </a:cubicBezTo>
                  <a:lnTo>
                    <a:pt x="10749" y="29697"/>
                  </a:lnTo>
                  <a:cubicBezTo>
                    <a:pt x="10785" y="29770"/>
                    <a:pt x="10857" y="29842"/>
                    <a:pt x="10929" y="29878"/>
                  </a:cubicBezTo>
                  <a:lnTo>
                    <a:pt x="68348" y="49895"/>
                  </a:lnTo>
                  <a:cubicBezTo>
                    <a:pt x="68380" y="49906"/>
                    <a:pt x="68411" y="49910"/>
                    <a:pt x="68442" y="49910"/>
                  </a:cubicBezTo>
                  <a:cubicBezTo>
                    <a:pt x="68517" y="49910"/>
                    <a:pt x="68586" y="49884"/>
                    <a:pt x="68637" y="49859"/>
                  </a:cubicBezTo>
                  <a:cubicBezTo>
                    <a:pt x="68709" y="49787"/>
                    <a:pt x="68745" y="49679"/>
                    <a:pt x="68745" y="49570"/>
                  </a:cubicBezTo>
                  <a:lnTo>
                    <a:pt x="65463" y="21618"/>
                  </a:lnTo>
                  <a:cubicBezTo>
                    <a:pt x="65427" y="21510"/>
                    <a:pt x="65355" y="21402"/>
                    <a:pt x="65246" y="21366"/>
                  </a:cubicBezTo>
                  <a:lnTo>
                    <a:pt x="434" y="14"/>
                  </a:lnTo>
                  <a:cubicBezTo>
                    <a:pt x="405" y="5"/>
                    <a:pt x="373" y="0"/>
                    <a:pt x="3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6" name="Google Shape;4856;p64"/>
            <p:cNvSpPr/>
            <p:nvPr/>
          </p:nvSpPr>
          <p:spPr>
            <a:xfrm>
              <a:off x="5068725" y="3813275"/>
              <a:ext cx="471600" cy="14450"/>
            </a:xfrm>
            <a:custGeom>
              <a:avLst/>
              <a:gdLst/>
              <a:ahLst/>
              <a:cxnLst/>
              <a:rect l="l" t="t" r="r" b="b"/>
              <a:pathLst>
                <a:path w="18864" h="578" extrusionOk="0">
                  <a:moveTo>
                    <a:pt x="325" y="0"/>
                  </a:moveTo>
                  <a:cubicBezTo>
                    <a:pt x="145" y="0"/>
                    <a:pt x="1" y="108"/>
                    <a:pt x="1" y="289"/>
                  </a:cubicBezTo>
                  <a:cubicBezTo>
                    <a:pt x="1" y="469"/>
                    <a:pt x="145" y="577"/>
                    <a:pt x="325" y="577"/>
                  </a:cubicBezTo>
                  <a:lnTo>
                    <a:pt x="18539" y="577"/>
                  </a:lnTo>
                  <a:cubicBezTo>
                    <a:pt x="18719" y="577"/>
                    <a:pt x="18864" y="469"/>
                    <a:pt x="18864" y="289"/>
                  </a:cubicBezTo>
                  <a:cubicBezTo>
                    <a:pt x="18864" y="108"/>
                    <a:pt x="18719" y="0"/>
                    <a:pt x="185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7" name="Google Shape;4857;p64"/>
            <p:cNvSpPr/>
            <p:nvPr/>
          </p:nvSpPr>
          <p:spPr>
            <a:xfrm>
              <a:off x="4743225" y="3813275"/>
              <a:ext cx="174050" cy="14450"/>
            </a:xfrm>
            <a:custGeom>
              <a:avLst/>
              <a:gdLst/>
              <a:ahLst/>
              <a:cxnLst/>
              <a:rect l="l" t="t" r="r" b="b"/>
              <a:pathLst>
                <a:path w="6962" h="578" extrusionOk="0">
                  <a:moveTo>
                    <a:pt x="289" y="0"/>
                  </a:moveTo>
                  <a:cubicBezTo>
                    <a:pt x="145" y="0"/>
                    <a:pt x="0" y="108"/>
                    <a:pt x="0" y="289"/>
                  </a:cubicBezTo>
                  <a:cubicBezTo>
                    <a:pt x="0" y="469"/>
                    <a:pt x="145" y="577"/>
                    <a:pt x="289" y="577"/>
                  </a:cubicBezTo>
                  <a:lnTo>
                    <a:pt x="6673" y="577"/>
                  </a:lnTo>
                  <a:cubicBezTo>
                    <a:pt x="6853" y="577"/>
                    <a:pt x="6961" y="469"/>
                    <a:pt x="6961" y="289"/>
                  </a:cubicBezTo>
                  <a:cubicBezTo>
                    <a:pt x="6961" y="108"/>
                    <a:pt x="6853" y="0"/>
                    <a:pt x="66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8" name="Google Shape;4858;p64"/>
            <p:cNvSpPr/>
            <p:nvPr/>
          </p:nvSpPr>
          <p:spPr>
            <a:xfrm>
              <a:off x="5445625" y="3896225"/>
              <a:ext cx="94700" cy="15350"/>
            </a:xfrm>
            <a:custGeom>
              <a:avLst/>
              <a:gdLst/>
              <a:ahLst/>
              <a:cxnLst/>
              <a:rect l="l" t="t" r="r" b="b"/>
              <a:pathLst>
                <a:path w="3788" h="614" extrusionOk="0">
                  <a:moveTo>
                    <a:pt x="289" y="0"/>
                  </a:moveTo>
                  <a:cubicBezTo>
                    <a:pt x="145" y="0"/>
                    <a:pt x="1" y="145"/>
                    <a:pt x="1" y="289"/>
                  </a:cubicBezTo>
                  <a:cubicBezTo>
                    <a:pt x="1" y="469"/>
                    <a:pt x="145" y="613"/>
                    <a:pt x="289" y="613"/>
                  </a:cubicBezTo>
                  <a:lnTo>
                    <a:pt x="3463" y="613"/>
                  </a:lnTo>
                  <a:cubicBezTo>
                    <a:pt x="3643" y="613"/>
                    <a:pt x="3788" y="469"/>
                    <a:pt x="3788" y="289"/>
                  </a:cubicBezTo>
                  <a:cubicBezTo>
                    <a:pt x="3788" y="145"/>
                    <a:pt x="3643" y="0"/>
                    <a:pt x="34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9" name="Google Shape;4859;p64"/>
            <p:cNvSpPr/>
            <p:nvPr/>
          </p:nvSpPr>
          <p:spPr>
            <a:xfrm>
              <a:off x="5221125" y="3896225"/>
              <a:ext cx="174025" cy="15350"/>
            </a:xfrm>
            <a:custGeom>
              <a:avLst/>
              <a:gdLst/>
              <a:ahLst/>
              <a:cxnLst/>
              <a:rect l="l" t="t" r="r" b="b"/>
              <a:pathLst>
                <a:path w="6961" h="614" extrusionOk="0">
                  <a:moveTo>
                    <a:pt x="289" y="0"/>
                  </a:moveTo>
                  <a:cubicBezTo>
                    <a:pt x="144" y="0"/>
                    <a:pt x="0" y="145"/>
                    <a:pt x="0" y="289"/>
                  </a:cubicBezTo>
                  <a:cubicBezTo>
                    <a:pt x="0" y="469"/>
                    <a:pt x="144" y="613"/>
                    <a:pt x="289" y="613"/>
                  </a:cubicBezTo>
                  <a:lnTo>
                    <a:pt x="6672" y="613"/>
                  </a:lnTo>
                  <a:cubicBezTo>
                    <a:pt x="6817" y="613"/>
                    <a:pt x="6961" y="469"/>
                    <a:pt x="6961" y="289"/>
                  </a:cubicBezTo>
                  <a:cubicBezTo>
                    <a:pt x="6961" y="145"/>
                    <a:pt x="6817" y="0"/>
                    <a:pt x="66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0" name="Google Shape;4860;p64"/>
            <p:cNvSpPr/>
            <p:nvPr/>
          </p:nvSpPr>
          <p:spPr>
            <a:xfrm>
              <a:off x="4743225" y="3896225"/>
              <a:ext cx="384150" cy="15350"/>
            </a:xfrm>
            <a:custGeom>
              <a:avLst/>
              <a:gdLst/>
              <a:ahLst/>
              <a:cxnLst/>
              <a:rect l="l" t="t" r="r" b="b"/>
              <a:pathLst>
                <a:path w="15366" h="614" extrusionOk="0">
                  <a:moveTo>
                    <a:pt x="289" y="0"/>
                  </a:moveTo>
                  <a:cubicBezTo>
                    <a:pt x="145" y="0"/>
                    <a:pt x="0" y="145"/>
                    <a:pt x="0" y="289"/>
                  </a:cubicBezTo>
                  <a:cubicBezTo>
                    <a:pt x="0" y="469"/>
                    <a:pt x="145" y="613"/>
                    <a:pt x="289" y="613"/>
                  </a:cubicBezTo>
                  <a:lnTo>
                    <a:pt x="15077" y="613"/>
                  </a:lnTo>
                  <a:cubicBezTo>
                    <a:pt x="15221" y="613"/>
                    <a:pt x="15365" y="469"/>
                    <a:pt x="15365" y="289"/>
                  </a:cubicBezTo>
                  <a:cubicBezTo>
                    <a:pt x="15365" y="145"/>
                    <a:pt x="15221" y="0"/>
                    <a:pt x="150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1" name="Google Shape;4861;p64"/>
            <p:cNvSpPr/>
            <p:nvPr/>
          </p:nvSpPr>
          <p:spPr>
            <a:xfrm>
              <a:off x="5120125" y="3979175"/>
              <a:ext cx="420200" cy="15350"/>
            </a:xfrm>
            <a:custGeom>
              <a:avLst/>
              <a:gdLst/>
              <a:ahLst/>
              <a:cxnLst/>
              <a:rect l="l" t="t" r="r" b="b"/>
              <a:pathLst>
                <a:path w="16808" h="614" extrusionOk="0">
                  <a:moveTo>
                    <a:pt x="289" y="1"/>
                  </a:moveTo>
                  <a:cubicBezTo>
                    <a:pt x="109" y="1"/>
                    <a:pt x="1" y="145"/>
                    <a:pt x="1" y="325"/>
                  </a:cubicBezTo>
                  <a:cubicBezTo>
                    <a:pt x="1" y="469"/>
                    <a:pt x="109" y="614"/>
                    <a:pt x="289" y="614"/>
                  </a:cubicBezTo>
                  <a:lnTo>
                    <a:pt x="16483" y="614"/>
                  </a:lnTo>
                  <a:cubicBezTo>
                    <a:pt x="16663" y="614"/>
                    <a:pt x="16808" y="469"/>
                    <a:pt x="16808" y="325"/>
                  </a:cubicBezTo>
                  <a:cubicBezTo>
                    <a:pt x="16808" y="145"/>
                    <a:pt x="16663" y="1"/>
                    <a:pt x="164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2" name="Google Shape;4862;p64"/>
            <p:cNvSpPr/>
            <p:nvPr/>
          </p:nvSpPr>
          <p:spPr>
            <a:xfrm>
              <a:off x="4743225" y="3979175"/>
              <a:ext cx="304800" cy="15350"/>
            </a:xfrm>
            <a:custGeom>
              <a:avLst/>
              <a:gdLst/>
              <a:ahLst/>
              <a:cxnLst/>
              <a:rect l="l" t="t" r="r" b="b"/>
              <a:pathLst>
                <a:path w="12192" h="614" extrusionOk="0">
                  <a:moveTo>
                    <a:pt x="289" y="1"/>
                  </a:moveTo>
                  <a:cubicBezTo>
                    <a:pt x="145" y="1"/>
                    <a:pt x="0" y="145"/>
                    <a:pt x="0" y="325"/>
                  </a:cubicBezTo>
                  <a:cubicBezTo>
                    <a:pt x="0" y="469"/>
                    <a:pt x="145" y="614"/>
                    <a:pt x="289" y="614"/>
                  </a:cubicBezTo>
                  <a:lnTo>
                    <a:pt x="11903" y="614"/>
                  </a:lnTo>
                  <a:cubicBezTo>
                    <a:pt x="12047" y="614"/>
                    <a:pt x="12191" y="469"/>
                    <a:pt x="12191" y="325"/>
                  </a:cubicBezTo>
                  <a:cubicBezTo>
                    <a:pt x="12191" y="145"/>
                    <a:pt x="12047" y="1"/>
                    <a:pt x="119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3" name="Google Shape;4863;p64"/>
            <p:cNvSpPr/>
            <p:nvPr/>
          </p:nvSpPr>
          <p:spPr>
            <a:xfrm>
              <a:off x="5350950" y="4062125"/>
              <a:ext cx="189375" cy="15350"/>
            </a:xfrm>
            <a:custGeom>
              <a:avLst/>
              <a:gdLst/>
              <a:ahLst/>
              <a:cxnLst/>
              <a:rect l="l" t="t" r="r" b="b"/>
              <a:pathLst>
                <a:path w="7575" h="614" extrusionOk="0">
                  <a:moveTo>
                    <a:pt x="325" y="1"/>
                  </a:moveTo>
                  <a:cubicBezTo>
                    <a:pt x="145" y="1"/>
                    <a:pt x="1" y="145"/>
                    <a:pt x="1" y="325"/>
                  </a:cubicBezTo>
                  <a:cubicBezTo>
                    <a:pt x="1" y="470"/>
                    <a:pt x="145" y="614"/>
                    <a:pt x="325" y="614"/>
                  </a:cubicBezTo>
                  <a:lnTo>
                    <a:pt x="7250" y="614"/>
                  </a:lnTo>
                  <a:cubicBezTo>
                    <a:pt x="7430" y="614"/>
                    <a:pt x="7575" y="470"/>
                    <a:pt x="7575" y="325"/>
                  </a:cubicBezTo>
                  <a:cubicBezTo>
                    <a:pt x="7575" y="145"/>
                    <a:pt x="7430" y="1"/>
                    <a:pt x="72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4" name="Google Shape;4864;p64"/>
            <p:cNvSpPr/>
            <p:nvPr/>
          </p:nvSpPr>
          <p:spPr>
            <a:xfrm>
              <a:off x="4917250" y="4062125"/>
              <a:ext cx="376925" cy="15350"/>
            </a:xfrm>
            <a:custGeom>
              <a:avLst/>
              <a:gdLst/>
              <a:ahLst/>
              <a:cxnLst/>
              <a:rect l="l" t="t" r="r" b="b"/>
              <a:pathLst>
                <a:path w="15077" h="614" extrusionOk="0">
                  <a:moveTo>
                    <a:pt x="289" y="1"/>
                  </a:moveTo>
                  <a:cubicBezTo>
                    <a:pt x="109" y="1"/>
                    <a:pt x="0" y="145"/>
                    <a:pt x="0" y="325"/>
                  </a:cubicBezTo>
                  <a:cubicBezTo>
                    <a:pt x="0" y="470"/>
                    <a:pt x="109" y="614"/>
                    <a:pt x="289" y="614"/>
                  </a:cubicBezTo>
                  <a:lnTo>
                    <a:pt x="14752" y="614"/>
                  </a:lnTo>
                  <a:cubicBezTo>
                    <a:pt x="14932" y="614"/>
                    <a:pt x="15076" y="470"/>
                    <a:pt x="15076" y="325"/>
                  </a:cubicBezTo>
                  <a:cubicBezTo>
                    <a:pt x="15076" y="145"/>
                    <a:pt x="14932" y="1"/>
                    <a:pt x="147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5" name="Google Shape;4865;p64"/>
            <p:cNvSpPr/>
            <p:nvPr/>
          </p:nvSpPr>
          <p:spPr>
            <a:xfrm>
              <a:off x="4743225" y="4062125"/>
              <a:ext cx="109125" cy="15350"/>
            </a:xfrm>
            <a:custGeom>
              <a:avLst/>
              <a:gdLst/>
              <a:ahLst/>
              <a:cxnLst/>
              <a:rect l="l" t="t" r="r" b="b"/>
              <a:pathLst>
                <a:path w="4365" h="614" extrusionOk="0">
                  <a:moveTo>
                    <a:pt x="289" y="1"/>
                  </a:moveTo>
                  <a:cubicBezTo>
                    <a:pt x="145" y="1"/>
                    <a:pt x="0" y="145"/>
                    <a:pt x="0" y="325"/>
                  </a:cubicBezTo>
                  <a:cubicBezTo>
                    <a:pt x="0" y="470"/>
                    <a:pt x="145" y="614"/>
                    <a:pt x="289" y="614"/>
                  </a:cubicBezTo>
                  <a:lnTo>
                    <a:pt x="4076" y="614"/>
                  </a:lnTo>
                  <a:cubicBezTo>
                    <a:pt x="4220" y="614"/>
                    <a:pt x="4365" y="470"/>
                    <a:pt x="4365" y="325"/>
                  </a:cubicBezTo>
                  <a:cubicBezTo>
                    <a:pt x="4365" y="145"/>
                    <a:pt x="4220" y="1"/>
                    <a:pt x="40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6" name="Google Shape;4866;p64"/>
            <p:cNvSpPr/>
            <p:nvPr/>
          </p:nvSpPr>
          <p:spPr>
            <a:xfrm>
              <a:off x="5068725" y="4135175"/>
              <a:ext cx="471600" cy="15350"/>
            </a:xfrm>
            <a:custGeom>
              <a:avLst/>
              <a:gdLst/>
              <a:ahLst/>
              <a:cxnLst/>
              <a:rect l="l" t="t" r="r" b="b"/>
              <a:pathLst>
                <a:path w="18864" h="614" extrusionOk="0">
                  <a:moveTo>
                    <a:pt x="325" y="0"/>
                  </a:moveTo>
                  <a:cubicBezTo>
                    <a:pt x="145" y="0"/>
                    <a:pt x="1" y="144"/>
                    <a:pt x="1" y="325"/>
                  </a:cubicBezTo>
                  <a:cubicBezTo>
                    <a:pt x="1" y="469"/>
                    <a:pt x="145" y="613"/>
                    <a:pt x="325" y="613"/>
                  </a:cubicBezTo>
                  <a:lnTo>
                    <a:pt x="18539" y="613"/>
                  </a:lnTo>
                  <a:cubicBezTo>
                    <a:pt x="18719" y="613"/>
                    <a:pt x="18864" y="469"/>
                    <a:pt x="18864" y="325"/>
                  </a:cubicBezTo>
                  <a:cubicBezTo>
                    <a:pt x="18864" y="144"/>
                    <a:pt x="18719" y="0"/>
                    <a:pt x="185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7" name="Google Shape;4867;p64"/>
            <p:cNvSpPr/>
            <p:nvPr/>
          </p:nvSpPr>
          <p:spPr>
            <a:xfrm>
              <a:off x="4743225" y="4135175"/>
              <a:ext cx="174050" cy="15350"/>
            </a:xfrm>
            <a:custGeom>
              <a:avLst/>
              <a:gdLst/>
              <a:ahLst/>
              <a:cxnLst/>
              <a:rect l="l" t="t" r="r" b="b"/>
              <a:pathLst>
                <a:path w="6962" h="614" extrusionOk="0">
                  <a:moveTo>
                    <a:pt x="289" y="0"/>
                  </a:moveTo>
                  <a:cubicBezTo>
                    <a:pt x="145" y="0"/>
                    <a:pt x="0" y="144"/>
                    <a:pt x="0" y="325"/>
                  </a:cubicBezTo>
                  <a:cubicBezTo>
                    <a:pt x="0" y="469"/>
                    <a:pt x="145" y="613"/>
                    <a:pt x="289" y="613"/>
                  </a:cubicBezTo>
                  <a:lnTo>
                    <a:pt x="6673" y="613"/>
                  </a:lnTo>
                  <a:cubicBezTo>
                    <a:pt x="6853" y="613"/>
                    <a:pt x="6961" y="469"/>
                    <a:pt x="6961" y="325"/>
                  </a:cubicBezTo>
                  <a:cubicBezTo>
                    <a:pt x="6961" y="144"/>
                    <a:pt x="6853" y="0"/>
                    <a:pt x="66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8" name="Google Shape;4868;p64"/>
            <p:cNvSpPr/>
            <p:nvPr/>
          </p:nvSpPr>
          <p:spPr>
            <a:xfrm>
              <a:off x="5445625" y="4218125"/>
              <a:ext cx="94700" cy="15350"/>
            </a:xfrm>
            <a:custGeom>
              <a:avLst/>
              <a:gdLst/>
              <a:ahLst/>
              <a:cxnLst/>
              <a:rect l="l" t="t" r="r" b="b"/>
              <a:pathLst>
                <a:path w="3788" h="614" extrusionOk="0">
                  <a:moveTo>
                    <a:pt x="289" y="0"/>
                  </a:moveTo>
                  <a:cubicBezTo>
                    <a:pt x="145" y="0"/>
                    <a:pt x="1" y="145"/>
                    <a:pt x="1" y="325"/>
                  </a:cubicBezTo>
                  <a:cubicBezTo>
                    <a:pt x="1" y="469"/>
                    <a:pt x="145" y="613"/>
                    <a:pt x="289" y="613"/>
                  </a:cubicBezTo>
                  <a:lnTo>
                    <a:pt x="3463" y="613"/>
                  </a:lnTo>
                  <a:cubicBezTo>
                    <a:pt x="3643" y="613"/>
                    <a:pt x="3788" y="469"/>
                    <a:pt x="3788" y="325"/>
                  </a:cubicBezTo>
                  <a:cubicBezTo>
                    <a:pt x="3788" y="145"/>
                    <a:pt x="3643" y="0"/>
                    <a:pt x="34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9" name="Google Shape;4869;p64"/>
            <p:cNvSpPr/>
            <p:nvPr/>
          </p:nvSpPr>
          <p:spPr>
            <a:xfrm>
              <a:off x="5221125" y="4218125"/>
              <a:ext cx="174025" cy="15350"/>
            </a:xfrm>
            <a:custGeom>
              <a:avLst/>
              <a:gdLst/>
              <a:ahLst/>
              <a:cxnLst/>
              <a:rect l="l" t="t" r="r" b="b"/>
              <a:pathLst>
                <a:path w="6961" h="614" extrusionOk="0">
                  <a:moveTo>
                    <a:pt x="289" y="0"/>
                  </a:moveTo>
                  <a:cubicBezTo>
                    <a:pt x="144" y="0"/>
                    <a:pt x="0" y="145"/>
                    <a:pt x="0" y="325"/>
                  </a:cubicBezTo>
                  <a:cubicBezTo>
                    <a:pt x="0" y="469"/>
                    <a:pt x="144" y="613"/>
                    <a:pt x="289" y="613"/>
                  </a:cubicBezTo>
                  <a:lnTo>
                    <a:pt x="6672" y="613"/>
                  </a:lnTo>
                  <a:cubicBezTo>
                    <a:pt x="6817" y="613"/>
                    <a:pt x="6961" y="469"/>
                    <a:pt x="6961" y="325"/>
                  </a:cubicBezTo>
                  <a:cubicBezTo>
                    <a:pt x="6961" y="145"/>
                    <a:pt x="6817" y="0"/>
                    <a:pt x="66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0" name="Google Shape;4870;p64"/>
            <p:cNvSpPr/>
            <p:nvPr/>
          </p:nvSpPr>
          <p:spPr>
            <a:xfrm>
              <a:off x="4743225" y="4218125"/>
              <a:ext cx="384150" cy="15350"/>
            </a:xfrm>
            <a:custGeom>
              <a:avLst/>
              <a:gdLst/>
              <a:ahLst/>
              <a:cxnLst/>
              <a:rect l="l" t="t" r="r" b="b"/>
              <a:pathLst>
                <a:path w="15366" h="614" extrusionOk="0">
                  <a:moveTo>
                    <a:pt x="289" y="0"/>
                  </a:moveTo>
                  <a:cubicBezTo>
                    <a:pt x="145" y="0"/>
                    <a:pt x="0" y="145"/>
                    <a:pt x="0" y="325"/>
                  </a:cubicBezTo>
                  <a:cubicBezTo>
                    <a:pt x="0" y="469"/>
                    <a:pt x="145" y="613"/>
                    <a:pt x="289" y="613"/>
                  </a:cubicBezTo>
                  <a:lnTo>
                    <a:pt x="15077" y="613"/>
                  </a:lnTo>
                  <a:cubicBezTo>
                    <a:pt x="15221" y="613"/>
                    <a:pt x="15365" y="469"/>
                    <a:pt x="15365" y="325"/>
                  </a:cubicBezTo>
                  <a:cubicBezTo>
                    <a:pt x="15365" y="145"/>
                    <a:pt x="15221" y="0"/>
                    <a:pt x="150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1" name="Google Shape;4871;p64"/>
            <p:cNvSpPr/>
            <p:nvPr/>
          </p:nvSpPr>
          <p:spPr>
            <a:xfrm>
              <a:off x="5120125" y="4301975"/>
              <a:ext cx="420200" cy="14450"/>
            </a:xfrm>
            <a:custGeom>
              <a:avLst/>
              <a:gdLst/>
              <a:ahLst/>
              <a:cxnLst/>
              <a:rect l="l" t="t" r="r" b="b"/>
              <a:pathLst>
                <a:path w="16808" h="578" extrusionOk="0">
                  <a:moveTo>
                    <a:pt x="289" y="1"/>
                  </a:moveTo>
                  <a:cubicBezTo>
                    <a:pt x="109" y="1"/>
                    <a:pt x="1" y="109"/>
                    <a:pt x="1" y="289"/>
                  </a:cubicBezTo>
                  <a:cubicBezTo>
                    <a:pt x="1" y="469"/>
                    <a:pt x="109" y="578"/>
                    <a:pt x="289" y="578"/>
                  </a:cubicBezTo>
                  <a:lnTo>
                    <a:pt x="16483" y="578"/>
                  </a:lnTo>
                  <a:cubicBezTo>
                    <a:pt x="16663" y="578"/>
                    <a:pt x="16808" y="469"/>
                    <a:pt x="16808" y="289"/>
                  </a:cubicBezTo>
                  <a:cubicBezTo>
                    <a:pt x="16808" y="109"/>
                    <a:pt x="16663" y="1"/>
                    <a:pt x="164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2" name="Google Shape;4872;p64"/>
            <p:cNvSpPr/>
            <p:nvPr/>
          </p:nvSpPr>
          <p:spPr>
            <a:xfrm>
              <a:off x="4743225" y="4301975"/>
              <a:ext cx="304800" cy="14450"/>
            </a:xfrm>
            <a:custGeom>
              <a:avLst/>
              <a:gdLst/>
              <a:ahLst/>
              <a:cxnLst/>
              <a:rect l="l" t="t" r="r" b="b"/>
              <a:pathLst>
                <a:path w="12192" h="578" extrusionOk="0">
                  <a:moveTo>
                    <a:pt x="289" y="1"/>
                  </a:moveTo>
                  <a:cubicBezTo>
                    <a:pt x="145" y="1"/>
                    <a:pt x="0" y="109"/>
                    <a:pt x="0" y="289"/>
                  </a:cubicBezTo>
                  <a:cubicBezTo>
                    <a:pt x="0" y="469"/>
                    <a:pt x="145" y="578"/>
                    <a:pt x="289" y="578"/>
                  </a:cubicBezTo>
                  <a:lnTo>
                    <a:pt x="11903" y="578"/>
                  </a:lnTo>
                  <a:cubicBezTo>
                    <a:pt x="12047" y="578"/>
                    <a:pt x="12191" y="469"/>
                    <a:pt x="12191" y="289"/>
                  </a:cubicBezTo>
                  <a:cubicBezTo>
                    <a:pt x="12191" y="109"/>
                    <a:pt x="12047" y="1"/>
                    <a:pt x="119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3" name="Google Shape;4873;p64"/>
            <p:cNvSpPr/>
            <p:nvPr/>
          </p:nvSpPr>
          <p:spPr>
            <a:xfrm>
              <a:off x="5445625" y="4457975"/>
              <a:ext cx="94700" cy="15350"/>
            </a:xfrm>
            <a:custGeom>
              <a:avLst/>
              <a:gdLst/>
              <a:ahLst/>
              <a:cxnLst/>
              <a:rect l="l" t="t" r="r" b="b"/>
              <a:pathLst>
                <a:path w="3788" h="614" extrusionOk="0">
                  <a:moveTo>
                    <a:pt x="289" y="0"/>
                  </a:moveTo>
                  <a:cubicBezTo>
                    <a:pt x="145" y="0"/>
                    <a:pt x="1" y="144"/>
                    <a:pt x="1" y="289"/>
                  </a:cubicBezTo>
                  <a:cubicBezTo>
                    <a:pt x="1" y="469"/>
                    <a:pt x="145" y="613"/>
                    <a:pt x="289" y="613"/>
                  </a:cubicBezTo>
                  <a:lnTo>
                    <a:pt x="3463" y="613"/>
                  </a:lnTo>
                  <a:cubicBezTo>
                    <a:pt x="3643" y="613"/>
                    <a:pt x="3788" y="469"/>
                    <a:pt x="3788" y="289"/>
                  </a:cubicBezTo>
                  <a:cubicBezTo>
                    <a:pt x="3788" y="144"/>
                    <a:pt x="3643" y="0"/>
                    <a:pt x="34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4" name="Google Shape;4874;p64"/>
            <p:cNvSpPr/>
            <p:nvPr/>
          </p:nvSpPr>
          <p:spPr>
            <a:xfrm>
              <a:off x="5221125" y="4457975"/>
              <a:ext cx="174025" cy="15350"/>
            </a:xfrm>
            <a:custGeom>
              <a:avLst/>
              <a:gdLst/>
              <a:ahLst/>
              <a:cxnLst/>
              <a:rect l="l" t="t" r="r" b="b"/>
              <a:pathLst>
                <a:path w="6961" h="614" extrusionOk="0">
                  <a:moveTo>
                    <a:pt x="289" y="0"/>
                  </a:moveTo>
                  <a:cubicBezTo>
                    <a:pt x="144" y="0"/>
                    <a:pt x="0" y="144"/>
                    <a:pt x="0" y="289"/>
                  </a:cubicBezTo>
                  <a:cubicBezTo>
                    <a:pt x="0" y="469"/>
                    <a:pt x="144" y="613"/>
                    <a:pt x="289" y="613"/>
                  </a:cubicBezTo>
                  <a:lnTo>
                    <a:pt x="6672" y="613"/>
                  </a:lnTo>
                  <a:cubicBezTo>
                    <a:pt x="6817" y="613"/>
                    <a:pt x="6961" y="469"/>
                    <a:pt x="6961" y="289"/>
                  </a:cubicBezTo>
                  <a:cubicBezTo>
                    <a:pt x="6961" y="144"/>
                    <a:pt x="6817" y="0"/>
                    <a:pt x="66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5" name="Google Shape;4875;p64"/>
            <p:cNvSpPr/>
            <p:nvPr/>
          </p:nvSpPr>
          <p:spPr>
            <a:xfrm>
              <a:off x="4743225" y="4457975"/>
              <a:ext cx="384150" cy="15350"/>
            </a:xfrm>
            <a:custGeom>
              <a:avLst/>
              <a:gdLst/>
              <a:ahLst/>
              <a:cxnLst/>
              <a:rect l="l" t="t" r="r" b="b"/>
              <a:pathLst>
                <a:path w="15366" h="614" extrusionOk="0">
                  <a:moveTo>
                    <a:pt x="289" y="0"/>
                  </a:moveTo>
                  <a:cubicBezTo>
                    <a:pt x="145" y="0"/>
                    <a:pt x="0" y="144"/>
                    <a:pt x="0" y="289"/>
                  </a:cubicBezTo>
                  <a:cubicBezTo>
                    <a:pt x="0" y="469"/>
                    <a:pt x="145" y="613"/>
                    <a:pt x="289" y="613"/>
                  </a:cubicBezTo>
                  <a:lnTo>
                    <a:pt x="15077" y="613"/>
                  </a:lnTo>
                  <a:cubicBezTo>
                    <a:pt x="15221" y="613"/>
                    <a:pt x="15365" y="469"/>
                    <a:pt x="15365" y="289"/>
                  </a:cubicBezTo>
                  <a:cubicBezTo>
                    <a:pt x="15365" y="144"/>
                    <a:pt x="15221" y="0"/>
                    <a:pt x="150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6" name="Google Shape;4876;p64"/>
            <p:cNvSpPr/>
            <p:nvPr/>
          </p:nvSpPr>
          <p:spPr>
            <a:xfrm>
              <a:off x="5120125" y="4540925"/>
              <a:ext cx="420200" cy="15350"/>
            </a:xfrm>
            <a:custGeom>
              <a:avLst/>
              <a:gdLst/>
              <a:ahLst/>
              <a:cxnLst/>
              <a:rect l="l" t="t" r="r" b="b"/>
              <a:pathLst>
                <a:path w="16808" h="614" extrusionOk="0">
                  <a:moveTo>
                    <a:pt x="289" y="0"/>
                  </a:moveTo>
                  <a:cubicBezTo>
                    <a:pt x="109" y="0"/>
                    <a:pt x="1" y="145"/>
                    <a:pt x="1" y="325"/>
                  </a:cubicBezTo>
                  <a:cubicBezTo>
                    <a:pt x="1" y="469"/>
                    <a:pt x="109" y="613"/>
                    <a:pt x="289" y="613"/>
                  </a:cubicBezTo>
                  <a:lnTo>
                    <a:pt x="16483" y="613"/>
                  </a:lnTo>
                  <a:cubicBezTo>
                    <a:pt x="16663" y="613"/>
                    <a:pt x="16808" y="469"/>
                    <a:pt x="16808" y="325"/>
                  </a:cubicBezTo>
                  <a:cubicBezTo>
                    <a:pt x="16808" y="145"/>
                    <a:pt x="16663" y="0"/>
                    <a:pt x="164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7" name="Google Shape;4877;p64"/>
            <p:cNvSpPr/>
            <p:nvPr/>
          </p:nvSpPr>
          <p:spPr>
            <a:xfrm>
              <a:off x="4743225" y="4540925"/>
              <a:ext cx="304800" cy="15350"/>
            </a:xfrm>
            <a:custGeom>
              <a:avLst/>
              <a:gdLst/>
              <a:ahLst/>
              <a:cxnLst/>
              <a:rect l="l" t="t" r="r" b="b"/>
              <a:pathLst>
                <a:path w="12192" h="614" extrusionOk="0">
                  <a:moveTo>
                    <a:pt x="289" y="0"/>
                  </a:moveTo>
                  <a:cubicBezTo>
                    <a:pt x="145" y="0"/>
                    <a:pt x="0" y="145"/>
                    <a:pt x="0" y="325"/>
                  </a:cubicBezTo>
                  <a:cubicBezTo>
                    <a:pt x="0" y="469"/>
                    <a:pt x="145" y="613"/>
                    <a:pt x="289" y="613"/>
                  </a:cubicBezTo>
                  <a:lnTo>
                    <a:pt x="11903" y="613"/>
                  </a:lnTo>
                  <a:cubicBezTo>
                    <a:pt x="12047" y="613"/>
                    <a:pt x="12191" y="469"/>
                    <a:pt x="12191" y="325"/>
                  </a:cubicBezTo>
                  <a:cubicBezTo>
                    <a:pt x="12191" y="145"/>
                    <a:pt x="12047" y="0"/>
                    <a:pt x="119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8" name="Google Shape;4878;p64"/>
            <p:cNvSpPr/>
            <p:nvPr/>
          </p:nvSpPr>
          <p:spPr>
            <a:xfrm>
              <a:off x="5350950" y="4623875"/>
              <a:ext cx="189375" cy="15350"/>
            </a:xfrm>
            <a:custGeom>
              <a:avLst/>
              <a:gdLst/>
              <a:ahLst/>
              <a:cxnLst/>
              <a:rect l="l" t="t" r="r" b="b"/>
              <a:pathLst>
                <a:path w="7575" h="614" extrusionOk="0">
                  <a:moveTo>
                    <a:pt x="325" y="1"/>
                  </a:moveTo>
                  <a:cubicBezTo>
                    <a:pt x="145" y="1"/>
                    <a:pt x="1" y="145"/>
                    <a:pt x="1" y="325"/>
                  </a:cubicBezTo>
                  <a:cubicBezTo>
                    <a:pt x="1" y="469"/>
                    <a:pt x="145" y="614"/>
                    <a:pt x="325" y="614"/>
                  </a:cubicBezTo>
                  <a:lnTo>
                    <a:pt x="7250" y="614"/>
                  </a:lnTo>
                  <a:cubicBezTo>
                    <a:pt x="7430" y="614"/>
                    <a:pt x="7575" y="469"/>
                    <a:pt x="7575" y="325"/>
                  </a:cubicBezTo>
                  <a:cubicBezTo>
                    <a:pt x="7575" y="145"/>
                    <a:pt x="7430" y="1"/>
                    <a:pt x="72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9" name="Google Shape;4879;p64"/>
            <p:cNvSpPr/>
            <p:nvPr/>
          </p:nvSpPr>
          <p:spPr>
            <a:xfrm>
              <a:off x="4917250" y="4623875"/>
              <a:ext cx="376925" cy="15350"/>
            </a:xfrm>
            <a:custGeom>
              <a:avLst/>
              <a:gdLst/>
              <a:ahLst/>
              <a:cxnLst/>
              <a:rect l="l" t="t" r="r" b="b"/>
              <a:pathLst>
                <a:path w="15077" h="614" extrusionOk="0">
                  <a:moveTo>
                    <a:pt x="289" y="1"/>
                  </a:moveTo>
                  <a:cubicBezTo>
                    <a:pt x="109" y="1"/>
                    <a:pt x="0" y="145"/>
                    <a:pt x="0" y="325"/>
                  </a:cubicBezTo>
                  <a:cubicBezTo>
                    <a:pt x="0" y="469"/>
                    <a:pt x="109" y="614"/>
                    <a:pt x="289" y="614"/>
                  </a:cubicBezTo>
                  <a:lnTo>
                    <a:pt x="14752" y="614"/>
                  </a:lnTo>
                  <a:cubicBezTo>
                    <a:pt x="14932" y="614"/>
                    <a:pt x="15076" y="469"/>
                    <a:pt x="15076" y="325"/>
                  </a:cubicBezTo>
                  <a:cubicBezTo>
                    <a:pt x="15076" y="145"/>
                    <a:pt x="14932" y="1"/>
                    <a:pt x="147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0" name="Google Shape;4880;p64"/>
            <p:cNvSpPr/>
            <p:nvPr/>
          </p:nvSpPr>
          <p:spPr>
            <a:xfrm>
              <a:off x="4743225" y="4623875"/>
              <a:ext cx="109125" cy="15350"/>
            </a:xfrm>
            <a:custGeom>
              <a:avLst/>
              <a:gdLst/>
              <a:ahLst/>
              <a:cxnLst/>
              <a:rect l="l" t="t" r="r" b="b"/>
              <a:pathLst>
                <a:path w="4365" h="614" extrusionOk="0">
                  <a:moveTo>
                    <a:pt x="289" y="1"/>
                  </a:moveTo>
                  <a:cubicBezTo>
                    <a:pt x="145" y="1"/>
                    <a:pt x="0" y="145"/>
                    <a:pt x="0" y="325"/>
                  </a:cubicBezTo>
                  <a:cubicBezTo>
                    <a:pt x="0" y="469"/>
                    <a:pt x="145" y="614"/>
                    <a:pt x="289" y="614"/>
                  </a:cubicBezTo>
                  <a:lnTo>
                    <a:pt x="4076" y="614"/>
                  </a:lnTo>
                  <a:cubicBezTo>
                    <a:pt x="4220" y="614"/>
                    <a:pt x="4365" y="469"/>
                    <a:pt x="4365" y="325"/>
                  </a:cubicBezTo>
                  <a:cubicBezTo>
                    <a:pt x="4365" y="145"/>
                    <a:pt x="4220" y="1"/>
                    <a:pt x="40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1" name="Google Shape;4881;p64"/>
            <p:cNvSpPr/>
            <p:nvPr/>
          </p:nvSpPr>
          <p:spPr>
            <a:xfrm>
              <a:off x="5068725" y="4696900"/>
              <a:ext cx="471600" cy="15375"/>
            </a:xfrm>
            <a:custGeom>
              <a:avLst/>
              <a:gdLst/>
              <a:ahLst/>
              <a:cxnLst/>
              <a:rect l="l" t="t" r="r" b="b"/>
              <a:pathLst>
                <a:path w="18864" h="615" extrusionOk="0">
                  <a:moveTo>
                    <a:pt x="325" y="1"/>
                  </a:moveTo>
                  <a:cubicBezTo>
                    <a:pt x="145" y="1"/>
                    <a:pt x="1" y="145"/>
                    <a:pt x="1" y="289"/>
                  </a:cubicBezTo>
                  <a:cubicBezTo>
                    <a:pt x="1" y="470"/>
                    <a:pt x="145" y="614"/>
                    <a:pt x="325" y="614"/>
                  </a:cubicBezTo>
                  <a:lnTo>
                    <a:pt x="18539" y="614"/>
                  </a:lnTo>
                  <a:cubicBezTo>
                    <a:pt x="18719" y="614"/>
                    <a:pt x="18864" y="470"/>
                    <a:pt x="18864" y="289"/>
                  </a:cubicBezTo>
                  <a:cubicBezTo>
                    <a:pt x="18864" y="145"/>
                    <a:pt x="18719" y="1"/>
                    <a:pt x="185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2" name="Google Shape;4882;p64"/>
            <p:cNvSpPr/>
            <p:nvPr/>
          </p:nvSpPr>
          <p:spPr>
            <a:xfrm>
              <a:off x="4743225" y="4696900"/>
              <a:ext cx="174050" cy="15375"/>
            </a:xfrm>
            <a:custGeom>
              <a:avLst/>
              <a:gdLst/>
              <a:ahLst/>
              <a:cxnLst/>
              <a:rect l="l" t="t" r="r" b="b"/>
              <a:pathLst>
                <a:path w="6962" h="615" extrusionOk="0">
                  <a:moveTo>
                    <a:pt x="289" y="1"/>
                  </a:moveTo>
                  <a:cubicBezTo>
                    <a:pt x="145" y="1"/>
                    <a:pt x="0" y="145"/>
                    <a:pt x="0" y="289"/>
                  </a:cubicBezTo>
                  <a:cubicBezTo>
                    <a:pt x="0" y="470"/>
                    <a:pt x="145" y="614"/>
                    <a:pt x="289" y="614"/>
                  </a:cubicBezTo>
                  <a:lnTo>
                    <a:pt x="6673" y="614"/>
                  </a:lnTo>
                  <a:cubicBezTo>
                    <a:pt x="6853" y="614"/>
                    <a:pt x="6961" y="470"/>
                    <a:pt x="6961" y="289"/>
                  </a:cubicBezTo>
                  <a:cubicBezTo>
                    <a:pt x="6961" y="145"/>
                    <a:pt x="6853" y="1"/>
                    <a:pt x="66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3" name="Google Shape;4883;p64"/>
            <p:cNvSpPr/>
            <p:nvPr/>
          </p:nvSpPr>
          <p:spPr>
            <a:xfrm>
              <a:off x="5445625" y="4779875"/>
              <a:ext cx="94700" cy="15350"/>
            </a:xfrm>
            <a:custGeom>
              <a:avLst/>
              <a:gdLst/>
              <a:ahLst/>
              <a:cxnLst/>
              <a:rect l="l" t="t" r="r" b="b"/>
              <a:pathLst>
                <a:path w="3788" h="614" extrusionOk="0">
                  <a:moveTo>
                    <a:pt x="289" y="0"/>
                  </a:moveTo>
                  <a:cubicBezTo>
                    <a:pt x="145" y="0"/>
                    <a:pt x="1" y="144"/>
                    <a:pt x="1" y="325"/>
                  </a:cubicBezTo>
                  <a:cubicBezTo>
                    <a:pt x="1" y="469"/>
                    <a:pt x="145" y="613"/>
                    <a:pt x="289" y="613"/>
                  </a:cubicBezTo>
                  <a:lnTo>
                    <a:pt x="3463" y="613"/>
                  </a:lnTo>
                  <a:cubicBezTo>
                    <a:pt x="3643" y="613"/>
                    <a:pt x="3788" y="469"/>
                    <a:pt x="3788" y="325"/>
                  </a:cubicBezTo>
                  <a:cubicBezTo>
                    <a:pt x="3788" y="144"/>
                    <a:pt x="3643" y="0"/>
                    <a:pt x="34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4" name="Google Shape;4884;p64"/>
            <p:cNvSpPr/>
            <p:nvPr/>
          </p:nvSpPr>
          <p:spPr>
            <a:xfrm>
              <a:off x="5221125" y="4779875"/>
              <a:ext cx="174025" cy="15350"/>
            </a:xfrm>
            <a:custGeom>
              <a:avLst/>
              <a:gdLst/>
              <a:ahLst/>
              <a:cxnLst/>
              <a:rect l="l" t="t" r="r" b="b"/>
              <a:pathLst>
                <a:path w="6961" h="614" extrusionOk="0">
                  <a:moveTo>
                    <a:pt x="289" y="0"/>
                  </a:moveTo>
                  <a:cubicBezTo>
                    <a:pt x="144" y="0"/>
                    <a:pt x="0" y="144"/>
                    <a:pt x="0" y="325"/>
                  </a:cubicBezTo>
                  <a:cubicBezTo>
                    <a:pt x="0" y="469"/>
                    <a:pt x="144" y="613"/>
                    <a:pt x="289" y="613"/>
                  </a:cubicBezTo>
                  <a:lnTo>
                    <a:pt x="6672" y="613"/>
                  </a:lnTo>
                  <a:cubicBezTo>
                    <a:pt x="6817" y="613"/>
                    <a:pt x="6961" y="469"/>
                    <a:pt x="6961" y="325"/>
                  </a:cubicBezTo>
                  <a:cubicBezTo>
                    <a:pt x="6961" y="144"/>
                    <a:pt x="6817" y="0"/>
                    <a:pt x="66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5" name="Google Shape;4885;p64"/>
            <p:cNvSpPr/>
            <p:nvPr/>
          </p:nvSpPr>
          <p:spPr>
            <a:xfrm>
              <a:off x="4743225" y="4779875"/>
              <a:ext cx="384150" cy="15350"/>
            </a:xfrm>
            <a:custGeom>
              <a:avLst/>
              <a:gdLst/>
              <a:ahLst/>
              <a:cxnLst/>
              <a:rect l="l" t="t" r="r" b="b"/>
              <a:pathLst>
                <a:path w="15366" h="614" extrusionOk="0">
                  <a:moveTo>
                    <a:pt x="289" y="0"/>
                  </a:moveTo>
                  <a:cubicBezTo>
                    <a:pt x="145" y="0"/>
                    <a:pt x="0" y="144"/>
                    <a:pt x="0" y="325"/>
                  </a:cubicBezTo>
                  <a:cubicBezTo>
                    <a:pt x="0" y="469"/>
                    <a:pt x="145" y="613"/>
                    <a:pt x="289" y="613"/>
                  </a:cubicBezTo>
                  <a:lnTo>
                    <a:pt x="15077" y="613"/>
                  </a:lnTo>
                  <a:cubicBezTo>
                    <a:pt x="15221" y="613"/>
                    <a:pt x="15365" y="469"/>
                    <a:pt x="15365" y="325"/>
                  </a:cubicBezTo>
                  <a:cubicBezTo>
                    <a:pt x="15365" y="144"/>
                    <a:pt x="15221" y="0"/>
                    <a:pt x="150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6" name="Google Shape;4886;p64"/>
            <p:cNvSpPr/>
            <p:nvPr/>
          </p:nvSpPr>
          <p:spPr>
            <a:xfrm>
              <a:off x="5619650" y="3718600"/>
              <a:ext cx="671775" cy="1228275"/>
            </a:xfrm>
            <a:custGeom>
              <a:avLst/>
              <a:gdLst/>
              <a:ahLst/>
              <a:cxnLst/>
              <a:rect l="l" t="t" r="r" b="b"/>
              <a:pathLst>
                <a:path w="26871" h="49131" extrusionOk="0">
                  <a:moveTo>
                    <a:pt x="17529" y="0"/>
                  </a:moveTo>
                  <a:cubicBezTo>
                    <a:pt x="17385" y="0"/>
                    <a:pt x="17277" y="108"/>
                    <a:pt x="17241" y="253"/>
                  </a:cubicBezTo>
                  <a:lnTo>
                    <a:pt x="12408" y="36428"/>
                  </a:lnTo>
                  <a:lnTo>
                    <a:pt x="8440" y="16302"/>
                  </a:lnTo>
                  <a:cubicBezTo>
                    <a:pt x="8404" y="16158"/>
                    <a:pt x="8296" y="16050"/>
                    <a:pt x="8152" y="16050"/>
                  </a:cubicBezTo>
                  <a:cubicBezTo>
                    <a:pt x="7972" y="16050"/>
                    <a:pt x="7863" y="16158"/>
                    <a:pt x="7863" y="16302"/>
                  </a:cubicBezTo>
                  <a:lnTo>
                    <a:pt x="4870" y="43569"/>
                  </a:lnTo>
                  <a:lnTo>
                    <a:pt x="2958" y="38159"/>
                  </a:lnTo>
                  <a:cubicBezTo>
                    <a:pt x="2927" y="38065"/>
                    <a:pt x="2815" y="37972"/>
                    <a:pt x="2691" y="37972"/>
                  </a:cubicBezTo>
                  <a:cubicBezTo>
                    <a:pt x="2672" y="37972"/>
                    <a:pt x="2653" y="37974"/>
                    <a:pt x="2634" y="37979"/>
                  </a:cubicBezTo>
                  <a:cubicBezTo>
                    <a:pt x="2525" y="37979"/>
                    <a:pt x="2417" y="38087"/>
                    <a:pt x="2381" y="38195"/>
                  </a:cubicBezTo>
                  <a:lnTo>
                    <a:pt x="37" y="48763"/>
                  </a:lnTo>
                  <a:cubicBezTo>
                    <a:pt x="1" y="48943"/>
                    <a:pt x="109" y="49087"/>
                    <a:pt x="253" y="49124"/>
                  </a:cubicBezTo>
                  <a:cubicBezTo>
                    <a:pt x="277" y="49128"/>
                    <a:pt x="300" y="49131"/>
                    <a:pt x="322" y="49131"/>
                  </a:cubicBezTo>
                  <a:cubicBezTo>
                    <a:pt x="470" y="49131"/>
                    <a:pt x="582" y="49032"/>
                    <a:pt x="614" y="48907"/>
                  </a:cubicBezTo>
                  <a:lnTo>
                    <a:pt x="2742" y="39349"/>
                  </a:lnTo>
                  <a:lnTo>
                    <a:pt x="4725" y="45012"/>
                  </a:lnTo>
                  <a:cubicBezTo>
                    <a:pt x="4798" y="45156"/>
                    <a:pt x="4906" y="45228"/>
                    <a:pt x="5050" y="45228"/>
                  </a:cubicBezTo>
                  <a:cubicBezTo>
                    <a:pt x="5194" y="45192"/>
                    <a:pt x="5303" y="45084"/>
                    <a:pt x="5303" y="44940"/>
                  </a:cubicBezTo>
                  <a:lnTo>
                    <a:pt x="8224" y="18358"/>
                  </a:lnTo>
                  <a:lnTo>
                    <a:pt x="12155" y="38339"/>
                  </a:lnTo>
                  <a:cubicBezTo>
                    <a:pt x="12191" y="38484"/>
                    <a:pt x="12300" y="38556"/>
                    <a:pt x="12444" y="38556"/>
                  </a:cubicBezTo>
                  <a:cubicBezTo>
                    <a:pt x="12624" y="38556"/>
                    <a:pt x="12732" y="38448"/>
                    <a:pt x="12732" y="38303"/>
                  </a:cubicBezTo>
                  <a:lnTo>
                    <a:pt x="17529" y="2633"/>
                  </a:lnTo>
                  <a:lnTo>
                    <a:pt x="22723" y="44182"/>
                  </a:lnTo>
                  <a:cubicBezTo>
                    <a:pt x="22723" y="44291"/>
                    <a:pt x="22831" y="44399"/>
                    <a:pt x="22975" y="44435"/>
                  </a:cubicBezTo>
                  <a:cubicBezTo>
                    <a:pt x="22995" y="44441"/>
                    <a:pt x="23015" y="44444"/>
                    <a:pt x="23036" y="44444"/>
                  </a:cubicBezTo>
                  <a:cubicBezTo>
                    <a:pt x="23131" y="44444"/>
                    <a:pt x="23234" y="44380"/>
                    <a:pt x="23264" y="44291"/>
                  </a:cubicBezTo>
                  <a:lnTo>
                    <a:pt x="25176" y="40792"/>
                  </a:lnTo>
                  <a:lnTo>
                    <a:pt x="26258" y="48474"/>
                  </a:lnTo>
                  <a:cubicBezTo>
                    <a:pt x="26258" y="48631"/>
                    <a:pt x="26367" y="48734"/>
                    <a:pt x="26514" y="48734"/>
                  </a:cubicBezTo>
                  <a:cubicBezTo>
                    <a:pt x="26536" y="48734"/>
                    <a:pt x="26559" y="48731"/>
                    <a:pt x="26582" y="48727"/>
                  </a:cubicBezTo>
                  <a:cubicBezTo>
                    <a:pt x="26726" y="48727"/>
                    <a:pt x="26871" y="48583"/>
                    <a:pt x="26835" y="48402"/>
                  </a:cubicBezTo>
                  <a:lnTo>
                    <a:pt x="25680" y="39782"/>
                  </a:lnTo>
                  <a:cubicBezTo>
                    <a:pt x="25644" y="39674"/>
                    <a:pt x="25536" y="39566"/>
                    <a:pt x="25428" y="39530"/>
                  </a:cubicBezTo>
                  <a:cubicBezTo>
                    <a:pt x="25284" y="39530"/>
                    <a:pt x="25176" y="39566"/>
                    <a:pt x="25103" y="39674"/>
                  </a:cubicBezTo>
                  <a:lnTo>
                    <a:pt x="23192" y="43172"/>
                  </a:lnTo>
                  <a:lnTo>
                    <a:pt x="17854" y="289"/>
                  </a:lnTo>
                  <a:cubicBezTo>
                    <a:pt x="17818" y="108"/>
                    <a:pt x="17710" y="0"/>
                    <a:pt x="175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7" name="Google Shape;4887;p64"/>
            <p:cNvSpPr/>
            <p:nvPr/>
          </p:nvSpPr>
          <p:spPr>
            <a:xfrm>
              <a:off x="4803625" y="3226950"/>
              <a:ext cx="1458050" cy="440500"/>
            </a:xfrm>
            <a:custGeom>
              <a:avLst/>
              <a:gdLst/>
              <a:ahLst/>
              <a:cxnLst/>
              <a:rect l="l" t="t" r="r" b="b"/>
              <a:pathLst>
                <a:path w="58322" h="17620" extrusionOk="0">
                  <a:moveTo>
                    <a:pt x="57979" y="1"/>
                  </a:moveTo>
                  <a:cubicBezTo>
                    <a:pt x="57907" y="1"/>
                    <a:pt x="57835" y="28"/>
                    <a:pt x="57780" y="82"/>
                  </a:cubicBezTo>
                  <a:lnTo>
                    <a:pt x="44508" y="14112"/>
                  </a:lnTo>
                  <a:lnTo>
                    <a:pt x="32281" y="4879"/>
                  </a:lnTo>
                  <a:cubicBezTo>
                    <a:pt x="32216" y="4846"/>
                    <a:pt x="32151" y="4828"/>
                    <a:pt x="32090" y="4828"/>
                  </a:cubicBezTo>
                  <a:cubicBezTo>
                    <a:pt x="32014" y="4828"/>
                    <a:pt x="31944" y="4855"/>
                    <a:pt x="31884" y="4915"/>
                  </a:cubicBezTo>
                  <a:lnTo>
                    <a:pt x="23697" y="12344"/>
                  </a:lnTo>
                  <a:lnTo>
                    <a:pt x="13995" y="3652"/>
                  </a:lnTo>
                  <a:cubicBezTo>
                    <a:pt x="13941" y="3598"/>
                    <a:pt x="13869" y="3571"/>
                    <a:pt x="13797" y="3571"/>
                  </a:cubicBezTo>
                  <a:cubicBezTo>
                    <a:pt x="13724" y="3571"/>
                    <a:pt x="13652" y="3598"/>
                    <a:pt x="13598" y="3652"/>
                  </a:cubicBezTo>
                  <a:lnTo>
                    <a:pt x="145" y="17105"/>
                  </a:lnTo>
                  <a:cubicBezTo>
                    <a:pt x="1" y="17214"/>
                    <a:pt x="1" y="17430"/>
                    <a:pt x="145" y="17538"/>
                  </a:cubicBezTo>
                  <a:cubicBezTo>
                    <a:pt x="199" y="17592"/>
                    <a:pt x="271" y="17619"/>
                    <a:pt x="344" y="17619"/>
                  </a:cubicBezTo>
                  <a:cubicBezTo>
                    <a:pt x="416" y="17619"/>
                    <a:pt x="488" y="17592"/>
                    <a:pt x="542" y="17538"/>
                  </a:cubicBezTo>
                  <a:lnTo>
                    <a:pt x="13815" y="4265"/>
                  </a:lnTo>
                  <a:lnTo>
                    <a:pt x="23517" y="12958"/>
                  </a:lnTo>
                  <a:cubicBezTo>
                    <a:pt x="23571" y="13012"/>
                    <a:pt x="23643" y="13039"/>
                    <a:pt x="23715" y="13039"/>
                  </a:cubicBezTo>
                  <a:cubicBezTo>
                    <a:pt x="23787" y="13039"/>
                    <a:pt x="23859" y="13012"/>
                    <a:pt x="23913" y="12958"/>
                  </a:cubicBezTo>
                  <a:lnTo>
                    <a:pt x="32101" y="5528"/>
                  </a:lnTo>
                  <a:lnTo>
                    <a:pt x="44327" y="14761"/>
                  </a:lnTo>
                  <a:cubicBezTo>
                    <a:pt x="44388" y="14806"/>
                    <a:pt x="44455" y="14826"/>
                    <a:pt x="44520" y="14826"/>
                  </a:cubicBezTo>
                  <a:cubicBezTo>
                    <a:pt x="44610" y="14826"/>
                    <a:pt x="44697" y="14788"/>
                    <a:pt x="44760" y="14725"/>
                  </a:cubicBezTo>
                  <a:lnTo>
                    <a:pt x="58213" y="514"/>
                  </a:lnTo>
                  <a:cubicBezTo>
                    <a:pt x="58321" y="406"/>
                    <a:pt x="58321" y="190"/>
                    <a:pt x="58177" y="82"/>
                  </a:cubicBezTo>
                  <a:cubicBezTo>
                    <a:pt x="58123" y="28"/>
                    <a:pt x="58051" y="1"/>
                    <a:pt x="579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8" name="Google Shape;4888;p64"/>
            <p:cNvSpPr/>
            <p:nvPr/>
          </p:nvSpPr>
          <p:spPr>
            <a:xfrm>
              <a:off x="5103900" y="3278575"/>
              <a:ext cx="89275" cy="89275"/>
            </a:xfrm>
            <a:custGeom>
              <a:avLst/>
              <a:gdLst/>
              <a:ahLst/>
              <a:cxnLst/>
              <a:rect l="l" t="t" r="r" b="b"/>
              <a:pathLst>
                <a:path w="3571" h="3571" extrusionOk="0">
                  <a:moveTo>
                    <a:pt x="1804" y="0"/>
                  </a:moveTo>
                  <a:cubicBezTo>
                    <a:pt x="794" y="0"/>
                    <a:pt x="0" y="830"/>
                    <a:pt x="0" y="1804"/>
                  </a:cubicBezTo>
                  <a:cubicBezTo>
                    <a:pt x="0" y="2778"/>
                    <a:pt x="794" y="3571"/>
                    <a:pt x="1804" y="3571"/>
                  </a:cubicBezTo>
                  <a:cubicBezTo>
                    <a:pt x="2777" y="3571"/>
                    <a:pt x="3571" y="2778"/>
                    <a:pt x="3571" y="1804"/>
                  </a:cubicBezTo>
                  <a:cubicBezTo>
                    <a:pt x="3571" y="830"/>
                    <a:pt x="2777" y="0"/>
                    <a:pt x="18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9" name="Google Shape;4889;p64"/>
            <p:cNvSpPr/>
            <p:nvPr/>
          </p:nvSpPr>
          <p:spPr>
            <a:xfrm>
              <a:off x="5096675" y="3271350"/>
              <a:ext cx="103725" cy="103725"/>
            </a:xfrm>
            <a:custGeom>
              <a:avLst/>
              <a:gdLst/>
              <a:ahLst/>
              <a:cxnLst/>
              <a:rect l="l" t="t" r="r" b="b"/>
              <a:pathLst>
                <a:path w="4149" h="4149" extrusionOk="0">
                  <a:moveTo>
                    <a:pt x="2093" y="614"/>
                  </a:moveTo>
                  <a:cubicBezTo>
                    <a:pt x="2886" y="614"/>
                    <a:pt x="3571" y="1263"/>
                    <a:pt x="3571" y="2093"/>
                  </a:cubicBezTo>
                  <a:cubicBezTo>
                    <a:pt x="3571" y="2886"/>
                    <a:pt x="2886" y="3571"/>
                    <a:pt x="2093" y="3571"/>
                  </a:cubicBezTo>
                  <a:cubicBezTo>
                    <a:pt x="1263" y="3571"/>
                    <a:pt x="614" y="2886"/>
                    <a:pt x="614" y="2093"/>
                  </a:cubicBezTo>
                  <a:cubicBezTo>
                    <a:pt x="614" y="1263"/>
                    <a:pt x="1263" y="614"/>
                    <a:pt x="2093" y="614"/>
                  </a:cubicBezTo>
                  <a:close/>
                  <a:moveTo>
                    <a:pt x="2093" y="1"/>
                  </a:moveTo>
                  <a:cubicBezTo>
                    <a:pt x="939" y="1"/>
                    <a:pt x="1" y="939"/>
                    <a:pt x="1" y="2093"/>
                  </a:cubicBezTo>
                  <a:cubicBezTo>
                    <a:pt x="1" y="3247"/>
                    <a:pt x="939" y="4149"/>
                    <a:pt x="2093" y="4149"/>
                  </a:cubicBezTo>
                  <a:cubicBezTo>
                    <a:pt x="3211" y="4149"/>
                    <a:pt x="4148" y="3247"/>
                    <a:pt x="4148" y="2093"/>
                  </a:cubicBezTo>
                  <a:cubicBezTo>
                    <a:pt x="4148" y="939"/>
                    <a:pt x="3211" y="1"/>
                    <a:pt x="20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0" name="Google Shape;4890;p64"/>
            <p:cNvSpPr/>
            <p:nvPr/>
          </p:nvSpPr>
          <p:spPr>
            <a:xfrm>
              <a:off x="5561050" y="3311025"/>
              <a:ext cx="89275" cy="88400"/>
            </a:xfrm>
            <a:custGeom>
              <a:avLst/>
              <a:gdLst/>
              <a:ahLst/>
              <a:cxnLst/>
              <a:rect l="l" t="t" r="r" b="b"/>
              <a:pathLst>
                <a:path w="3571" h="3536" extrusionOk="0">
                  <a:moveTo>
                    <a:pt x="1804" y="1"/>
                  </a:moveTo>
                  <a:cubicBezTo>
                    <a:pt x="794" y="1"/>
                    <a:pt x="0" y="794"/>
                    <a:pt x="0" y="1768"/>
                  </a:cubicBezTo>
                  <a:cubicBezTo>
                    <a:pt x="0" y="2742"/>
                    <a:pt x="794" y="3535"/>
                    <a:pt x="1804" y="3535"/>
                  </a:cubicBezTo>
                  <a:cubicBezTo>
                    <a:pt x="2777" y="3535"/>
                    <a:pt x="3571" y="2742"/>
                    <a:pt x="3571" y="1768"/>
                  </a:cubicBezTo>
                  <a:cubicBezTo>
                    <a:pt x="3571" y="794"/>
                    <a:pt x="2777" y="1"/>
                    <a:pt x="18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1" name="Google Shape;4891;p64"/>
            <p:cNvSpPr/>
            <p:nvPr/>
          </p:nvSpPr>
          <p:spPr>
            <a:xfrm>
              <a:off x="5553825" y="3302925"/>
              <a:ext cx="103725" cy="104600"/>
            </a:xfrm>
            <a:custGeom>
              <a:avLst/>
              <a:gdLst/>
              <a:ahLst/>
              <a:cxnLst/>
              <a:rect l="l" t="t" r="r" b="b"/>
              <a:pathLst>
                <a:path w="4149" h="4184" extrusionOk="0">
                  <a:moveTo>
                    <a:pt x="2093" y="613"/>
                  </a:moveTo>
                  <a:cubicBezTo>
                    <a:pt x="2886" y="613"/>
                    <a:pt x="3535" y="1263"/>
                    <a:pt x="3535" y="2092"/>
                  </a:cubicBezTo>
                  <a:cubicBezTo>
                    <a:pt x="3535" y="2922"/>
                    <a:pt x="2886" y="3571"/>
                    <a:pt x="2093" y="3571"/>
                  </a:cubicBezTo>
                  <a:cubicBezTo>
                    <a:pt x="1263" y="3571"/>
                    <a:pt x="614" y="2922"/>
                    <a:pt x="614" y="2092"/>
                  </a:cubicBezTo>
                  <a:cubicBezTo>
                    <a:pt x="614" y="1263"/>
                    <a:pt x="1263" y="613"/>
                    <a:pt x="2093" y="613"/>
                  </a:cubicBezTo>
                  <a:close/>
                  <a:moveTo>
                    <a:pt x="2093" y="0"/>
                  </a:moveTo>
                  <a:cubicBezTo>
                    <a:pt x="939" y="0"/>
                    <a:pt x="1" y="938"/>
                    <a:pt x="1" y="2092"/>
                  </a:cubicBezTo>
                  <a:cubicBezTo>
                    <a:pt x="1" y="3246"/>
                    <a:pt x="939" y="4184"/>
                    <a:pt x="2093" y="4184"/>
                  </a:cubicBezTo>
                  <a:cubicBezTo>
                    <a:pt x="3211" y="4184"/>
                    <a:pt x="4148" y="3246"/>
                    <a:pt x="4148" y="2092"/>
                  </a:cubicBezTo>
                  <a:cubicBezTo>
                    <a:pt x="4148" y="938"/>
                    <a:pt x="3211" y="0"/>
                    <a:pt x="20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2" name="Google Shape;4892;p64"/>
            <p:cNvSpPr/>
            <p:nvPr/>
          </p:nvSpPr>
          <p:spPr>
            <a:xfrm>
              <a:off x="5872125" y="3545475"/>
              <a:ext cx="89300" cy="89275"/>
            </a:xfrm>
            <a:custGeom>
              <a:avLst/>
              <a:gdLst/>
              <a:ahLst/>
              <a:cxnLst/>
              <a:rect l="l" t="t" r="r" b="b"/>
              <a:pathLst>
                <a:path w="3572" h="3571" extrusionOk="0">
                  <a:moveTo>
                    <a:pt x="1768" y="0"/>
                  </a:moveTo>
                  <a:cubicBezTo>
                    <a:pt x="794" y="0"/>
                    <a:pt x="0" y="794"/>
                    <a:pt x="0" y="1768"/>
                  </a:cubicBezTo>
                  <a:cubicBezTo>
                    <a:pt x="0" y="2777"/>
                    <a:pt x="794" y="3571"/>
                    <a:pt x="1768" y="3571"/>
                  </a:cubicBezTo>
                  <a:cubicBezTo>
                    <a:pt x="2778" y="3571"/>
                    <a:pt x="3571" y="2777"/>
                    <a:pt x="3571" y="1768"/>
                  </a:cubicBezTo>
                  <a:cubicBezTo>
                    <a:pt x="3571" y="794"/>
                    <a:pt x="2778" y="0"/>
                    <a:pt x="17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3" name="Google Shape;4893;p64"/>
            <p:cNvSpPr/>
            <p:nvPr/>
          </p:nvSpPr>
          <p:spPr>
            <a:xfrm>
              <a:off x="5864900" y="3538250"/>
              <a:ext cx="103725" cy="103725"/>
            </a:xfrm>
            <a:custGeom>
              <a:avLst/>
              <a:gdLst/>
              <a:ahLst/>
              <a:cxnLst/>
              <a:rect l="l" t="t" r="r" b="b"/>
              <a:pathLst>
                <a:path w="4149" h="4149" extrusionOk="0">
                  <a:moveTo>
                    <a:pt x="2057" y="578"/>
                  </a:moveTo>
                  <a:cubicBezTo>
                    <a:pt x="2886" y="614"/>
                    <a:pt x="3535" y="1263"/>
                    <a:pt x="3535" y="2057"/>
                  </a:cubicBezTo>
                  <a:cubicBezTo>
                    <a:pt x="3535" y="2886"/>
                    <a:pt x="2886" y="3535"/>
                    <a:pt x="2057" y="3535"/>
                  </a:cubicBezTo>
                  <a:cubicBezTo>
                    <a:pt x="1263" y="3535"/>
                    <a:pt x="614" y="2886"/>
                    <a:pt x="614" y="2057"/>
                  </a:cubicBezTo>
                  <a:cubicBezTo>
                    <a:pt x="614" y="1263"/>
                    <a:pt x="1263" y="614"/>
                    <a:pt x="2057" y="578"/>
                  </a:cubicBezTo>
                  <a:close/>
                  <a:moveTo>
                    <a:pt x="2057" y="1"/>
                  </a:moveTo>
                  <a:cubicBezTo>
                    <a:pt x="939" y="1"/>
                    <a:pt x="1" y="938"/>
                    <a:pt x="1" y="2057"/>
                  </a:cubicBezTo>
                  <a:cubicBezTo>
                    <a:pt x="1" y="3211"/>
                    <a:pt x="939" y="4148"/>
                    <a:pt x="2057" y="4148"/>
                  </a:cubicBezTo>
                  <a:cubicBezTo>
                    <a:pt x="3211" y="4148"/>
                    <a:pt x="4149" y="3211"/>
                    <a:pt x="4149" y="2057"/>
                  </a:cubicBezTo>
                  <a:cubicBezTo>
                    <a:pt x="4149" y="938"/>
                    <a:pt x="3211" y="1"/>
                    <a:pt x="20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4" name="Google Shape;4894;p64"/>
            <p:cNvSpPr/>
            <p:nvPr/>
          </p:nvSpPr>
          <p:spPr>
            <a:xfrm>
              <a:off x="6202150" y="3190200"/>
              <a:ext cx="89275" cy="88400"/>
            </a:xfrm>
            <a:custGeom>
              <a:avLst/>
              <a:gdLst/>
              <a:ahLst/>
              <a:cxnLst/>
              <a:rect l="l" t="t" r="r" b="b"/>
              <a:pathLst>
                <a:path w="3571" h="3536" extrusionOk="0">
                  <a:moveTo>
                    <a:pt x="1803" y="1"/>
                  </a:moveTo>
                  <a:cubicBezTo>
                    <a:pt x="793" y="1"/>
                    <a:pt x="0" y="794"/>
                    <a:pt x="0" y="1768"/>
                  </a:cubicBezTo>
                  <a:cubicBezTo>
                    <a:pt x="0" y="2742"/>
                    <a:pt x="793" y="3535"/>
                    <a:pt x="1803" y="3535"/>
                  </a:cubicBezTo>
                  <a:cubicBezTo>
                    <a:pt x="2777" y="3535"/>
                    <a:pt x="3571" y="2742"/>
                    <a:pt x="3571" y="1768"/>
                  </a:cubicBezTo>
                  <a:cubicBezTo>
                    <a:pt x="3571" y="794"/>
                    <a:pt x="2777" y="1"/>
                    <a:pt x="18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5" name="Google Shape;4895;p64"/>
            <p:cNvSpPr/>
            <p:nvPr/>
          </p:nvSpPr>
          <p:spPr>
            <a:xfrm>
              <a:off x="6194925" y="3183000"/>
              <a:ext cx="103725" cy="103700"/>
            </a:xfrm>
            <a:custGeom>
              <a:avLst/>
              <a:gdLst/>
              <a:ahLst/>
              <a:cxnLst/>
              <a:rect l="l" t="t" r="r" b="b"/>
              <a:pathLst>
                <a:path w="4149" h="4148" extrusionOk="0">
                  <a:moveTo>
                    <a:pt x="2092" y="577"/>
                  </a:moveTo>
                  <a:cubicBezTo>
                    <a:pt x="2886" y="577"/>
                    <a:pt x="3535" y="1263"/>
                    <a:pt x="3535" y="2056"/>
                  </a:cubicBezTo>
                  <a:cubicBezTo>
                    <a:pt x="3535" y="2886"/>
                    <a:pt x="2886" y="3535"/>
                    <a:pt x="2092" y="3535"/>
                  </a:cubicBezTo>
                  <a:cubicBezTo>
                    <a:pt x="1263" y="3535"/>
                    <a:pt x="614" y="2886"/>
                    <a:pt x="614" y="2056"/>
                  </a:cubicBezTo>
                  <a:cubicBezTo>
                    <a:pt x="614" y="1263"/>
                    <a:pt x="1263" y="577"/>
                    <a:pt x="2092" y="577"/>
                  </a:cubicBezTo>
                  <a:close/>
                  <a:moveTo>
                    <a:pt x="2092" y="0"/>
                  </a:moveTo>
                  <a:cubicBezTo>
                    <a:pt x="938" y="0"/>
                    <a:pt x="0" y="902"/>
                    <a:pt x="0" y="2056"/>
                  </a:cubicBezTo>
                  <a:cubicBezTo>
                    <a:pt x="0" y="3210"/>
                    <a:pt x="938" y="4148"/>
                    <a:pt x="2092" y="4148"/>
                  </a:cubicBezTo>
                  <a:cubicBezTo>
                    <a:pt x="3210" y="4148"/>
                    <a:pt x="4148" y="3210"/>
                    <a:pt x="4148" y="2056"/>
                  </a:cubicBezTo>
                  <a:cubicBezTo>
                    <a:pt x="4148" y="902"/>
                    <a:pt x="3210" y="0"/>
                    <a:pt x="20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6" name="Google Shape;4896;p64"/>
            <p:cNvSpPr/>
            <p:nvPr/>
          </p:nvSpPr>
          <p:spPr>
            <a:xfrm>
              <a:off x="4767575" y="3615800"/>
              <a:ext cx="89275" cy="88400"/>
            </a:xfrm>
            <a:custGeom>
              <a:avLst/>
              <a:gdLst/>
              <a:ahLst/>
              <a:cxnLst/>
              <a:rect l="l" t="t" r="r" b="b"/>
              <a:pathLst>
                <a:path w="3571" h="3536" extrusionOk="0">
                  <a:moveTo>
                    <a:pt x="1804" y="0"/>
                  </a:moveTo>
                  <a:cubicBezTo>
                    <a:pt x="794" y="0"/>
                    <a:pt x="0" y="794"/>
                    <a:pt x="0" y="1768"/>
                  </a:cubicBezTo>
                  <a:cubicBezTo>
                    <a:pt x="0" y="2742"/>
                    <a:pt x="794" y="3535"/>
                    <a:pt x="1804" y="3535"/>
                  </a:cubicBezTo>
                  <a:cubicBezTo>
                    <a:pt x="2777" y="3535"/>
                    <a:pt x="3571" y="2742"/>
                    <a:pt x="3571" y="1768"/>
                  </a:cubicBezTo>
                  <a:cubicBezTo>
                    <a:pt x="3571" y="794"/>
                    <a:pt x="2777" y="0"/>
                    <a:pt x="18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7" name="Google Shape;4897;p64"/>
            <p:cNvSpPr/>
            <p:nvPr/>
          </p:nvSpPr>
          <p:spPr>
            <a:xfrm>
              <a:off x="4760350" y="3607675"/>
              <a:ext cx="103725" cy="103725"/>
            </a:xfrm>
            <a:custGeom>
              <a:avLst/>
              <a:gdLst/>
              <a:ahLst/>
              <a:cxnLst/>
              <a:rect l="l" t="t" r="r" b="b"/>
              <a:pathLst>
                <a:path w="4149" h="4149" extrusionOk="0">
                  <a:moveTo>
                    <a:pt x="2093" y="614"/>
                  </a:moveTo>
                  <a:cubicBezTo>
                    <a:pt x="2886" y="614"/>
                    <a:pt x="3535" y="1263"/>
                    <a:pt x="3571" y="2093"/>
                  </a:cubicBezTo>
                  <a:cubicBezTo>
                    <a:pt x="3535" y="2886"/>
                    <a:pt x="2886" y="3572"/>
                    <a:pt x="2093" y="3572"/>
                  </a:cubicBezTo>
                  <a:cubicBezTo>
                    <a:pt x="1263" y="3572"/>
                    <a:pt x="614" y="2886"/>
                    <a:pt x="614" y="2093"/>
                  </a:cubicBezTo>
                  <a:cubicBezTo>
                    <a:pt x="614" y="1263"/>
                    <a:pt x="1263" y="614"/>
                    <a:pt x="2093" y="614"/>
                  </a:cubicBezTo>
                  <a:close/>
                  <a:moveTo>
                    <a:pt x="2093" y="1"/>
                  </a:moveTo>
                  <a:cubicBezTo>
                    <a:pt x="938" y="1"/>
                    <a:pt x="1" y="939"/>
                    <a:pt x="1" y="2093"/>
                  </a:cubicBezTo>
                  <a:cubicBezTo>
                    <a:pt x="1" y="3247"/>
                    <a:pt x="938" y="4149"/>
                    <a:pt x="2093" y="4149"/>
                  </a:cubicBezTo>
                  <a:cubicBezTo>
                    <a:pt x="3211" y="4149"/>
                    <a:pt x="4148" y="3247"/>
                    <a:pt x="4148" y="2093"/>
                  </a:cubicBezTo>
                  <a:cubicBezTo>
                    <a:pt x="4148" y="939"/>
                    <a:pt x="3211" y="1"/>
                    <a:pt x="20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8" name="Google Shape;4898;p64"/>
            <p:cNvSpPr/>
            <p:nvPr/>
          </p:nvSpPr>
          <p:spPr>
            <a:xfrm>
              <a:off x="5351850" y="3488650"/>
              <a:ext cx="89300" cy="88400"/>
            </a:xfrm>
            <a:custGeom>
              <a:avLst/>
              <a:gdLst/>
              <a:ahLst/>
              <a:cxnLst/>
              <a:rect l="l" t="t" r="r" b="b"/>
              <a:pathLst>
                <a:path w="3572" h="3536" extrusionOk="0">
                  <a:moveTo>
                    <a:pt x="1768" y="1"/>
                  </a:moveTo>
                  <a:cubicBezTo>
                    <a:pt x="794" y="1"/>
                    <a:pt x="1" y="794"/>
                    <a:pt x="1" y="1768"/>
                  </a:cubicBezTo>
                  <a:cubicBezTo>
                    <a:pt x="1" y="2742"/>
                    <a:pt x="794" y="3536"/>
                    <a:pt x="1768" y="3536"/>
                  </a:cubicBezTo>
                  <a:cubicBezTo>
                    <a:pt x="2742" y="3536"/>
                    <a:pt x="3571" y="2742"/>
                    <a:pt x="3571" y="1768"/>
                  </a:cubicBezTo>
                  <a:cubicBezTo>
                    <a:pt x="3571" y="794"/>
                    <a:pt x="2742" y="1"/>
                    <a:pt x="17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9" name="Google Shape;4899;p64"/>
            <p:cNvSpPr/>
            <p:nvPr/>
          </p:nvSpPr>
          <p:spPr>
            <a:xfrm>
              <a:off x="5344650" y="3480550"/>
              <a:ext cx="103700" cy="104625"/>
            </a:xfrm>
            <a:custGeom>
              <a:avLst/>
              <a:gdLst/>
              <a:ahLst/>
              <a:cxnLst/>
              <a:rect l="l" t="t" r="r" b="b"/>
              <a:pathLst>
                <a:path w="4148" h="4185" extrusionOk="0">
                  <a:moveTo>
                    <a:pt x="2056" y="614"/>
                  </a:moveTo>
                  <a:cubicBezTo>
                    <a:pt x="2886" y="614"/>
                    <a:pt x="3535" y="1263"/>
                    <a:pt x="3535" y="2092"/>
                  </a:cubicBezTo>
                  <a:cubicBezTo>
                    <a:pt x="3535" y="2922"/>
                    <a:pt x="2886" y="3571"/>
                    <a:pt x="2056" y="3571"/>
                  </a:cubicBezTo>
                  <a:cubicBezTo>
                    <a:pt x="1263" y="3571"/>
                    <a:pt x="577" y="2922"/>
                    <a:pt x="577" y="2092"/>
                  </a:cubicBezTo>
                  <a:cubicBezTo>
                    <a:pt x="577" y="1263"/>
                    <a:pt x="1263" y="614"/>
                    <a:pt x="2056" y="614"/>
                  </a:cubicBezTo>
                  <a:close/>
                  <a:moveTo>
                    <a:pt x="2056" y="0"/>
                  </a:moveTo>
                  <a:cubicBezTo>
                    <a:pt x="902" y="0"/>
                    <a:pt x="0" y="938"/>
                    <a:pt x="0" y="2092"/>
                  </a:cubicBezTo>
                  <a:cubicBezTo>
                    <a:pt x="0" y="3246"/>
                    <a:pt x="902" y="4184"/>
                    <a:pt x="2056" y="4184"/>
                  </a:cubicBezTo>
                  <a:cubicBezTo>
                    <a:pt x="3210" y="4184"/>
                    <a:pt x="4148" y="3246"/>
                    <a:pt x="4148" y="2092"/>
                  </a:cubicBezTo>
                  <a:cubicBezTo>
                    <a:pt x="4148" y="938"/>
                    <a:pt x="3210" y="0"/>
                    <a:pt x="20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0" name="Google Shape;4900;p64"/>
            <p:cNvSpPr/>
            <p:nvPr/>
          </p:nvSpPr>
          <p:spPr>
            <a:xfrm>
              <a:off x="2393450" y="2124425"/>
              <a:ext cx="147900" cy="90200"/>
            </a:xfrm>
            <a:custGeom>
              <a:avLst/>
              <a:gdLst/>
              <a:ahLst/>
              <a:cxnLst/>
              <a:rect l="l" t="t" r="r" b="b"/>
              <a:pathLst>
                <a:path w="5916" h="3608" extrusionOk="0">
                  <a:moveTo>
                    <a:pt x="5563" y="0"/>
                  </a:moveTo>
                  <a:cubicBezTo>
                    <a:pt x="5511" y="0"/>
                    <a:pt x="5459" y="12"/>
                    <a:pt x="5411" y="36"/>
                  </a:cubicBezTo>
                  <a:lnTo>
                    <a:pt x="181" y="3066"/>
                  </a:lnTo>
                  <a:cubicBezTo>
                    <a:pt x="37" y="3138"/>
                    <a:pt x="1" y="3319"/>
                    <a:pt x="73" y="3463"/>
                  </a:cubicBezTo>
                  <a:cubicBezTo>
                    <a:pt x="145" y="3559"/>
                    <a:pt x="249" y="3607"/>
                    <a:pt x="353" y="3607"/>
                  </a:cubicBezTo>
                  <a:cubicBezTo>
                    <a:pt x="405" y="3607"/>
                    <a:pt x="457" y="3595"/>
                    <a:pt x="506" y="3571"/>
                  </a:cubicBezTo>
                  <a:lnTo>
                    <a:pt x="5735" y="578"/>
                  </a:lnTo>
                  <a:cubicBezTo>
                    <a:pt x="5880" y="469"/>
                    <a:pt x="5916" y="289"/>
                    <a:pt x="5843" y="145"/>
                  </a:cubicBezTo>
                  <a:cubicBezTo>
                    <a:pt x="5771" y="49"/>
                    <a:pt x="5667" y="0"/>
                    <a:pt x="55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1" name="Google Shape;4901;p64"/>
            <p:cNvSpPr/>
            <p:nvPr/>
          </p:nvSpPr>
          <p:spPr>
            <a:xfrm>
              <a:off x="1756875" y="1902825"/>
              <a:ext cx="783575" cy="901950"/>
            </a:xfrm>
            <a:custGeom>
              <a:avLst/>
              <a:gdLst/>
              <a:ahLst/>
              <a:cxnLst/>
              <a:rect l="l" t="t" r="r" b="b"/>
              <a:pathLst>
                <a:path w="31343" h="36078" extrusionOk="0">
                  <a:moveTo>
                    <a:pt x="15653" y="641"/>
                  </a:moveTo>
                  <a:lnTo>
                    <a:pt x="30729" y="9333"/>
                  </a:lnTo>
                  <a:lnTo>
                    <a:pt x="30729" y="26718"/>
                  </a:lnTo>
                  <a:lnTo>
                    <a:pt x="15653" y="35446"/>
                  </a:lnTo>
                  <a:lnTo>
                    <a:pt x="613" y="26718"/>
                  </a:lnTo>
                  <a:lnTo>
                    <a:pt x="613" y="9358"/>
                  </a:lnTo>
                  <a:lnTo>
                    <a:pt x="15653" y="641"/>
                  </a:lnTo>
                  <a:close/>
                  <a:moveTo>
                    <a:pt x="15671" y="1"/>
                  </a:moveTo>
                  <a:cubicBezTo>
                    <a:pt x="15617" y="1"/>
                    <a:pt x="15563" y="10"/>
                    <a:pt x="15509" y="28"/>
                  </a:cubicBezTo>
                  <a:lnTo>
                    <a:pt x="144" y="8900"/>
                  </a:lnTo>
                  <a:cubicBezTo>
                    <a:pt x="72" y="8973"/>
                    <a:pt x="0" y="9045"/>
                    <a:pt x="0" y="9153"/>
                  </a:cubicBezTo>
                  <a:lnTo>
                    <a:pt x="0" y="26898"/>
                  </a:lnTo>
                  <a:cubicBezTo>
                    <a:pt x="0" y="27006"/>
                    <a:pt x="72" y="27114"/>
                    <a:pt x="144" y="27150"/>
                  </a:cubicBezTo>
                  <a:lnTo>
                    <a:pt x="15509" y="36023"/>
                  </a:lnTo>
                  <a:cubicBezTo>
                    <a:pt x="15563" y="36059"/>
                    <a:pt x="15617" y="36077"/>
                    <a:pt x="15671" y="36077"/>
                  </a:cubicBezTo>
                  <a:cubicBezTo>
                    <a:pt x="15725" y="36077"/>
                    <a:pt x="15780" y="36059"/>
                    <a:pt x="15834" y="36023"/>
                  </a:cubicBezTo>
                  <a:lnTo>
                    <a:pt x="31198" y="27150"/>
                  </a:lnTo>
                  <a:cubicBezTo>
                    <a:pt x="31270" y="27114"/>
                    <a:pt x="31343" y="27006"/>
                    <a:pt x="31343" y="26898"/>
                  </a:cubicBezTo>
                  <a:lnTo>
                    <a:pt x="31343" y="9153"/>
                  </a:lnTo>
                  <a:cubicBezTo>
                    <a:pt x="31343" y="9045"/>
                    <a:pt x="31270" y="8973"/>
                    <a:pt x="31198" y="8900"/>
                  </a:cubicBezTo>
                  <a:lnTo>
                    <a:pt x="15834" y="28"/>
                  </a:lnTo>
                  <a:cubicBezTo>
                    <a:pt x="15780" y="10"/>
                    <a:pt x="15725" y="1"/>
                    <a:pt x="156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2" name="Google Shape;4902;p64"/>
            <p:cNvSpPr/>
            <p:nvPr/>
          </p:nvSpPr>
          <p:spPr>
            <a:xfrm>
              <a:off x="1887600" y="2053425"/>
              <a:ext cx="522100" cy="600750"/>
            </a:xfrm>
            <a:custGeom>
              <a:avLst/>
              <a:gdLst/>
              <a:ahLst/>
              <a:cxnLst/>
              <a:rect l="l" t="t" r="r" b="b"/>
              <a:pathLst>
                <a:path w="20884" h="24030" extrusionOk="0">
                  <a:moveTo>
                    <a:pt x="10424" y="640"/>
                  </a:moveTo>
                  <a:lnTo>
                    <a:pt x="20271" y="6339"/>
                  </a:lnTo>
                  <a:lnTo>
                    <a:pt x="20271" y="17700"/>
                  </a:lnTo>
                  <a:lnTo>
                    <a:pt x="10424" y="23363"/>
                  </a:lnTo>
                  <a:lnTo>
                    <a:pt x="614" y="17700"/>
                  </a:lnTo>
                  <a:lnTo>
                    <a:pt x="614" y="6307"/>
                  </a:lnTo>
                  <a:lnTo>
                    <a:pt x="10424" y="640"/>
                  </a:lnTo>
                  <a:close/>
                  <a:moveTo>
                    <a:pt x="10442" y="0"/>
                  </a:moveTo>
                  <a:cubicBezTo>
                    <a:pt x="10388" y="0"/>
                    <a:pt x="10334" y="9"/>
                    <a:pt x="10280" y="27"/>
                  </a:cubicBezTo>
                  <a:lnTo>
                    <a:pt x="145" y="5906"/>
                  </a:lnTo>
                  <a:cubicBezTo>
                    <a:pt x="73" y="5942"/>
                    <a:pt x="1" y="6050"/>
                    <a:pt x="1" y="6159"/>
                  </a:cubicBezTo>
                  <a:lnTo>
                    <a:pt x="1" y="17880"/>
                  </a:lnTo>
                  <a:cubicBezTo>
                    <a:pt x="1" y="17989"/>
                    <a:pt x="73" y="18061"/>
                    <a:pt x="145" y="18133"/>
                  </a:cubicBezTo>
                  <a:lnTo>
                    <a:pt x="10280" y="23976"/>
                  </a:lnTo>
                  <a:cubicBezTo>
                    <a:pt x="10334" y="24012"/>
                    <a:pt x="10388" y="24030"/>
                    <a:pt x="10442" y="24030"/>
                  </a:cubicBezTo>
                  <a:cubicBezTo>
                    <a:pt x="10496" y="24030"/>
                    <a:pt x="10551" y="24012"/>
                    <a:pt x="10605" y="23976"/>
                  </a:cubicBezTo>
                  <a:lnTo>
                    <a:pt x="20740" y="18133"/>
                  </a:lnTo>
                  <a:cubicBezTo>
                    <a:pt x="20812" y="18061"/>
                    <a:pt x="20884" y="17989"/>
                    <a:pt x="20884" y="17880"/>
                  </a:cubicBezTo>
                  <a:lnTo>
                    <a:pt x="20884" y="6159"/>
                  </a:lnTo>
                  <a:cubicBezTo>
                    <a:pt x="20884" y="6050"/>
                    <a:pt x="20812" y="5942"/>
                    <a:pt x="20740" y="5906"/>
                  </a:cubicBezTo>
                  <a:lnTo>
                    <a:pt x="10605" y="27"/>
                  </a:lnTo>
                  <a:cubicBezTo>
                    <a:pt x="10551" y="9"/>
                    <a:pt x="10496" y="0"/>
                    <a:pt x="104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3" name="Google Shape;4903;p64"/>
            <p:cNvSpPr/>
            <p:nvPr/>
          </p:nvSpPr>
          <p:spPr>
            <a:xfrm>
              <a:off x="2140975" y="1573500"/>
              <a:ext cx="15350" cy="344475"/>
            </a:xfrm>
            <a:custGeom>
              <a:avLst/>
              <a:gdLst/>
              <a:ahLst/>
              <a:cxnLst/>
              <a:rect l="l" t="t" r="r" b="b"/>
              <a:pathLst>
                <a:path w="614" h="13779" extrusionOk="0">
                  <a:moveTo>
                    <a:pt x="289" y="0"/>
                  </a:moveTo>
                  <a:cubicBezTo>
                    <a:pt x="145" y="0"/>
                    <a:pt x="1" y="109"/>
                    <a:pt x="1" y="289"/>
                  </a:cubicBezTo>
                  <a:lnTo>
                    <a:pt x="1" y="13453"/>
                  </a:lnTo>
                  <a:cubicBezTo>
                    <a:pt x="1" y="13634"/>
                    <a:pt x="145" y="13778"/>
                    <a:pt x="289" y="13778"/>
                  </a:cubicBezTo>
                  <a:cubicBezTo>
                    <a:pt x="470" y="13778"/>
                    <a:pt x="614" y="13634"/>
                    <a:pt x="614" y="13453"/>
                  </a:cubicBezTo>
                  <a:lnTo>
                    <a:pt x="614" y="289"/>
                  </a:lnTo>
                  <a:cubicBezTo>
                    <a:pt x="614" y="109"/>
                    <a:pt x="470" y="0"/>
                    <a:pt x="2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4" name="Google Shape;4904;p64"/>
            <p:cNvSpPr/>
            <p:nvPr/>
          </p:nvSpPr>
          <p:spPr>
            <a:xfrm>
              <a:off x="2083275" y="1499550"/>
              <a:ext cx="129875" cy="129875"/>
            </a:xfrm>
            <a:custGeom>
              <a:avLst/>
              <a:gdLst/>
              <a:ahLst/>
              <a:cxnLst/>
              <a:rect l="l" t="t" r="r" b="b"/>
              <a:pathLst>
                <a:path w="5195" h="5195" extrusionOk="0">
                  <a:moveTo>
                    <a:pt x="2597" y="1"/>
                  </a:moveTo>
                  <a:cubicBezTo>
                    <a:pt x="1191" y="1"/>
                    <a:pt x="1" y="1155"/>
                    <a:pt x="1" y="2598"/>
                  </a:cubicBezTo>
                  <a:cubicBezTo>
                    <a:pt x="1" y="4040"/>
                    <a:pt x="1191" y="5195"/>
                    <a:pt x="2597" y="5195"/>
                  </a:cubicBezTo>
                  <a:cubicBezTo>
                    <a:pt x="4040" y="5195"/>
                    <a:pt x="5194" y="4040"/>
                    <a:pt x="5194" y="2598"/>
                  </a:cubicBezTo>
                  <a:cubicBezTo>
                    <a:pt x="5194" y="1155"/>
                    <a:pt x="4040" y="1"/>
                    <a:pt x="259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5" name="Google Shape;4905;p64"/>
            <p:cNvSpPr/>
            <p:nvPr/>
          </p:nvSpPr>
          <p:spPr>
            <a:xfrm>
              <a:off x="2076050" y="1492350"/>
              <a:ext cx="145200" cy="144300"/>
            </a:xfrm>
            <a:custGeom>
              <a:avLst/>
              <a:gdLst/>
              <a:ahLst/>
              <a:cxnLst/>
              <a:rect l="l" t="t" r="r" b="b"/>
              <a:pathLst>
                <a:path w="5808" h="5772" extrusionOk="0">
                  <a:moveTo>
                    <a:pt x="2886" y="577"/>
                  </a:moveTo>
                  <a:cubicBezTo>
                    <a:pt x="3536" y="577"/>
                    <a:pt x="4113" y="830"/>
                    <a:pt x="4509" y="1263"/>
                  </a:cubicBezTo>
                  <a:cubicBezTo>
                    <a:pt x="4942" y="1659"/>
                    <a:pt x="5195" y="2237"/>
                    <a:pt x="5195" y="2886"/>
                  </a:cubicBezTo>
                  <a:cubicBezTo>
                    <a:pt x="5195" y="3499"/>
                    <a:pt x="4942" y="4076"/>
                    <a:pt x="4509" y="4509"/>
                  </a:cubicBezTo>
                  <a:cubicBezTo>
                    <a:pt x="4113" y="4906"/>
                    <a:pt x="3536" y="5158"/>
                    <a:pt x="2886" y="5158"/>
                  </a:cubicBezTo>
                  <a:cubicBezTo>
                    <a:pt x="2273" y="5158"/>
                    <a:pt x="1696" y="4906"/>
                    <a:pt x="1263" y="4509"/>
                  </a:cubicBezTo>
                  <a:cubicBezTo>
                    <a:pt x="867" y="4076"/>
                    <a:pt x="614" y="3499"/>
                    <a:pt x="614" y="2886"/>
                  </a:cubicBezTo>
                  <a:cubicBezTo>
                    <a:pt x="614" y="2237"/>
                    <a:pt x="867" y="1659"/>
                    <a:pt x="1263" y="1263"/>
                  </a:cubicBezTo>
                  <a:cubicBezTo>
                    <a:pt x="1696" y="830"/>
                    <a:pt x="2273" y="577"/>
                    <a:pt x="2886" y="577"/>
                  </a:cubicBezTo>
                  <a:close/>
                  <a:moveTo>
                    <a:pt x="2886" y="0"/>
                  </a:moveTo>
                  <a:cubicBezTo>
                    <a:pt x="1299" y="0"/>
                    <a:pt x="1" y="1299"/>
                    <a:pt x="1" y="2886"/>
                  </a:cubicBezTo>
                  <a:cubicBezTo>
                    <a:pt x="1" y="4473"/>
                    <a:pt x="1299" y="5771"/>
                    <a:pt x="2886" y="5771"/>
                  </a:cubicBezTo>
                  <a:cubicBezTo>
                    <a:pt x="4509" y="5771"/>
                    <a:pt x="5808" y="4473"/>
                    <a:pt x="5808" y="2886"/>
                  </a:cubicBezTo>
                  <a:cubicBezTo>
                    <a:pt x="5808" y="1299"/>
                    <a:pt x="4509" y="0"/>
                    <a:pt x="28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6" name="Google Shape;4906;p64"/>
            <p:cNvSpPr/>
            <p:nvPr/>
          </p:nvSpPr>
          <p:spPr>
            <a:xfrm>
              <a:off x="2140975" y="2779950"/>
              <a:ext cx="15350" cy="345350"/>
            </a:xfrm>
            <a:custGeom>
              <a:avLst/>
              <a:gdLst/>
              <a:ahLst/>
              <a:cxnLst/>
              <a:rect l="l" t="t" r="r" b="b"/>
              <a:pathLst>
                <a:path w="614" h="13814" extrusionOk="0">
                  <a:moveTo>
                    <a:pt x="289" y="0"/>
                  </a:moveTo>
                  <a:cubicBezTo>
                    <a:pt x="145" y="0"/>
                    <a:pt x="1" y="144"/>
                    <a:pt x="1" y="325"/>
                  </a:cubicBezTo>
                  <a:lnTo>
                    <a:pt x="1" y="13489"/>
                  </a:lnTo>
                  <a:cubicBezTo>
                    <a:pt x="1" y="13670"/>
                    <a:pt x="145" y="13814"/>
                    <a:pt x="289" y="13814"/>
                  </a:cubicBezTo>
                  <a:cubicBezTo>
                    <a:pt x="470" y="13814"/>
                    <a:pt x="614" y="13670"/>
                    <a:pt x="614" y="13489"/>
                  </a:cubicBezTo>
                  <a:lnTo>
                    <a:pt x="614" y="325"/>
                  </a:lnTo>
                  <a:cubicBezTo>
                    <a:pt x="614" y="144"/>
                    <a:pt x="470" y="0"/>
                    <a:pt x="2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7" name="Google Shape;4907;p64"/>
            <p:cNvSpPr/>
            <p:nvPr/>
          </p:nvSpPr>
          <p:spPr>
            <a:xfrm>
              <a:off x="2083275" y="3068475"/>
              <a:ext cx="129875" cy="129875"/>
            </a:xfrm>
            <a:custGeom>
              <a:avLst/>
              <a:gdLst/>
              <a:ahLst/>
              <a:cxnLst/>
              <a:rect l="l" t="t" r="r" b="b"/>
              <a:pathLst>
                <a:path w="5195" h="5195" extrusionOk="0">
                  <a:moveTo>
                    <a:pt x="2597" y="1"/>
                  </a:moveTo>
                  <a:cubicBezTo>
                    <a:pt x="1191" y="1"/>
                    <a:pt x="1" y="1191"/>
                    <a:pt x="1" y="2598"/>
                  </a:cubicBezTo>
                  <a:cubicBezTo>
                    <a:pt x="1" y="4040"/>
                    <a:pt x="1191" y="5194"/>
                    <a:pt x="2597" y="5194"/>
                  </a:cubicBezTo>
                  <a:cubicBezTo>
                    <a:pt x="4040" y="5194"/>
                    <a:pt x="5194" y="4040"/>
                    <a:pt x="5194" y="2598"/>
                  </a:cubicBezTo>
                  <a:cubicBezTo>
                    <a:pt x="5194" y="1191"/>
                    <a:pt x="4040" y="1"/>
                    <a:pt x="259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8" name="Google Shape;4908;p64"/>
            <p:cNvSpPr/>
            <p:nvPr/>
          </p:nvSpPr>
          <p:spPr>
            <a:xfrm>
              <a:off x="2076050" y="3061275"/>
              <a:ext cx="145200" cy="145175"/>
            </a:xfrm>
            <a:custGeom>
              <a:avLst/>
              <a:gdLst/>
              <a:ahLst/>
              <a:cxnLst/>
              <a:rect l="l" t="t" r="r" b="b"/>
              <a:pathLst>
                <a:path w="5808" h="5807" extrusionOk="0">
                  <a:moveTo>
                    <a:pt x="2886" y="613"/>
                  </a:moveTo>
                  <a:cubicBezTo>
                    <a:pt x="3536" y="613"/>
                    <a:pt x="4113" y="866"/>
                    <a:pt x="4509" y="1263"/>
                  </a:cubicBezTo>
                  <a:cubicBezTo>
                    <a:pt x="4942" y="1695"/>
                    <a:pt x="5195" y="2272"/>
                    <a:pt x="5195" y="2886"/>
                  </a:cubicBezTo>
                  <a:cubicBezTo>
                    <a:pt x="5195" y="3535"/>
                    <a:pt x="4942" y="4112"/>
                    <a:pt x="4509" y="4509"/>
                  </a:cubicBezTo>
                  <a:cubicBezTo>
                    <a:pt x="4113" y="4941"/>
                    <a:pt x="3536" y="5194"/>
                    <a:pt x="2886" y="5194"/>
                  </a:cubicBezTo>
                  <a:cubicBezTo>
                    <a:pt x="2273" y="5194"/>
                    <a:pt x="1696" y="4941"/>
                    <a:pt x="1263" y="4509"/>
                  </a:cubicBezTo>
                  <a:cubicBezTo>
                    <a:pt x="867" y="4112"/>
                    <a:pt x="614" y="3535"/>
                    <a:pt x="614" y="2886"/>
                  </a:cubicBezTo>
                  <a:cubicBezTo>
                    <a:pt x="614" y="2272"/>
                    <a:pt x="867" y="1695"/>
                    <a:pt x="1263" y="1263"/>
                  </a:cubicBezTo>
                  <a:cubicBezTo>
                    <a:pt x="1696" y="866"/>
                    <a:pt x="2273" y="613"/>
                    <a:pt x="2886" y="613"/>
                  </a:cubicBezTo>
                  <a:close/>
                  <a:moveTo>
                    <a:pt x="2886" y="0"/>
                  </a:moveTo>
                  <a:cubicBezTo>
                    <a:pt x="1299" y="0"/>
                    <a:pt x="1" y="1299"/>
                    <a:pt x="1" y="2886"/>
                  </a:cubicBezTo>
                  <a:cubicBezTo>
                    <a:pt x="1" y="4509"/>
                    <a:pt x="1299" y="5771"/>
                    <a:pt x="2886" y="5807"/>
                  </a:cubicBezTo>
                  <a:cubicBezTo>
                    <a:pt x="4509" y="5771"/>
                    <a:pt x="5808" y="4509"/>
                    <a:pt x="5808" y="2886"/>
                  </a:cubicBezTo>
                  <a:cubicBezTo>
                    <a:pt x="5808" y="1299"/>
                    <a:pt x="4509" y="0"/>
                    <a:pt x="28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9" name="Google Shape;4909;p64"/>
            <p:cNvSpPr/>
            <p:nvPr/>
          </p:nvSpPr>
          <p:spPr>
            <a:xfrm>
              <a:off x="1755975" y="2124425"/>
              <a:ext cx="147900" cy="90200"/>
            </a:xfrm>
            <a:custGeom>
              <a:avLst/>
              <a:gdLst/>
              <a:ahLst/>
              <a:cxnLst/>
              <a:rect l="l" t="t" r="r" b="b"/>
              <a:pathLst>
                <a:path w="5916" h="3608" extrusionOk="0">
                  <a:moveTo>
                    <a:pt x="345" y="0"/>
                  </a:moveTo>
                  <a:cubicBezTo>
                    <a:pt x="233" y="0"/>
                    <a:pt x="120" y="49"/>
                    <a:pt x="72" y="145"/>
                  </a:cubicBezTo>
                  <a:cubicBezTo>
                    <a:pt x="0" y="289"/>
                    <a:pt x="36" y="469"/>
                    <a:pt x="180" y="578"/>
                  </a:cubicBezTo>
                  <a:lnTo>
                    <a:pt x="5410" y="3571"/>
                  </a:lnTo>
                  <a:cubicBezTo>
                    <a:pt x="5458" y="3595"/>
                    <a:pt x="5510" y="3607"/>
                    <a:pt x="5563" y="3607"/>
                  </a:cubicBezTo>
                  <a:cubicBezTo>
                    <a:pt x="5667" y="3607"/>
                    <a:pt x="5771" y="3559"/>
                    <a:pt x="5843" y="3463"/>
                  </a:cubicBezTo>
                  <a:cubicBezTo>
                    <a:pt x="5915" y="3319"/>
                    <a:pt x="5843" y="3138"/>
                    <a:pt x="5699" y="3066"/>
                  </a:cubicBezTo>
                  <a:lnTo>
                    <a:pt x="505" y="36"/>
                  </a:lnTo>
                  <a:cubicBezTo>
                    <a:pt x="457" y="12"/>
                    <a:pt x="401" y="0"/>
                    <a:pt x="3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0" name="Google Shape;4910;p64"/>
            <p:cNvSpPr/>
            <p:nvPr/>
          </p:nvSpPr>
          <p:spPr>
            <a:xfrm>
              <a:off x="1897525" y="2348350"/>
              <a:ext cx="513075" cy="161125"/>
            </a:xfrm>
            <a:custGeom>
              <a:avLst/>
              <a:gdLst/>
              <a:ahLst/>
              <a:cxnLst/>
              <a:rect l="l" t="t" r="r" b="b"/>
              <a:pathLst>
                <a:path w="20523" h="6445" extrusionOk="0">
                  <a:moveTo>
                    <a:pt x="10450" y="0"/>
                  </a:moveTo>
                  <a:cubicBezTo>
                    <a:pt x="10406" y="0"/>
                    <a:pt x="10361" y="9"/>
                    <a:pt x="10316" y="24"/>
                  </a:cubicBezTo>
                  <a:lnTo>
                    <a:pt x="181" y="5903"/>
                  </a:lnTo>
                  <a:cubicBezTo>
                    <a:pt x="37" y="5975"/>
                    <a:pt x="1" y="6156"/>
                    <a:pt x="73" y="6300"/>
                  </a:cubicBezTo>
                  <a:cubicBezTo>
                    <a:pt x="145" y="6396"/>
                    <a:pt x="249" y="6444"/>
                    <a:pt x="353" y="6444"/>
                  </a:cubicBezTo>
                  <a:cubicBezTo>
                    <a:pt x="405" y="6444"/>
                    <a:pt x="458" y="6432"/>
                    <a:pt x="506" y="6408"/>
                  </a:cubicBezTo>
                  <a:lnTo>
                    <a:pt x="10496" y="637"/>
                  </a:lnTo>
                  <a:lnTo>
                    <a:pt x="20018" y="6336"/>
                  </a:lnTo>
                  <a:cubicBezTo>
                    <a:pt x="20066" y="6360"/>
                    <a:pt x="20118" y="6372"/>
                    <a:pt x="20170" y="6372"/>
                  </a:cubicBezTo>
                  <a:cubicBezTo>
                    <a:pt x="20274" y="6372"/>
                    <a:pt x="20379" y="6324"/>
                    <a:pt x="20451" y="6228"/>
                  </a:cubicBezTo>
                  <a:cubicBezTo>
                    <a:pt x="20523" y="6083"/>
                    <a:pt x="20487" y="5903"/>
                    <a:pt x="20343" y="5795"/>
                  </a:cubicBezTo>
                  <a:lnTo>
                    <a:pt x="10640" y="60"/>
                  </a:lnTo>
                  <a:cubicBezTo>
                    <a:pt x="10577" y="18"/>
                    <a:pt x="10514" y="0"/>
                    <a:pt x="104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1" name="Google Shape;4911;p64"/>
            <p:cNvSpPr/>
            <p:nvPr/>
          </p:nvSpPr>
          <p:spPr>
            <a:xfrm>
              <a:off x="2151800" y="2053200"/>
              <a:ext cx="15350" cy="310200"/>
            </a:xfrm>
            <a:custGeom>
              <a:avLst/>
              <a:gdLst/>
              <a:ahLst/>
              <a:cxnLst/>
              <a:rect l="l" t="t" r="r" b="b"/>
              <a:pathLst>
                <a:path w="614" h="12408" extrusionOk="0">
                  <a:moveTo>
                    <a:pt x="325" y="0"/>
                  </a:moveTo>
                  <a:cubicBezTo>
                    <a:pt x="145" y="0"/>
                    <a:pt x="1" y="144"/>
                    <a:pt x="1" y="325"/>
                  </a:cubicBezTo>
                  <a:lnTo>
                    <a:pt x="1" y="12119"/>
                  </a:lnTo>
                  <a:cubicBezTo>
                    <a:pt x="1" y="12263"/>
                    <a:pt x="145" y="12407"/>
                    <a:pt x="325" y="12407"/>
                  </a:cubicBezTo>
                  <a:cubicBezTo>
                    <a:pt x="469" y="12407"/>
                    <a:pt x="614" y="12263"/>
                    <a:pt x="614" y="12119"/>
                  </a:cubicBezTo>
                  <a:lnTo>
                    <a:pt x="614" y="325"/>
                  </a:lnTo>
                  <a:cubicBezTo>
                    <a:pt x="614" y="144"/>
                    <a:pt x="469" y="0"/>
                    <a:pt x="3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2" name="Google Shape;4912;p64"/>
            <p:cNvSpPr/>
            <p:nvPr/>
          </p:nvSpPr>
          <p:spPr>
            <a:xfrm>
              <a:off x="2929950" y="911675"/>
              <a:ext cx="189375" cy="15350"/>
            </a:xfrm>
            <a:custGeom>
              <a:avLst/>
              <a:gdLst/>
              <a:ahLst/>
              <a:cxnLst/>
              <a:rect l="l" t="t" r="r" b="b"/>
              <a:pathLst>
                <a:path w="7575" h="614" extrusionOk="0">
                  <a:moveTo>
                    <a:pt x="325" y="0"/>
                  </a:moveTo>
                  <a:cubicBezTo>
                    <a:pt x="145" y="0"/>
                    <a:pt x="1" y="144"/>
                    <a:pt x="1" y="325"/>
                  </a:cubicBezTo>
                  <a:cubicBezTo>
                    <a:pt x="1" y="469"/>
                    <a:pt x="145" y="613"/>
                    <a:pt x="325" y="613"/>
                  </a:cubicBezTo>
                  <a:lnTo>
                    <a:pt x="7250" y="613"/>
                  </a:lnTo>
                  <a:cubicBezTo>
                    <a:pt x="7430" y="613"/>
                    <a:pt x="7575" y="469"/>
                    <a:pt x="7575" y="325"/>
                  </a:cubicBezTo>
                  <a:cubicBezTo>
                    <a:pt x="7575" y="144"/>
                    <a:pt x="7430" y="0"/>
                    <a:pt x="72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3" name="Google Shape;4913;p64"/>
            <p:cNvSpPr/>
            <p:nvPr/>
          </p:nvSpPr>
          <p:spPr>
            <a:xfrm>
              <a:off x="2496250" y="911675"/>
              <a:ext cx="376925" cy="15350"/>
            </a:xfrm>
            <a:custGeom>
              <a:avLst/>
              <a:gdLst/>
              <a:ahLst/>
              <a:cxnLst/>
              <a:rect l="l" t="t" r="r" b="b"/>
              <a:pathLst>
                <a:path w="15077" h="614" extrusionOk="0">
                  <a:moveTo>
                    <a:pt x="289" y="0"/>
                  </a:moveTo>
                  <a:cubicBezTo>
                    <a:pt x="108" y="0"/>
                    <a:pt x="0" y="144"/>
                    <a:pt x="0" y="325"/>
                  </a:cubicBezTo>
                  <a:cubicBezTo>
                    <a:pt x="0" y="469"/>
                    <a:pt x="108" y="613"/>
                    <a:pt x="289" y="613"/>
                  </a:cubicBezTo>
                  <a:lnTo>
                    <a:pt x="14788" y="613"/>
                  </a:lnTo>
                  <a:cubicBezTo>
                    <a:pt x="14932" y="613"/>
                    <a:pt x="15076" y="469"/>
                    <a:pt x="15076" y="325"/>
                  </a:cubicBezTo>
                  <a:cubicBezTo>
                    <a:pt x="15076" y="144"/>
                    <a:pt x="14932" y="0"/>
                    <a:pt x="147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4" name="Google Shape;4914;p64"/>
            <p:cNvSpPr/>
            <p:nvPr/>
          </p:nvSpPr>
          <p:spPr>
            <a:xfrm>
              <a:off x="2322225" y="911675"/>
              <a:ext cx="109125" cy="15350"/>
            </a:xfrm>
            <a:custGeom>
              <a:avLst/>
              <a:gdLst/>
              <a:ahLst/>
              <a:cxnLst/>
              <a:rect l="l" t="t" r="r" b="b"/>
              <a:pathLst>
                <a:path w="4365" h="614" extrusionOk="0">
                  <a:moveTo>
                    <a:pt x="289" y="0"/>
                  </a:moveTo>
                  <a:cubicBezTo>
                    <a:pt x="145" y="0"/>
                    <a:pt x="0" y="144"/>
                    <a:pt x="0" y="325"/>
                  </a:cubicBezTo>
                  <a:cubicBezTo>
                    <a:pt x="0" y="469"/>
                    <a:pt x="145" y="613"/>
                    <a:pt x="289" y="613"/>
                  </a:cubicBezTo>
                  <a:lnTo>
                    <a:pt x="4076" y="613"/>
                  </a:lnTo>
                  <a:cubicBezTo>
                    <a:pt x="4220" y="613"/>
                    <a:pt x="4364" y="469"/>
                    <a:pt x="4364" y="325"/>
                  </a:cubicBezTo>
                  <a:cubicBezTo>
                    <a:pt x="4364" y="144"/>
                    <a:pt x="4220" y="0"/>
                    <a:pt x="40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5" name="Google Shape;4915;p64"/>
            <p:cNvSpPr/>
            <p:nvPr/>
          </p:nvSpPr>
          <p:spPr>
            <a:xfrm>
              <a:off x="2647725" y="984700"/>
              <a:ext cx="471600" cy="15350"/>
            </a:xfrm>
            <a:custGeom>
              <a:avLst/>
              <a:gdLst/>
              <a:ahLst/>
              <a:cxnLst/>
              <a:rect l="l" t="t" r="r" b="b"/>
              <a:pathLst>
                <a:path w="18864" h="614" extrusionOk="0">
                  <a:moveTo>
                    <a:pt x="325" y="1"/>
                  </a:moveTo>
                  <a:cubicBezTo>
                    <a:pt x="145" y="1"/>
                    <a:pt x="1" y="145"/>
                    <a:pt x="1" y="289"/>
                  </a:cubicBezTo>
                  <a:cubicBezTo>
                    <a:pt x="1" y="469"/>
                    <a:pt x="145" y="614"/>
                    <a:pt x="325" y="614"/>
                  </a:cubicBezTo>
                  <a:lnTo>
                    <a:pt x="18539" y="614"/>
                  </a:lnTo>
                  <a:cubicBezTo>
                    <a:pt x="18719" y="614"/>
                    <a:pt x="18864" y="469"/>
                    <a:pt x="18864" y="289"/>
                  </a:cubicBezTo>
                  <a:cubicBezTo>
                    <a:pt x="18864" y="145"/>
                    <a:pt x="18719" y="1"/>
                    <a:pt x="185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6" name="Google Shape;4916;p64"/>
            <p:cNvSpPr/>
            <p:nvPr/>
          </p:nvSpPr>
          <p:spPr>
            <a:xfrm>
              <a:off x="2322225" y="984700"/>
              <a:ext cx="174050" cy="15350"/>
            </a:xfrm>
            <a:custGeom>
              <a:avLst/>
              <a:gdLst/>
              <a:ahLst/>
              <a:cxnLst/>
              <a:rect l="l" t="t" r="r" b="b"/>
              <a:pathLst>
                <a:path w="6962" h="614" extrusionOk="0">
                  <a:moveTo>
                    <a:pt x="289" y="1"/>
                  </a:moveTo>
                  <a:cubicBezTo>
                    <a:pt x="145" y="1"/>
                    <a:pt x="0" y="145"/>
                    <a:pt x="0" y="289"/>
                  </a:cubicBezTo>
                  <a:cubicBezTo>
                    <a:pt x="0" y="469"/>
                    <a:pt x="145" y="614"/>
                    <a:pt x="289" y="614"/>
                  </a:cubicBezTo>
                  <a:lnTo>
                    <a:pt x="6673" y="614"/>
                  </a:lnTo>
                  <a:cubicBezTo>
                    <a:pt x="6853" y="614"/>
                    <a:pt x="6961" y="469"/>
                    <a:pt x="6961" y="289"/>
                  </a:cubicBezTo>
                  <a:cubicBezTo>
                    <a:pt x="6961" y="145"/>
                    <a:pt x="6853" y="1"/>
                    <a:pt x="66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7" name="Google Shape;4917;p64"/>
            <p:cNvSpPr/>
            <p:nvPr/>
          </p:nvSpPr>
          <p:spPr>
            <a:xfrm>
              <a:off x="3024625" y="1067650"/>
              <a:ext cx="94700" cy="15350"/>
            </a:xfrm>
            <a:custGeom>
              <a:avLst/>
              <a:gdLst/>
              <a:ahLst/>
              <a:cxnLst/>
              <a:rect l="l" t="t" r="r" b="b"/>
              <a:pathLst>
                <a:path w="3788" h="614" extrusionOk="0">
                  <a:moveTo>
                    <a:pt x="289" y="1"/>
                  </a:moveTo>
                  <a:cubicBezTo>
                    <a:pt x="145" y="1"/>
                    <a:pt x="1" y="145"/>
                    <a:pt x="1" y="325"/>
                  </a:cubicBezTo>
                  <a:cubicBezTo>
                    <a:pt x="1" y="470"/>
                    <a:pt x="145" y="614"/>
                    <a:pt x="289" y="614"/>
                  </a:cubicBezTo>
                  <a:lnTo>
                    <a:pt x="3463" y="614"/>
                  </a:lnTo>
                  <a:cubicBezTo>
                    <a:pt x="3643" y="614"/>
                    <a:pt x="3788" y="470"/>
                    <a:pt x="3788" y="325"/>
                  </a:cubicBezTo>
                  <a:cubicBezTo>
                    <a:pt x="3788" y="145"/>
                    <a:pt x="3643" y="1"/>
                    <a:pt x="34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8" name="Google Shape;4918;p64"/>
            <p:cNvSpPr/>
            <p:nvPr/>
          </p:nvSpPr>
          <p:spPr>
            <a:xfrm>
              <a:off x="2800100" y="1067650"/>
              <a:ext cx="174050" cy="15350"/>
            </a:xfrm>
            <a:custGeom>
              <a:avLst/>
              <a:gdLst/>
              <a:ahLst/>
              <a:cxnLst/>
              <a:rect l="l" t="t" r="r" b="b"/>
              <a:pathLst>
                <a:path w="6962" h="614" extrusionOk="0">
                  <a:moveTo>
                    <a:pt x="289" y="1"/>
                  </a:moveTo>
                  <a:cubicBezTo>
                    <a:pt x="145" y="1"/>
                    <a:pt x="1" y="145"/>
                    <a:pt x="1" y="325"/>
                  </a:cubicBezTo>
                  <a:cubicBezTo>
                    <a:pt x="1" y="470"/>
                    <a:pt x="145" y="614"/>
                    <a:pt x="289" y="614"/>
                  </a:cubicBezTo>
                  <a:lnTo>
                    <a:pt x="6673" y="614"/>
                  </a:lnTo>
                  <a:cubicBezTo>
                    <a:pt x="6854" y="614"/>
                    <a:pt x="6962" y="470"/>
                    <a:pt x="6962" y="325"/>
                  </a:cubicBezTo>
                  <a:cubicBezTo>
                    <a:pt x="6962" y="145"/>
                    <a:pt x="6854" y="1"/>
                    <a:pt x="66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9" name="Google Shape;4919;p64"/>
            <p:cNvSpPr/>
            <p:nvPr/>
          </p:nvSpPr>
          <p:spPr>
            <a:xfrm>
              <a:off x="2322225" y="1067650"/>
              <a:ext cx="384125" cy="15350"/>
            </a:xfrm>
            <a:custGeom>
              <a:avLst/>
              <a:gdLst/>
              <a:ahLst/>
              <a:cxnLst/>
              <a:rect l="l" t="t" r="r" b="b"/>
              <a:pathLst>
                <a:path w="15365" h="614" extrusionOk="0">
                  <a:moveTo>
                    <a:pt x="289" y="1"/>
                  </a:moveTo>
                  <a:cubicBezTo>
                    <a:pt x="145" y="1"/>
                    <a:pt x="0" y="145"/>
                    <a:pt x="0" y="325"/>
                  </a:cubicBezTo>
                  <a:cubicBezTo>
                    <a:pt x="0" y="470"/>
                    <a:pt x="145" y="614"/>
                    <a:pt x="289" y="614"/>
                  </a:cubicBezTo>
                  <a:lnTo>
                    <a:pt x="15076" y="614"/>
                  </a:lnTo>
                  <a:cubicBezTo>
                    <a:pt x="15221" y="614"/>
                    <a:pt x="15365" y="470"/>
                    <a:pt x="15365" y="325"/>
                  </a:cubicBezTo>
                  <a:cubicBezTo>
                    <a:pt x="15365" y="145"/>
                    <a:pt x="15221" y="1"/>
                    <a:pt x="150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0" name="Google Shape;4920;p64"/>
            <p:cNvSpPr/>
            <p:nvPr/>
          </p:nvSpPr>
          <p:spPr>
            <a:xfrm>
              <a:off x="2699125" y="1151525"/>
              <a:ext cx="420200" cy="14450"/>
            </a:xfrm>
            <a:custGeom>
              <a:avLst/>
              <a:gdLst/>
              <a:ahLst/>
              <a:cxnLst/>
              <a:rect l="l" t="t" r="r" b="b"/>
              <a:pathLst>
                <a:path w="16808" h="578" extrusionOk="0">
                  <a:moveTo>
                    <a:pt x="289" y="0"/>
                  </a:moveTo>
                  <a:cubicBezTo>
                    <a:pt x="109" y="0"/>
                    <a:pt x="0" y="108"/>
                    <a:pt x="0" y="289"/>
                  </a:cubicBezTo>
                  <a:cubicBezTo>
                    <a:pt x="0" y="433"/>
                    <a:pt x="109" y="577"/>
                    <a:pt x="289" y="577"/>
                  </a:cubicBezTo>
                  <a:lnTo>
                    <a:pt x="16483" y="577"/>
                  </a:lnTo>
                  <a:cubicBezTo>
                    <a:pt x="16663" y="577"/>
                    <a:pt x="16808" y="433"/>
                    <a:pt x="16808" y="289"/>
                  </a:cubicBezTo>
                  <a:cubicBezTo>
                    <a:pt x="16808" y="108"/>
                    <a:pt x="16663" y="0"/>
                    <a:pt x="164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1" name="Google Shape;4921;p64"/>
            <p:cNvSpPr/>
            <p:nvPr/>
          </p:nvSpPr>
          <p:spPr>
            <a:xfrm>
              <a:off x="2322225" y="1151525"/>
              <a:ext cx="304775" cy="14450"/>
            </a:xfrm>
            <a:custGeom>
              <a:avLst/>
              <a:gdLst/>
              <a:ahLst/>
              <a:cxnLst/>
              <a:rect l="l" t="t" r="r" b="b"/>
              <a:pathLst>
                <a:path w="12191" h="578" extrusionOk="0">
                  <a:moveTo>
                    <a:pt x="289" y="0"/>
                  </a:moveTo>
                  <a:cubicBezTo>
                    <a:pt x="145" y="0"/>
                    <a:pt x="0" y="108"/>
                    <a:pt x="0" y="289"/>
                  </a:cubicBezTo>
                  <a:cubicBezTo>
                    <a:pt x="0" y="433"/>
                    <a:pt x="145" y="577"/>
                    <a:pt x="289" y="577"/>
                  </a:cubicBezTo>
                  <a:lnTo>
                    <a:pt x="11902" y="577"/>
                  </a:lnTo>
                  <a:cubicBezTo>
                    <a:pt x="12047" y="577"/>
                    <a:pt x="12191" y="433"/>
                    <a:pt x="12191" y="289"/>
                  </a:cubicBezTo>
                  <a:cubicBezTo>
                    <a:pt x="12191" y="108"/>
                    <a:pt x="12047" y="0"/>
                    <a:pt x="119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2" name="Google Shape;4922;p64"/>
            <p:cNvSpPr/>
            <p:nvPr/>
          </p:nvSpPr>
          <p:spPr>
            <a:xfrm>
              <a:off x="2929950" y="1234475"/>
              <a:ext cx="189375" cy="14450"/>
            </a:xfrm>
            <a:custGeom>
              <a:avLst/>
              <a:gdLst/>
              <a:ahLst/>
              <a:cxnLst/>
              <a:rect l="l" t="t" r="r" b="b"/>
              <a:pathLst>
                <a:path w="7575" h="578" extrusionOk="0">
                  <a:moveTo>
                    <a:pt x="325" y="0"/>
                  </a:moveTo>
                  <a:cubicBezTo>
                    <a:pt x="145" y="0"/>
                    <a:pt x="1" y="144"/>
                    <a:pt x="1" y="289"/>
                  </a:cubicBezTo>
                  <a:cubicBezTo>
                    <a:pt x="1" y="469"/>
                    <a:pt x="145" y="577"/>
                    <a:pt x="325" y="577"/>
                  </a:cubicBezTo>
                  <a:lnTo>
                    <a:pt x="7250" y="577"/>
                  </a:lnTo>
                  <a:cubicBezTo>
                    <a:pt x="7430" y="577"/>
                    <a:pt x="7575" y="469"/>
                    <a:pt x="7575" y="289"/>
                  </a:cubicBezTo>
                  <a:cubicBezTo>
                    <a:pt x="7575" y="144"/>
                    <a:pt x="7430" y="0"/>
                    <a:pt x="72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3" name="Google Shape;4923;p64"/>
            <p:cNvSpPr/>
            <p:nvPr/>
          </p:nvSpPr>
          <p:spPr>
            <a:xfrm>
              <a:off x="2496250" y="1234475"/>
              <a:ext cx="376925" cy="14450"/>
            </a:xfrm>
            <a:custGeom>
              <a:avLst/>
              <a:gdLst/>
              <a:ahLst/>
              <a:cxnLst/>
              <a:rect l="l" t="t" r="r" b="b"/>
              <a:pathLst>
                <a:path w="15077" h="578" extrusionOk="0">
                  <a:moveTo>
                    <a:pt x="289" y="0"/>
                  </a:moveTo>
                  <a:cubicBezTo>
                    <a:pt x="108" y="0"/>
                    <a:pt x="0" y="144"/>
                    <a:pt x="0" y="289"/>
                  </a:cubicBezTo>
                  <a:cubicBezTo>
                    <a:pt x="0" y="469"/>
                    <a:pt x="108" y="577"/>
                    <a:pt x="289" y="577"/>
                  </a:cubicBezTo>
                  <a:lnTo>
                    <a:pt x="14788" y="577"/>
                  </a:lnTo>
                  <a:cubicBezTo>
                    <a:pt x="14932" y="577"/>
                    <a:pt x="15076" y="469"/>
                    <a:pt x="15076" y="289"/>
                  </a:cubicBezTo>
                  <a:cubicBezTo>
                    <a:pt x="15076" y="144"/>
                    <a:pt x="14932" y="0"/>
                    <a:pt x="147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4" name="Google Shape;4924;p64"/>
            <p:cNvSpPr/>
            <p:nvPr/>
          </p:nvSpPr>
          <p:spPr>
            <a:xfrm>
              <a:off x="2322225" y="1234475"/>
              <a:ext cx="109125" cy="14450"/>
            </a:xfrm>
            <a:custGeom>
              <a:avLst/>
              <a:gdLst/>
              <a:ahLst/>
              <a:cxnLst/>
              <a:rect l="l" t="t" r="r" b="b"/>
              <a:pathLst>
                <a:path w="4365" h="578" extrusionOk="0">
                  <a:moveTo>
                    <a:pt x="289" y="0"/>
                  </a:moveTo>
                  <a:cubicBezTo>
                    <a:pt x="145" y="0"/>
                    <a:pt x="0" y="144"/>
                    <a:pt x="0" y="289"/>
                  </a:cubicBezTo>
                  <a:cubicBezTo>
                    <a:pt x="0" y="469"/>
                    <a:pt x="145" y="577"/>
                    <a:pt x="289" y="577"/>
                  </a:cubicBezTo>
                  <a:lnTo>
                    <a:pt x="4076" y="577"/>
                  </a:lnTo>
                  <a:cubicBezTo>
                    <a:pt x="4220" y="577"/>
                    <a:pt x="4364" y="469"/>
                    <a:pt x="4364" y="289"/>
                  </a:cubicBezTo>
                  <a:cubicBezTo>
                    <a:pt x="4364" y="144"/>
                    <a:pt x="4220" y="0"/>
                    <a:pt x="40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5" name="Google Shape;4925;p64"/>
            <p:cNvSpPr/>
            <p:nvPr/>
          </p:nvSpPr>
          <p:spPr>
            <a:xfrm>
              <a:off x="2647725" y="1306600"/>
              <a:ext cx="471600" cy="15350"/>
            </a:xfrm>
            <a:custGeom>
              <a:avLst/>
              <a:gdLst/>
              <a:ahLst/>
              <a:cxnLst/>
              <a:rect l="l" t="t" r="r" b="b"/>
              <a:pathLst>
                <a:path w="18864" h="614" extrusionOk="0">
                  <a:moveTo>
                    <a:pt x="325" y="1"/>
                  </a:moveTo>
                  <a:cubicBezTo>
                    <a:pt x="145" y="1"/>
                    <a:pt x="1" y="145"/>
                    <a:pt x="1" y="325"/>
                  </a:cubicBezTo>
                  <a:cubicBezTo>
                    <a:pt x="1" y="469"/>
                    <a:pt x="145" y="614"/>
                    <a:pt x="325" y="614"/>
                  </a:cubicBezTo>
                  <a:lnTo>
                    <a:pt x="18539" y="614"/>
                  </a:lnTo>
                  <a:cubicBezTo>
                    <a:pt x="18719" y="614"/>
                    <a:pt x="18864" y="469"/>
                    <a:pt x="18864" y="325"/>
                  </a:cubicBezTo>
                  <a:cubicBezTo>
                    <a:pt x="18864" y="145"/>
                    <a:pt x="18719" y="1"/>
                    <a:pt x="185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6" name="Google Shape;4926;p64"/>
            <p:cNvSpPr/>
            <p:nvPr/>
          </p:nvSpPr>
          <p:spPr>
            <a:xfrm>
              <a:off x="2322225" y="1306600"/>
              <a:ext cx="174050" cy="15350"/>
            </a:xfrm>
            <a:custGeom>
              <a:avLst/>
              <a:gdLst/>
              <a:ahLst/>
              <a:cxnLst/>
              <a:rect l="l" t="t" r="r" b="b"/>
              <a:pathLst>
                <a:path w="6962" h="614" extrusionOk="0">
                  <a:moveTo>
                    <a:pt x="289" y="1"/>
                  </a:moveTo>
                  <a:cubicBezTo>
                    <a:pt x="145" y="1"/>
                    <a:pt x="0" y="145"/>
                    <a:pt x="0" y="325"/>
                  </a:cubicBezTo>
                  <a:cubicBezTo>
                    <a:pt x="0" y="469"/>
                    <a:pt x="145" y="614"/>
                    <a:pt x="289" y="614"/>
                  </a:cubicBezTo>
                  <a:lnTo>
                    <a:pt x="6673" y="614"/>
                  </a:lnTo>
                  <a:cubicBezTo>
                    <a:pt x="6853" y="614"/>
                    <a:pt x="6961" y="469"/>
                    <a:pt x="6961" y="325"/>
                  </a:cubicBezTo>
                  <a:cubicBezTo>
                    <a:pt x="6961" y="145"/>
                    <a:pt x="6853" y="1"/>
                    <a:pt x="66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7" name="Google Shape;4927;p64"/>
            <p:cNvSpPr/>
            <p:nvPr/>
          </p:nvSpPr>
          <p:spPr>
            <a:xfrm>
              <a:off x="3024625" y="1390450"/>
              <a:ext cx="94700" cy="14450"/>
            </a:xfrm>
            <a:custGeom>
              <a:avLst/>
              <a:gdLst/>
              <a:ahLst/>
              <a:cxnLst/>
              <a:rect l="l" t="t" r="r" b="b"/>
              <a:pathLst>
                <a:path w="3788" h="578" extrusionOk="0">
                  <a:moveTo>
                    <a:pt x="289" y="1"/>
                  </a:moveTo>
                  <a:cubicBezTo>
                    <a:pt x="145" y="1"/>
                    <a:pt x="1" y="109"/>
                    <a:pt x="1" y="289"/>
                  </a:cubicBezTo>
                  <a:cubicBezTo>
                    <a:pt x="1" y="470"/>
                    <a:pt x="145" y="578"/>
                    <a:pt x="289" y="578"/>
                  </a:cubicBezTo>
                  <a:lnTo>
                    <a:pt x="3463" y="578"/>
                  </a:lnTo>
                  <a:cubicBezTo>
                    <a:pt x="3643" y="578"/>
                    <a:pt x="3788" y="470"/>
                    <a:pt x="3788" y="289"/>
                  </a:cubicBezTo>
                  <a:cubicBezTo>
                    <a:pt x="3788" y="109"/>
                    <a:pt x="3643" y="1"/>
                    <a:pt x="34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8" name="Google Shape;4928;p64"/>
            <p:cNvSpPr/>
            <p:nvPr/>
          </p:nvSpPr>
          <p:spPr>
            <a:xfrm>
              <a:off x="2800100" y="1390450"/>
              <a:ext cx="174050" cy="14450"/>
            </a:xfrm>
            <a:custGeom>
              <a:avLst/>
              <a:gdLst/>
              <a:ahLst/>
              <a:cxnLst/>
              <a:rect l="l" t="t" r="r" b="b"/>
              <a:pathLst>
                <a:path w="6962" h="578" extrusionOk="0">
                  <a:moveTo>
                    <a:pt x="289" y="1"/>
                  </a:moveTo>
                  <a:cubicBezTo>
                    <a:pt x="145" y="1"/>
                    <a:pt x="1" y="109"/>
                    <a:pt x="1" y="289"/>
                  </a:cubicBezTo>
                  <a:cubicBezTo>
                    <a:pt x="1" y="470"/>
                    <a:pt x="145" y="578"/>
                    <a:pt x="289" y="578"/>
                  </a:cubicBezTo>
                  <a:lnTo>
                    <a:pt x="6673" y="578"/>
                  </a:lnTo>
                  <a:cubicBezTo>
                    <a:pt x="6854" y="578"/>
                    <a:pt x="6962" y="470"/>
                    <a:pt x="6962" y="289"/>
                  </a:cubicBezTo>
                  <a:cubicBezTo>
                    <a:pt x="6962" y="109"/>
                    <a:pt x="6854" y="1"/>
                    <a:pt x="66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9" name="Google Shape;4929;p64"/>
            <p:cNvSpPr/>
            <p:nvPr/>
          </p:nvSpPr>
          <p:spPr>
            <a:xfrm>
              <a:off x="2322225" y="1390450"/>
              <a:ext cx="384125" cy="14450"/>
            </a:xfrm>
            <a:custGeom>
              <a:avLst/>
              <a:gdLst/>
              <a:ahLst/>
              <a:cxnLst/>
              <a:rect l="l" t="t" r="r" b="b"/>
              <a:pathLst>
                <a:path w="15365" h="578" extrusionOk="0">
                  <a:moveTo>
                    <a:pt x="289" y="1"/>
                  </a:moveTo>
                  <a:cubicBezTo>
                    <a:pt x="145" y="1"/>
                    <a:pt x="0" y="109"/>
                    <a:pt x="0" y="289"/>
                  </a:cubicBezTo>
                  <a:cubicBezTo>
                    <a:pt x="0" y="470"/>
                    <a:pt x="145" y="578"/>
                    <a:pt x="289" y="578"/>
                  </a:cubicBezTo>
                  <a:lnTo>
                    <a:pt x="15076" y="578"/>
                  </a:lnTo>
                  <a:cubicBezTo>
                    <a:pt x="15221" y="578"/>
                    <a:pt x="15365" y="470"/>
                    <a:pt x="15365" y="289"/>
                  </a:cubicBezTo>
                  <a:cubicBezTo>
                    <a:pt x="15365" y="109"/>
                    <a:pt x="15221" y="1"/>
                    <a:pt x="150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0" name="Google Shape;4930;p64"/>
            <p:cNvSpPr/>
            <p:nvPr/>
          </p:nvSpPr>
          <p:spPr>
            <a:xfrm>
              <a:off x="2699125" y="1473400"/>
              <a:ext cx="420200" cy="15375"/>
            </a:xfrm>
            <a:custGeom>
              <a:avLst/>
              <a:gdLst/>
              <a:ahLst/>
              <a:cxnLst/>
              <a:rect l="l" t="t" r="r" b="b"/>
              <a:pathLst>
                <a:path w="16808" h="615" extrusionOk="0">
                  <a:moveTo>
                    <a:pt x="289" y="1"/>
                  </a:moveTo>
                  <a:cubicBezTo>
                    <a:pt x="109" y="1"/>
                    <a:pt x="0" y="145"/>
                    <a:pt x="0" y="290"/>
                  </a:cubicBezTo>
                  <a:cubicBezTo>
                    <a:pt x="0" y="470"/>
                    <a:pt x="109" y="614"/>
                    <a:pt x="289" y="614"/>
                  </a:cubicBezTo>
                  <a:lnTo>
                    <a:pt x="16483" y="614"/>
                  </a:lnTo>
                  <a:cubicBezTo>
                    <a:pt x="16663" y="614"/>
                    <a:pt x="16808" y="470"/>
                    <a:pt x="16808" y="290"/>
                  </a:cubicBezTo>
                  <a:cubicBezTo>
                    <a:pt x="16808" y="145"/>
                    <a:pt x="16663" y="1"/>
                    <a:pt x="164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1" name="Google Shape;4931;p64"/>
            <p:cNvSpPr/>
            <p:nvPr/>
          </p:nvSpPr>
          <p:spPr>
            <a:xfrm>
              <a:off x="2322225" y="1473400"/>
              <a:ext cx="304775" cy="15375"/>
            </a:xfrm>
            <a:custGeom>
              <a:avLst/>
              <a:gdLst/>
              <a:ahLst/>
              <a:cxnLst/>
              <a:rect l="l" t="t" r="r" b="b"/>
              <a:pathLst>
                <a:path w="12191" h="615" extrusionOk="0">
                  <a:moveTo>
                    <a:pt x="289" y="1"/>
                  </a:moveTo>
                  <a:cubicBezTo>
                    <a:pt x="145" y="1"/>
                    <a:pt x="0" y="145"/>
                    <a:pt x="0" y="290"/>
                  </a:cubicBezTo>
                  <a:cubicBezTo>
                    <a:pt x="0" y="470"/>
                    <a:pt x="145" y="614"/>
                    <a:pt x="289" y="614"/>
                  </a:cubicBezTo>
                  <a:lnTo>
                    <a:pt x="11902" y="614"/>
                  </a:lnTo>
                  <a:cubicBezTo>
                    <a:pt x="12047" y="614"/>
                    <a:pt x="12191" y="470"/>
                    <a:pt x="12191" y="290"/>
                  </a:cubicBezTo>
                  <a:cubicBezTo>
                    <a:pt x="12191" y="145"/>
                    <a:pt x="12047" y="1"/>
                    <a:pt x="119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2" name="Google Shape;4932;p64"/>
            <p:cNvSpPr/>
            <p:nvPr/>
          </p:nvSpPr>
          <p:spPr>
            <a:xfrm>
              <a:off x="2929950" y="1556375"/>
              <a:ext cx="189375" cy="15350"/>
            </a:xfrm>
            <a:custGeom>
              <a:avLst/>
              <a:gdLst/>
              <a:ahLst/>
              <a:cxnLst/>
              <a:rect l="l" t="t" r="r" b="b"/>
              <a:pathLst>
                <a:path w="7575" h="614" extrusionOk="0">
                  <a:moveTo>
                    <a:pt x="325" y="0"/>
                  </a:moveTo>
                  <a:cubicBezTo>
                    <a:pt x="145" y="0"/>
                    <a:pt x="1" y="144"/>
                    <a:pt x="1" y="325"/>
                  </a:cubicBezTo>
                  <a:cubicBezTo>
                    <a:pt x="1" y="469"/>
                    <a:pt x="145" y="613"/>
                    <a:pt x="325" y="613"/>
                  </a:cubicBezTo>
                  <a:lnTo>
                    <a:pt x="7250" y="613"/>
                  </a:lnTo>
                  <a:cubicBezTo>
                    <a:pt x="7430" y="613"/>
                    <a:pt x="7575" y="469"/>
                    <a:pt x="7575" y="325"/>
                  </a:cubicBezTo>
                  <a:cubicBezTo>
                    <a:pt x="7575" y="144"/>
                    <a:pt x="7430" y="0"/>
                    <a:pt x="72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3" name="Google Shape;4933;p64"/>
            <p:cNvSpPr/>
            <p:nvPr/>
          </p:nvSpPr>
          <p:spPr>
            <a:xfrm>
              <a:off x="2496250" y="1556375"/>
              <a:ext cx="376925" cy="15350"/>
            </a:xfrm>
            <a:custGeom>
              <a:avLst/>
              <a:gdLst/>
              <a:ahLst/>
              <a:cxnLst/>
              <a:rect l="l" t="t" r="r" b="b"/>
              <a:pathLst>
                <a:path w="15077" h="614" extrusionOk="0">
                  <a:moveTo>
                    <a:pt x="289" y="0"/>
                  </a:moveTo>
                  <a:cubicBezTo>
                    <a:pt x="108" y="0"/>
                    <a:pt x="0" y="144"/>
                    <a:pt x="0" y="325"/>
                  </a:cubicBezTo>
                  <a:cubicBezTo>
                    <a:pt x="0" y="469"/>
                    <a:pt x="108" y="613"/>
                    <a:pt x="289" y="613"/>
                  </a:cubicBezTo>
                  <a:lnTo>
                    <a:pt x="14788" y="613"/>
                  </a:lnTo>
                  <a:cubicBezTo>
                    <a:pt x="14932" y="613"/>
                    <a:pt x="15076" y="469"/>
                    <a:pt x="15076" y="325"/>
                  </a:cubicBezTo>
                  <a:cubicBezTo>
                    <a:pt x="15076" y="144"/>
                    <a:pt x="14932" y="0"/>
                    <a:pt x="147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4" name="Google Shape;4934;p64"/>
            <p:cNvSpPr/>
            <p:nvPr/>
          </p:nvSpPr>
          <p:spPr>
            <a:xfrm>
              <a:off x="2322225" y="1556375"/>
              <a:ext cx="109125" cy="15350"/>
            </a:xfrm>
            <a:custGeom>
              <a:avLst/>
              <a:gdLst/>
              <a:ahLst/>
              <a:cxnLst/>
              <a:rect l="l" t="t" r="r" b="b"/>
              <a:pathLst>
                <a:path w="4365" h="614" extrusionOk="0">
                  <a:moveTo>
                    <a:pt x="289" y="0"/>
                  </a:moveTo>
                  <a:cubicBezTo>
                    <a:pt x="145" y="0"/>
                    <a:pt x="0" y="144"/>
                    <a:pt x="0" y="325"/>
                  </a:cubicBezTo>
                  <a:cubicBezTo>
                    <a:pt x="0" y="469"/>
                    <a:pt x="145" y="613"/>
                    <a:pt x="289" y="613"/>
                  </a:cubicBezTo>
                  <a:lnTo>
                    <a:pt x="4076" y="613"/>
                  </a:lnTo>
                  <a:cubicBezTo>
                    <a:pt x="4220" y="613"/>
                    <a:pt x="4364" y="469"/>
                    <a:pt x="4364" y="325"/>
                  </a:cubicBezTo>
                  <a:cubicBezTo>
                    <a:pt x="4364" y="144"/>
                    <a:pt x="4220" y="0"/>
                    <a:pt x="40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5" name="Google Shape;4935;p64"/>
            <p:cNvSpPr/>
            <p:nvPr/>
          </p:nvSpPr>
          <p:spPr>
            <a:xfrm>
              <a:off x="2647725" y="1629400"/>
              <a:ext cx="471600" cy="15350"/>
            </a:xfrm>
            <a:custGeom>
              <a:avLst/>
              <a:gdLst/>
              <a:ahLst/>
              <a:cxnLst/>
              <a:rect l="l" t="t" r="r" b="b"/>
              <a:pathLst>
                <a:path w="18864" h="614" extrusionOk="0">
                  <a:moveTo>
                    <a:pt x="325" y="1"/>
                  </a:moveTo>
                  <a:cubicBezTo>
                    <a:pt x="145" y="1"/>
                    <a:pt x="1" y="145"/>
                    <a:pt x="1" y="289"/>
                  </a:cubicBezTo>
                  <a:cubicBezTo>
                    <a:pt x="1" y="469"/>
                    <a:pt x="145" y="614"/>
                    <a:pt x="325" y="614"/>
                  </a:cubicBezTo>
                  <a:lnTo>
                    <a:pt x="18539" y="614"/>
                  </a:lnTo>
                  <a:cubicBezTo>
                    <a:pt x="18719" y="614"/>
                    <a:pt x="18864" y="469"/>
                    <a:pt x="18864" y="289"/>
                  </a:cubicBezTo>
                  <a:cubicBezTo>
                    <a:pt x="18864" y="145"/>
                    <a:pt x="18719" y="1"/>
                    <a:pt x="185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6" name="Google Shape;4936;p64"/>
            <p:cNvSpPr/>
            <p:nvPr/>
          </p:nvSpPr>
          <p:spPr>
            <a:xfrm>
              <a:off x="2322225" y="1629400"/>
              <a:ext cx="174050" cy="15350"/>
            </a:xfrm>
            <a:custGeom>
              <a:avLst/>
              <a:gdLst/>
              <a:ahLst/>
              <a:cxnLst/>
              <a:rect l="l" t="t" r="r" b="b"/>
              <a:pathLst>
                <a:path w="6962" h="614" extrusionOk="0">
                  <a:moveTo>
                    <a:pt x="289" y="1"/>
                  </a:moveTo>
                  <a:cubicBezTo>
                    <a:pt x="145" y="1"/>
                    <a:pt x="0" y="145"/>
                    <a:pt x="0" y="289"/>
                  </a:cubicBezTo>
                  <a:cubicBezTo>
                    <a:pt x="0" y="469"/>
                    <a:pt x="145" y="614"/>
                    <a:pt x="289" y="614"/>
                  </a:cubicBezTo>
                  <a:lnTo>
                    <a:pt x="6673" y="614"/>
                  </a:lnTo>
                  <a:cubicBezTo>
                    <a:pt x="6853" y="614"/>
                    <a:pt x="6961" y="469"/>
                    <a:pt x="6961" y="289"/>
                  </a:cubicBezTo>
                  <a:cubicBezTo>
                    <a:pt x="6961" y="145"/>
                    <a:pt x="6853" y="1"/>
                    <a:pt x="66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7" name="Google Shape;4937;p64"/>
            <p:cNvSpPr/>
            <p:nvPr/>
          </p:nvSpPr>
          <p:spPr>
            <a:xfrm>
              <a:off x="3024625" y="1712350"/>
              <a:ext cx="94700" cy="15350"/>
            </a:xfrm>
            <a:custGeom>
              <a:avLst/>
              <a:gdLst/>
              <a:ahLst/>
              <a:cxnLst/>
              <a:rect l="l" t="t" r="r" b="b"/>
              <a:pathLst>
                <a:path w="3788" h="614" extrusionOk="0">
                  <a:moveTo>
                    <a:pt x="289" y="1"/>
                  </a:moveTo>
                  <a:cubicBezTo>
                    <a:pt x="145" y="1"/>
                    <a:pt x="1" y="145"/>
                    <a:pt x="1" y="325"/>
                  </a:cubicBezTo>
                  <a:cubicBezTo>
                    <a:pt x="1" y="470"/>
                    <a:pt x="145" y="614"/>
                    <a:pt x="289" y="614"/>
                  </a:cubicBezTo>
                  <a:lnTo>
                    <a:pt x="3463" y="614"/>
                  </a:lnTo>
                  <a:cubicBezTo>
                    <a:pt x="3643" y="614"/>
                    <a:pt x="3788" y="470"/>
                    <a:pt x="3788" y="325"/>
                  </a:cubicBezTo>
                  <a:cubicBezTo>
                    <a:pt x="3788" y="145"/>
                    <a:pt x="3643" y="1"/>
                    <a:pt x="34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8" name="Google Shape;4938;p64"/>
            <p:cNvSpPr/>
            <p:nvPr/>
          </p:nvSpPr>
          <p:spPr>
            <a:xfrm>
              <a:off x="2800100" y="1712350"/>
              <a:ext cx="174050" cy="15350"/>
            </a:xfrm>
            <a:custGeom>
              <a:avLst/>
              <a:gdLst/>
              <a:ahLst/>
              <a:cxnLst/>
              <a:rect l="l" t="t" r="r" b="b"/>
              <a:pathLst>
                <a:path w="6962" h="614" extrusionOk="0">
                  <a:moveTo>
                    <a:pt x="289" y="1"/>
                  </a:moveTo>
                  <a:cubicBezTo>
                    <a:pt x="145" y="1"/>
                    <a:pt x="1" y="145"/>
                    <a:pt x="1" y="325"/>
                  </a:cubicBezTo>
                  <a:cubicBezTo>
                    <a:pt x="1" y="470"/>
                    <a:pt x="145" y="614"/>
                    <a:pt x="289" y="614"/>
                  </a:cubicBezTo>
                  <a:lnTo>
                    <a:pt x="6673" y="614"/>
                  </a:lnTo>
                  <a:cubicBezTo>
                    <a:pt x="6854" y="614"/>
                    <a:pt x="6962" y="470"/>
                    <a:pt x="6962" y="325"/>
                  </a:cubicBezTo>
                  <a:cubicBezTo>
                    <a:pt x="6962" y="145"/>
                    <a:pt x="6854" y="1"/>
                    <a:pt x="66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9" name="Google Shape;4939;p64"/>
            <p:cNvSpPr/>
            <p:nvPr/>
          </p:nvSpPr>
          <p:spPr>
            <a:xfrm>
              <a:off x="2322225" y="1712350"/>
              <a:ext cx="384125" cy="15350"/>
            </a:xfrm>
            <a:custGeom>
              <a:avLst/>
              <a:gdLst/>
              <a:ahLst/>
              <a:cxnLst/>
              <a:rect l="l" t="t" r="r" b="b"/>
              <a:pathLst>
                <a:path w="15365" h="614" extrusionOk="0">
                  <a:moveTo>
                    <a:pt x="289" y="1"/>
                  </a:moveTo>
                  <a:cubicBezTo>
                    <a:pt x="145" y="1"/>
                    <a:pt x="0" y="145"/>
                    <a:pt x="0" y="325"/>
                  </a:cubicBezTo>
                  <a:cubicBezTo>
                    <a:pt x="0" y="470"/>
                    <a:pt x="145" y="614"/>
                    <a:pt x="289" y="614"/>
                  </a:cubicBezTo>
                  <a:lnTo>
                    <a:pt x="15076" y="614"/>
                  </a:lnTo>
                  <a:cubicBezTo>
                    <a:pt x="15221" y="614"/>
                    <a:pt x="15365" y="470"/>
                    <a:pt x="15365" y="325"/>
                  </a:cubicBezTo>
                  <a:cubicBezTo>
                    <a:pt x="15365" y="145"/>
                    <a:pt x="15221" y="1"/>
                    <a:pt x="150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0" name="Google Shape;4940;p64"/>
            <p:cNvSpPr/>
            <p:nvPr/>
          </p:nvSpPr>
          <p:spPr>
            <a:xfrm>
              <a:off x="2699125" y="1795300"/>
              <a:ext cx="420200" cy="15375"/>
            </a:xfrm>
            <a:custGeom>
              <a:avLst/>
              <a:gdLst/>
              <a:ahLst/>
              <a:cxnLst/>
              <a:rect l="l" t="t" r="r" b="b"/>
              <a:pathLst>
                <a:path w="16808" h="615" extrusionOk="0">
                  <a:moveTo>
                    <a:pt x="289" y="1"/>
                  </a:moveTo>
                  <a:cubicBezTo>
                    <a:pt x="109" y="1"/>
                    <a:pt x="0" y="145"/>
                    <a:pt x="0" y="326"/>
                  </a:cubicBezTo>
                  <a:cubicBezTo>
                    <a:pt x="0" y="470"/>
                    <a:pt x="109" y="614"/>
                    <a:pt x="289" y="614"/>
                  </a:cubicBezTo>
                  <a:lnTo>
                    <a:pt x="16483" y="614"/>
                  </a:lnTo>
                  <a:cubicBezTo>
                    <a:pt x="16663" y="614"/>
                    <a:pt x="16808" y="470"/>
                    <a:pt x="16808" y="326"/>
                  </a:cubicBezTo>
                  <a:cubicBezTo>
                    <a:pt x="16808" y="145"/>
                    <a:pt x="16663" y="1"/>
                    <a:pt x="164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1" name="Google Shape;4941;p64"/>
            <p:cNvSpPr/>
            <p:nvPr/>
          </p:nvSpPr>
          <p:spPr>
            <a:xfrm>
              <a:off x="2322225" y="1795300"/>
              <a:ext cx="304775" cy="15375"/>
            </a:xfrm>
            <a:custGeom>
              <a:avLst/>
              <a:gdLst/>
              <a:ahLst/>
              <a:cxnLst/>
              <a:rect l="l" t="t" r="r" b="b"/>
              <a:pathLst>
                <a:path w="12191" h="615" extrusionOk="0">
                  <a:moveTo>
                    <a:pt x="289" y="1"/>
                  </a:moveTo>
                  <a:cubicBezTo>
                    <a:pt x="145" y="1"/>
                    <a:pt x="0" y="145"/>
                    <a:pt x="0" y="326"/>
                  </a:cubicBezTo>
                  <a:cubicBezTo>
                    <a:pt x="0" y="470"/>
                    <a:pt x="145" y="614"/>
                    <a:pt x="289" y="614"/>
                  </a:cubicBezTo>
                  <a:lnTo>
                    <a:pt x="11902" y="614"/>
                  </a:lnTo>
                  <a:cubicBezTo>
                    <a:pt x="12047" y="614"/>
                    <a:pt x="12191" y="470"/>
                    <a:pt x="12191" y="326"/>
                  </a:cubicBezTo>
                  <a:cubicBezTo>
                    <a:pt x="12191" y="145"/>
                    <a:pt x="12047" y="1"/>
                    <a:pt x="119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2" name="Google Shape;4942;p64"/>
            <p:cNvSpPr/>
            <p:nvPr/>
          </p:nvSpPr>
          <p:spPr>
            <a:xfrm>
              <a:off x="2929950" y="1879175"/>
              <a:ext cx="189375" cy="14450"/>
            </a:xfrm>
            <a:custGeom>
              <a:avLst/>
              <a:gdLst/>
              <a:ahLst/>
              <a:cxnLst/>
              <a:rect l="l" t="t" r="r" b="b"/>
              <a:pathLst>
                <a:path w="7575" h="578" extrusionOk="0">
                  <a:moveTo>
                    <a:pt x="325" y="0"/>
                  </a:moveTo>
                  <a:cubicBezTo>
                    <a:pt x="145" y="0"/>
                    <a:pt x="1" y="108"/>
                    <a:pt x="1" y="289"/>
                  </a:cubicBezTo>
                  <a:cubicBezTo>
                    <a:pt x="1" y="469"/>
                    <a:pt x="145" y="577"/>
                    <a:pt x="325" y="577"/>
                  </a:cubicBezTo>
                  <a:lnTo>
                    <a:pt x="7250" y="577"/>
                  </a:lnTo>
                  <a:cubicBezTo>
                    <a:pt x="7430" y="577"/>
                    <a:pt x="7575" y="469"/>
                    <a:pt x="7575" y="289"/>
                  </a:cubicBezTo>
                  <a:cubicBezTo>
                    <a:pt x="7575" y="108"/>
                    <a:pt x="7430" y="0"/>
                    <a:pt x="72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3" name="Google Shape;4943;p64"/>
            <p:cNvSpPr/>
            <p:nvPr/>
          </p:nvSpPr>
          <p:spPr>
            <a:xfrm>
              <a:off x="2496250" y="1879175"/>
              <a:ext cx="376925" cy="14450"/>
            </a:xfrm>
            <a:custGeom>
              <a:avLst/>
              <a:gdLst/>
              <a:ahLst/>
              <a:cxnLst/>
              <a:rect l="l" t="t" r="r" b="b"/>
              <a:pathLst>
                <a:path w="15077" h="578" extrusionOk="0">
                  <a:moveTo>
                    <a:pt x="289" y="0"/>
                  </a:moveTo>
                  <a:cubicBezTo>
                    <a:pt x="108" y="0"/>
                    <a:pt x="0" y="108"/>
                    <a:pt x="0" y="289"/>
                  </a:cubicBezTo>
                  <a:cubicBezTo>
                    <a:pt x="0" y="469"/>
                    <a:pt x="108" y="577"/>
                    <a:pt x="289" y="577"/>
                  </a:cubicBezTo>
                  <a:lnTo>
                    <a:pt x="14788" y="577"/>
                  </a:lnTo>
                  <a:cubicBezTo>
                    <a:pt x="14932" y="577"/>
                    <a:pt x="15076" y="469"/>
                    <a:pt x="15076" y="289"/>
                  </a:cubicBezTo>
                  <a:cubicBezTo>
                    <a:pt x="15076" y="108"/>
                    <a:pt x="14932" y="0"/>
                    <a:pt x="147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4" name="Google Shape;4944;p64"/>
            <p:cNvSpPr/>
            <p:nvPr/>
          </p:nvSpPr>
          <p:spPr>
            <a:xfrm>
              <a:off x="2322225" y="1879175"/>
              <a:ext cx="109125" cy="14450"/>
            </a:xfrm>
            <a:custGeom>
              <a:avLst/>
              <a:gdLst/>
              <a:ahLst/>
              <a:cxnLst/>
              <a:rect l="l" t="t" r="r" b="b"/>
              <a:pathLst>
                <a:path w="4365" h="578" extrusionOk="0">
                  <a:moveTo>
                    <a:pt x="289" y="0"/>
                  </a:moveTo>
                  <a:cubicBezTo>
                    <a:pt x="145" y="0"/>
                    <a:pt x="0" y="108"/>
                    <a:pt x="0" y="289"/>
                  </a:cubicBezTo>
                  <a:cubicBezTo>
                    <a:pt x="0" y="469"/>
                    <a:pt x="145" y="577"/>
                    <a:pt x="289" y="577"/>
                  </a:cubicBezTo>
                  <a:lnTo>
                    <a:pt x="4076" y="577"/>
                  </a:lnTo>
                  <a:cubicBezTo>
                    <a:pt x="4220" y="577"/>
                    <a:pt x="4364" y="469"/>
                    <a:pt x="4364" y="289"/>
                  </a:cubicBezTo>
                  <a:cubicBezTo>
                    <a:pt x="4364" y="108"/>
                    <a:pt x="4220" y="0"/>
                    <a:pt x="40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325"/>
        <p:cNvGrpSpPr/>
        <p:nvPr/>
      </p:nvGrpSpPr>
      <p:grpSpPr>
        <a:xfrm>
          <a:off x="0" y="0"/>
          <a:ext cx="0" cy="0"/>
          <a:chOff x="0" y="0"/>
          <a:chExt cx="0" cy="0"/>
        </a:xfrm>
      </p:grpSpPr>
      <p:pic>
        <p:nvPicPr>
          <p:cNvPr id="2" name="Picture 1">
            <a:extLst>
              <a:ext uri="{FF2B5EF4-FFF2-40B4-BE49-F238E27FC236}">
                <a16:creationId xmlns:a16="http://schemas.microsoft.com/office/drawing/2014/main" id="{2BD22B10-EE99-3176-652D-19B531146270}"/>
              </a:ext>
            </a:extLst>
          </p:cNvPr>
          <p:cNvPicPr>
            <a:picLocks noChangeAspect="1"/>
          </p:cNvPicPr>
          <p:nvPr/>
        </p:nvPicPr>
        <p:blipFill>
          <a:blip r:embed="rId3">
            <a:alphaModFix amt="85000"/>
            <a:extLst>
              <a:ext uri="{BEBA8EAE-BF5A-486C-A8C5-ECC9F3942E4B}">
                <a14:imgProps xmlns:a14="http://schemas.microsoft.com/office/drawing/2010/main">
                  <a14:imgLayer r:embed="rId4">
                    <a14:imgEffect>
                      <a14:brightnessContrast bright="20000" contrast="-40000"/>
                    </a14:imgEffect>
                  </a14:imgLayer>
                </a14:imgProps>
              </a:ext>
            </a:extLst>
          </a:blip>
          <a:stretch>
            <a:fillRect/>
          </a:stretch>
        </p:blipFill>
        <p:spPr>
          <a:xfrm>
            <a:off x="5434361" y="183557"/>
            <a:ext cx="2831339" cy="1277085"/>
          </a:xfrm>
          <a:prstGeom prst="rect">
            <a:avLst/>
          </a:prstGeom>
          <a:ln w="3175" cap="sq">
            <a:solidFill>
              <a:srgbClr val="000000"/>
            </a:solidFill>
            <a:prstDash val="solid"/>
            <a:miter lim="800000"/>
          </a:ln>
          <a:effectLst>
            <a:outerShdw blurRad="50800" dist="38100" dir="2700000" algn="tl" rotWithShape="0">
              <a:srgbClr val="000000">
                <a:alpha val="43000"/>
              </a:srgbClr>
            </a:outerShdw>
          </a:effectLst>
        </p:spPr>
      </p:pic>
      <p:sp>
        <p:nvSpPr>
          <p:cNvPr id="3" name="Title 2"/>
          <p:cNvSpPr>
            <a:spLocks noGrp="1"/>
          </p:cNvSpPr>
          <p:nvPr>
            <p:ph type="title"/>
          </p:nvPr>
        </p:nvSpPr>
        <p:spPr>
          <a:xfrm>
            <a:off x="929268" y="97796"/>
            <a:ext cx="5774073" cy="572700"/>
          </a:xfrm>
        </p:spPr>
        <p:txBody>
          <a:bodyPr/>
          <a:lstStyle/>
          <a:p>
            <a:pPr algn="l"/>
            <a:r>
              <a:rPr lang="en-US" altLang="en-GB" dirty="0">
                <a:sym typeface="+mn-ea"/>
              </a:rPr>
              <a:t>Sifat </a:t>
            </a:r>
            <a:r>
              <a:rPr lang="en-US" altLang="en-GB" dirty="0" err="1">
                <a:sym typeface="+mn-ea"/>
              </a:rPr>
              <a:t>khusu</a:t>
            </a:r>
            <a:r>
              <a:rPr lang="en-US" altLang="en-GB" dirty="0">
                <a:sym typeface="+mn-ea"/>
              </a:rPr>
              <a:t> </a:t>
            </a:r>
            <a:r>
              <a:rPr lang="en-US" altLang="en-GB" dirty="0" err="1">
                <a:sym typeface="+mn-ea"/>
              </a:rPr>
              <a:t>dari</a:t>
            </a:r>
            <a:r>
              <a:rPr lang="en-US" altLang="en-GB" dirty="0">
                <a:sym typeface="+mn-ea"/>
              </a:rPr>
              <a:t> multistage</a:t>
            </a:r>
            <a:endParaRPr lang="en-US" dirty="0"/>
          </a:p>
        </p:txBody>
      </p:sp>
      <p:sp>
        <p:nvSpPr>
          <p:cNvPr id="2330" name="Google Shape;2330;p44"/>
          <p:cNvSpPr txBox="1">
            <a:spLocks noGrp="1"/>
          </p:cNvSpPr>
          <p:nvPr>
            <p:ph type="subTitle" idx="4294967295"/>
          </p:nvPr>
        </p:nvSpPr>
        <p:spPr>
          <a:xfrm>
            <a:off x="852506" y="683941"/>
            <a:ext cx="6875836" cy="4320937"/>
          </a:xfrm>
          <a:prstGeom prst="rect">
            <a:avLst/>
          </a:prstGeom>
        </p:spPr>
        <p:txBody>
          <a:bodyPr spcFirstLastPara="1" wrap="square" lIns="91425" tIns="91425" rIns="91425" bIns="91425" anchor="t" anchorCtr="0">
            <a:noAutofit/>
          </a:bodyPr>
          <a:lstStyle/>
          <a:p>
            <a:pPr marL="342900" lvl="0" indent="-342900" algn="just" rtl="0">
              <a:lnSpc>
                <a:spcPct val="150000"/>
              </a:lnSpc>
              <a:spcBef>
                <a:spcPts val="0"/>
              </a:spcBef>
              <a:spcAft>
                <a:spcPts val="0"/>
              </a:spcAft>
              <a:buFont typeface="+mj-lt"/>
              <a:buAutoNum type="arabicPeriod"/>
            </a:pPr>
            <a:r>
              <a:rPr lang="en-US" altLang="en-GB" dirty="0">
                <a:latin typeface="Barlow Semi Condensed"/>
                <a:ea typeface="Barlow Semi Condensed"/>
                <a:cs typeface="Barlow Semi Condensed"/>
                <a:sym typeface="Barlow Semi Condensed"/>
              </a:rPr>
              <a:t>Graph </a:t>
            </a:r>
            <a:r>
              <a:rPr lang="en-US" altLang="en-GB" dirty="0" err="1">
                <a:latin typeface="Barlow Semi Condensed"/>
                <a:ea typeface="Barlow Semi Condensed"/>
                <a:cs typeface="Barlow Semi Condensed"/>
                <a:sym typeface="Barlow Semi Condensed"/>
              </a:rPr>
              <a:t>berarah</a:t>
            </a:r>
            <a:r>
              <a:rPr lang="en-US" altLang="en-GB" dirty="0">
                <a:latin typeface="Barlow Semi Condensed"/>
                <a:ea typeface="Barlow Semi Condensed"/>
                <a:cs typeface="Barlow Semi Condensed"/>
                <a:sym typeface="Barlow Semi Condensed"/>
              </a:rPr>
              <a:t> (directed graph)</a:t>
            </a:r>
          </a:p>
          <a:p>
            <a:pPr marL="342900" lvl="0" indent="-342900" algn="just" rtl="0">
              <a:lnSpc>
                <a:spcPct val="150000"/>
              </a:lnSpc>
              <a:spcBef>
                <a:spcPts val="0"/>
              </a:spcBef>
              <a:spcAft>
                <a:spcPts val="0"/>
              </a:spcAft>
              <a:buFont typeface="+mj-lt"/>
              <a:buAutoNum type="arabicPeriod"/>
            </a:pPr>
            <a:r>
              <a:rPr lang="en-US" altLang="en-GB" dirty="0" err="1">
                <a:latin typeface="Barlow Semi Condensed"/>
                <a:ea typeface="Barlow Semi Condensed"/>
                <a:cs typeface="Barlow Semi Condensed"/>
                <a:sym typeface="Barlow Semi Condensed"/>
              </a:rPr>
              <a:t>Terdapat</a:t>
            </a:r>
            <a:r>
              <a:rPr lang="en-US" altLang="en-GB" dirty="0">
                <a:latin typeface="Barlow Semi Condensed"/>
                <a:ea typeface="Barlow Semi Condensed"/>
                <a:cs typeface="Barlow Semi Condensed"/>
                <a:sym typeface="Barlow Semi Condensed"/>
              </a:rPr>
              <a:t> k stage (</a:t>
            </a:r>
            <a:r>
              <a:rPr lang="en-US" altLang="en-GB" dirty="0" err="1">
                <a:latin typeface="Barlow Semi Condensed"/>
                <a:ea typeface="Barlow Semi Condensed"/>
                <a:cs typeface="Barlow Semi Condensed"/>
                <a:sym typeface="Barlow Semi Condensed"/>
              </a:rPr>
              <a:t>tingkatan</a:t>
            </a:r>
            <a:r>
              <a:rPr lang="en-US" altLang="en-GB" dirty="0">
                <a:latin typeface="Barlow Semi Condensed"/>
                <a:ea typeface="Barlow Semi Condensed"/>
                <a:cs typeface="Barlow Semi Condensed"/>
                <a:sym typeface="Barlow Semi Condensed"/>
              </a:rPr>
              <a:t>) </a:t>
            </a:r>
            <a:r>
              <a:rPr lang="en-US" altLang="en-GB" dirty="0" err="1">
                <a:latin typeface="Barlow Semi Condensed"/>
                <a:ea typeface="Barlow Semi Condensed"/>
                <a:cs typeface="Barlow Semi Condensed"/>
                <a:sym typeface="Barlow Semi Condensed"/>
              </a:rPr>
              <a:t>dengan</a:t>
            </a:r>
            <a:r>
              <a:rPr lang="en-US" altLang="en-GB" dirty="0">
                <a:latin typeface="Barlow Semi Condensed"/>
                <a:ea typeface="Barlow Semi Condensed"/>
                <a:cs typeface="Barlow Semi Condensed"/>
                <a:sym typeface="Barlow Semi Condensed"/>
              </a:rPr>
              <a:t> k ≥ 2</a:t>
            </a:r>
          </a:p>
          <a:p>
            <a:pPr marL="342900" lvl="0" indent="-342900" algn="just" rtl="0">
              <a:lnSpc>
                <a:spcPct val="150000"/>
              </a:lnSpc>
              <a:spcBef>
                <a:spcPts val="0"/>
              </a:spcBef>
              <a:spcAft>
                <a:spcPts val="0"/>
              </a:spcAft>
              <a:buFont typeface="+mj-lt"/>
              <a:buAutoNum type="arabicPeriod"/>
            </a:pPr>
            <a:r>
              <a:rPr lang="en-US" altLang="en-GB" dirty="0" err="1">
                <a:latin typeface="Barlow Semi Condensed"/>
                <a:ea typeface="Barlow Semi Condensed"/>
                <a:cs typeface="Barlow Semi Condensed"/>
                <a:sym typeface="Barlow Semi Condensed"/>
              </a:rPr>
              <a:t>Setiap</a:t>
            </a:r>
            <a:r>
              <a:rPr lang="en-US" altLang="en-GB" dirty="0">
                <a:latin typeface="Barlow Semi Condensed"/>
                <a:ea typeface="Barlow Semi Condensed"/>
                <a:cs typeface="Barlow Semi Condensed"/>
                <a:sym typeface="Barlow Semi Condensed"/>
              </a:rPr>
              <a:t> </a:t>
            </a:r>
            <a:r>
              <a:rPr lang="en-US" altLang="en-GB" dirty="0" err="1">
                <a:latin typeface="Barlow Semi Condensed"/>
                <a:ea typeface="Barlow Semi Condensed"/>
                <a:cs typeface="Barlow Semi Condensed"/>
                <a:sym typeface="Barlow Semi Condensed"/>
              </a:rPr>
              <a:t>lintasan</a:t>
            </a:r>
            <a:r>
              <a:rPr lang="en-US" altLang="en-GB" dirty="0">
                <a:latin typeface="Barlow Semi Condensed"/>
                <a:ea typeface="Barlow Semi Condensed"/>
                <a:cs typeface="Barlow Semi Condensed"/>
                <a:sym typeface="Barlow Semi Condensed"/>
              </a:rPr>
              <a:t> (path) </a:t>
            </a:r>
            <a:r>
              <a:rPr lang="en-US" altLang="en-GB" dirty="0" err="1">
                <a:latin typeface="Barlow Semi Condensed"/>
                <a:ea typeface="Barlow Semi Condensed"/>
                <a:cs typeface="Barlow Semi Condensed"/>
                <a:sym typeface="Barlow Semi Condensed"/>
              </a:rPr>
              <a:t>menuju</a:t>
            </a:r>
            <a:r>
              <a:rPr lang="en-US" altLang="en-GB" dirty="0">
                <a:latin typeface="Barlow Semi Condensed"/>
                <a:ea typeface="Barlow Semi Condensed"/>
                <a:cs typeface="Barlow Semi Condensed"/>
                <a:sym typeface="Barlow Semi Condensed"/>
              </a:rPr>
              <a:t> </a:t>
            </a:r>
            <a:r>
              <a:rPr lang="en-US" altLang="en-GB" dirty="0" err="1">
                <a:latin typeface="Barlow Semi Condensed"/>
                <a:ea typeface="Barlow Semi Condensed"/>
                <a:cs typeface="Barlow Semi Condensed"/>
                <a:sym typeface="Barlow Semi Condensed"/>
              </a:rPr>
              <a:t>simpul</a:t>
            </a:r>
            <a:r>
              <a:rPr lang="en-US" altLang="en-GB" dirty="0">
                <a:latin typeface="Barlow Semi Condensed"/>
                <a:ea typeface="Barlow Semi Condensed"/>
                <a:cs typeface="Barlow Semi Condensed"/>
                <a:sym typeface="Barlow Semi Condensed"/>
              </a:rPr>
              <a:t> </a:t>
            </a:r>
            <a:r>
              <a:rPr lang="en-US" altLang="en-GB" dirty="0" err="1">
                <a:latin typeface="Barlow Semi Condensed"/>
                <a:ea typeface="Barlow Semi Condensed"/>
                <a:cs typeface="Barlow Semi Condensed"/>
                <a:sym typeface="Barlow Semi Condensed"/>
              </a:rPr>
              <a:t>memilik</a:t>
            </a:r>
            <a:r>
              <a:rPr lang="en-US" altLang="en-GB" dirty="0">
                <a:latin typeface="Barlow Semi Condensed"/>
                <a:ea typeface="Barlow Semi Condensed"/>
                <a:cs typeface="Barlow Semi Condensed"/>
                <a:sym typeface="Barlow Semi Condensed"/>
              </a:rPr>
              <a:t> </a:t>
            </a:r>
            <a:r>
              <a:rPr lang="en-US" altLang="en-GB" dirty="0" err="1">
                <a:latin typeface="Barlow Semi Condensed"/>
                <a:ea typeface="Barlow Semi Condensed"/>
                <a:cs typeface="Barlow Semi Condensed"/>
                <a:sym typeface="Barlow Semi Condensed"/>
              </a:rPr>
              <a:t>bobot</a:t>
            </a:r>
            <a:r>
              <a:rPr lang="en-US" altLang="en-GB" dirty="0">
                <a:latin typeface="Barlow Semi Condensed"/>
                <a:ea typeface="Barlow Semi Condensed"/>
                <a:cs typeface="Barlow Semi Condensed"/>
                <a:sym typeface="Barlow Semi Condensed"/>
              </a:rPr>
              <a:t> (weight)</a:t>
            </a:r>
          </a:p>
          <a:p>
            <a:pPr marL="342900" lvl="0" indent="-342900" algn="just" rtl="0">
              <a:lnSpc>
                <a:spcPct val="150000"/>
              </a:lnSpc>
              <a:spcBef>
                <a:spcPts val="0"/>
              </a:spcBef>
              <a:spcAft>
                <a:spcPts val="0"/>
              </a:spcAft>
              <a:buFont typeface="+mj-lt"/>
              <a:buAutoNum type="arabicPeriod"/>
            </a:pPr>
            <a:r>
              <a:rPr lang="en-US" altLang="en-GB" dirty="0">
                <a:latin typeface="Barlow Semi Condensed"/>
                <a:ea typeface="Barlow Semi Condensed"/>
                <a:cs typeface="Barlow Semi Condensed"/>
                <a:sym typeface="Barlow Semi Condensed"/>
              </a:rPr>
              <a:t>Hanya </a:t>
            </a:r>
            <a:r>
              <a:rPr lang="en-US" altLang="en-GB" dirty="0" err="1">
                <a:latin typeface="Barlow Semi Condensed"/>
                <a:ea typeface="Barlow Semi Condensed"/>
                <a:cs typeface="Barlow Semi Condensed"/>
                <a:sym typeface="Barlow Semi Condensed"/>
              </a:rPr>
              <a:t>ada</a:t>
            </a:r>
            <a:r>
              <a:rPr lang="en-US" altLang="en-GB" dirty="0">
                <a:latin typeface="Barlow Semi Condensed"/>
                <a:ea typeface="Barlow Semi Condensed"/>
                <a:cs typeface="Barlow Semi Condensed"/>
                <a:sym typeface="Barlow Semi Condensed"/>
              </a:rPr>
              <a:t> </a:t>
            </a:r>
            <a:r>
              <a:rPr lang="en-US" altLang="en-GB" dirty="0" err="1">
                <a:latin typeface="Barlow Semi Condensed"/>
                <a:ea typeface="Barlow Semi Condensed"/>
                <a:cs typeface="Barlow Semi Condensed"/>
                <a:sym typeface="Barlow Semi Condensed"/>
              </a:rPr>
              <a:t>satu</a:t>
            </a:r>
            <a:r>
              <a:rPr lang="en-US" altLang="en-GB" dirty="0">
                <a:latin typeface="Barlow Semi Condensed"/>
                <a:ea typeface="Barlow Semi Condensed"/>
                <a:cs typeface="Barlow Semi Condensed"/>
                <a:sym typeface="Barlow Semi Condensed"/>
              </a:rPr>
              <a:t> </a:t>
            </a:r>
            <a:r>
              <a:rPr lang="en-US" altLang="en-GB" dirty="0" err="1">
                <a:latin typeface="Barlow Semi Condensed"/>
                <a:ea typeface="Barlow Semi Condensed"/>
                <a:cs typeface="Barlow Semi Condensed"/>
                <a:sym typeface="Barlow Semi Condensed"/>
              </a:rPr>
              <a:t>simpul</a:t>
            </a:r>
            <a:r>
              <a:rPr lang="en-US" altLang="en-GB" dirty="0">
                <a:latin typeface="Barlow Semi Condensed"/>
                <a:ea typeface="Barlow Semi Condensed"/>
                <a:cs typeface="Barlow Semi Condensed"/>
                <a:sym typeface="Barlow Semi Condensed"/>
              </a:rPr>
              <a:t> </a:t>
            </a:r>
            <a:r>
              <a:rPr lang="en-US" altLang="en-GB" dirty="0" err="1">
                <a:latin typeface="Barlow Semi Condensed"/>
                <a:ea typeface="Barlow Semi Condensed"/>
                <a:cs typeface="Barlow Semi Condensed"/>
                <a:sym typeface="Barlow Semi Condensed"/>
              </a:rPr>
              <a:t>sumber</a:t>
            </a:r>
            <a:r>
              <a:rPr lang="en-US" altLang="en-GB" dirty="0">
                <a:latin typeface="Barlow Semi Condensed"/>
                <a:ea typeface="Barlow Semi Condensed"/>
                <a:cs typeface="Barlow Semi Condensed"/>
                <a:sym typeface="Barlow Semi Condensed"/>
              </a:rPr>
              <a:t> </a:t>
            </a:r>
            <a:r>
              <a:rPr lang="en-US" altLang="en-GB" dirty="0" err="1">
                <a:latin typeface="Barlow Semi Condensed"/>
                <a:ea typeface="Barlow Semi Condensed"/>
                <a:cs typeface="Barlow Semi Condensed"/>
                <a:sym typeface="Barlow Semi Condensed"/>
              </a:rPr>
              <a:t>disebut</a:t>
            </a:r>
            <a:r>
              <a:rPr lang="en-US" altLang="en-GB" dirty="0">
                <a:latin typeface="Barlow Semi Condensed"/>
                <a:ea typeface="Barlow Semi Condensed"/>
                <a:cs typeface="Barlow Semi Condensed"/>
                <a:sym typeface="Barlow Semi Condensed"/>
              </a:rPr>
              <a:t> s (source) dan 1 </a:t>
            </a:r>
            <a:r>
              <a:rPr lang="en-US" altLang="en-GB" dirty="0" err="1">
                <a:latin typeface="Barlow Semi Condensed"/>
                <a:ea typeface="Barlow Semi Condensed"/>
                <a:cs typeface="Barlow Semi Condensed"/>
                <a:sym typeface="Barlow Semi Condensed"/>
              </a:rPr>
              <a:t>tujuan</a:t>
            </a:r>
            <a:r>
              <a:rPr lang="en-US" altLang="en-GB" dirty="0">
                <a:latin typeface="Barlow Semi Condensed"/>
                <a:ea typeface="Barlow Semi Condensed"/>
                <a:cs typeface="Barlow Semi Condensed"/>
                <a:sym typeface="Barlow Semi Condensed"/>
              </a:rPr>
              <a:t> </a:t>
            </a:r>
            <a:r>
              <a:rPr lang="en-US" altLang="en-GB" dirty="0" err="1">
                <a:latin typeface="Barlow Semi Condensed"/>
                <a:ea typeface="Barlow Semi Condensed"/>
                <a:cs typeface="Barlow Semi Condensed"/>
                <a:sym typeface="Barlow Semi Condensed"/>
              </a:rPr>
              <a:t>disebut</a:t>
            </a:r>
            <a:r>
              <a:rPr lang="en-US" altLang="en-GB" dirty="0">
                <a:latin typeface="Barlow Semi Condensed"/>
                <a:ea typeface="Barlow Semi Condensed"/>
                <a:cs typeface="Barlow Semi Condensed"/>
                <a:sym typeface="Barlow Semi Condensed"/>
              </a:rPr>
              <a:t> t (</a:t>
            </a:r>
            <a:r>
              <a:rPr lang="en-US" altLang="en-GB" dirty="0" err="1">
                <a:latin typeface="Barlow Semi Condensed"/>
                <a:ea typeface="Barlow Semi Condensed"/>
                <a:cs typeface="Barlow Semi Condensed"/>
                <a:sym typeface="Barlow Semi Condensed"/>
              </a:rPr>
              <a:t>shink</a:t>
            </a:r>
            <a:r>
              <a:rPr lang="en-US" altLang="en-GB" dirty="0">
                <a:latin typeface="Barlow Semi Condensed"/>
                <a:ea typeface="Barlow Semi Condensed"/>
                <a:cs typeface="Barlow Semi Condensed"/>
                <a:sym typeface="Barlow Semi Condensed"/>
              </a:rPr>
              <a:t>)</a:t>
            </a:r>
          </a:p>
          <a:p>
            <a:pPr marL="342900" lvl="0" indent="-342900" algn="just" rtl="0">
              <a:lnSpc>
                <a:spcPct val="150000"/>
              </a:lnSpc>
              <a:spcBef>
                <a:spcPts val="0"/>
              </a:spcBef>
              <a:spcAft>
                <a:spcPts val="0"/>
              </a:spcAft>
              <a:buFont typeface="+mj-lt"/>
              <a:buAutoNum type="arabicPeriod"/>
            </a:pPr>
            <a:r>
              <a:rPr lang="en-US" altLang="en-GB" dirty="0" err="1">
                <a:latin typeface="Barlow Semi Condensed"/>
                <a:ea typeface="Barlow Semi Condensed"/>
                <a:cs typeface="Barlow Semi Condensed"/>
                <a:sym typeface="Barlow Semi Condensed"/>
              </a:rPr>
              <a:t>Lintasa</a:t>
            </a:r>
            <a:r>
              <a:rPr lang="en-US" altLang="en-GB" dirty="0">
                <a:latin typeface="Barlow Semi Condensed"/>
                <a:ea typeface="Barlow Semi Condensed"/>
                <a:cs typeface="Barlow Semi Condensed"/>
                <a:sym typeface="Barlow Semi Condensed"/>
              </a:rPr>
              <a:t> </a:t>
            </a:r>
            <a:r>
              <a:rPr lang="en-US" altLang="en-GB" dirty="0" err="1">
                <a:latin typeface="Barlow Semi Condensed"/>
                <a:ea typeface="Barlow Semi Condensed"/>
                <a:cs typeface="Barlow Semi Condensed"/>
                <a:sym typeface="Barlow Semi Condensed"/>
              </a:rPr>
              <a:t>dari</a:t>
            </a:r>
            <a:r>
              <a:rPr lang="en-US" altLang="en-GB" dirty="0">
                <a:latin typeface="Barlow Semi Condensed"/>
                <a:ea typeface="Barlow Semi Condensed"/>
                <a:cs typeface="Barlow Semi Condensed"/>
                <a:sym typeface="Barlow Semi Condensed"/>
              </a:rPr>
              <a:t> source </a:t>
            </a:r>
            <a:r>
              <a:rPr lang="en-US" altLang="en-GB" dirty="0" err="1">
                <a:latin typeface="Barlow Semi Condensed"/>
                <a:ea typeface="Barlow Semi Condensed"/>
                <a:cs typeface="Barlow Semi Condensed"/>
                <a:sym typeface="Barlow Semi Condensed"/>
              </a:rPr>
              <a:t>ke</a:t>
            </a:r>
            <a:r>
              <a:rPr lang="en-US" altLang="en-GB" dirty="0">
                <a:latin typeface="Barlow Semi Condensed"/>
                <a:ea typeface="Barlow Semi Condensed"/>
                <a:cs typeface="Barlow Semi Condensed"/>
                <a:sym typeface="Barlow Semi Condensed"/>
              </a:rPr>
              <a:t> sink </a:t>
            </a:r>
            <a:r>
              <a:rPr lang="en-US" altLang="en-GB" dirty="0" err="1">
                <a:latin typeface="Barlow Semi Condensed"/>
                <a:ea typeface="Barlow Semi Condensed"/>
                <a:cs typeface="Barlow Semi Condensed"/>
                <a:sym typeface="Barlow Semi Condensed"/>
              </a:rPr>
              <a:t>terdiri</a:t>
            </a:r>
            <a:r>
              <a:rPr lang="en-US" altLang="en-GB" dirty="0">
                <a:latin typeface="Barlow Semi Condensed"/>
                <a:ea typeface="Barlow Semi Condensed"/>
                <a:cs typeface="Barlow Semi Condensed"/>
                <a:sym typeface="Barlow Semi Condensed"/>
              </a:rPr>
              <a:t> </a:t>
            </a:r>
            <a:r>
              <a:rPr lang="en-US" altLang="en-GB" dirty="0" err="1">
                <a:latin typeface="Barlow Semi Condensed"/>
                <a:ea typeface="Barlow Semi Condensed"/>
                <a:cs typeface="Barlow Semi Condensed"/>
                <a:sym typeface="Barlow Semi Condensed"/>
              </a:rPr>
              <a:t>atas</a:t>
            </a:r>
            <a:r>
              <a:rPr lang="en-US" altLang="en-GB" dirty="0">
                <a:latin typeface="Barlow Semi Condensed"/>
                <a:ea typeface="Barlow Semi Condensed"/>
                <a:cs typeface="Barlow Semi Condensed"/>
                <a:sym typeface="Barlow Semi Condensed"/>
              </a:rPr>
              <a:t> </a:t>
            </a:r>
            <a:r>
              <a:rPr lang="en-US" altLang="en-GB" dirty="0" err="1">
                <a:latin typeface="Barlow Semi Condensed"/>
                <a:ea typeface="Barlow Semi Condensed"/>
                <a:cs typeface="Barlow Semi Condensed"/>
                <a:sym typeface="Barlow Semi Condensed"/>
              </a:rPr>
              <a:t>beberapa</a:t>
            </a:r>
            <a:r>
              <a:rPr lang="en-US" altLang="en-GB" dirty="0">
                <a:latin typeface="Barlow Semi Condensed"/>
                <a:ea typeface="Barlow Semi Condensed"/>
                <a:cs typeface="Barlow Semi Condensed"/>
                <a:sym typeface="Barlow Semi Condensed"/>
              </a:rPr>
              <a:t> stage V1 </a:t>
            </a:r>
            <a:r>
              <a:rPr lang="en-US" altLang="en-GB" dirty="0" err="1">
                <a:latin typeface="Barlow Semi Condensed"/>
                <a:ea typeface="Barlow Semi Condensed"/>
                <a:cs typeface="Barlow Semi Condensed"/>
                <a:sym typeface="Barlow Semi Condensed"/>
              </a:rPr>
              <a:t>sampak</a:t>
            </a:r>
            <a:r>
              <a:rPr lang="en-US" altLang="en-GB" dirty="0">
                <a:latin typeface="Barlow Semi Condensed"/>
                <a:ea typeface="Barlow Semi Condensed"/>
                <a:cs typeface="Barlow Semi Condensed"/>
                <a:sym typeface="Barlow Semi Condensed"/>
              </a:rPr>
              <a:t> </a:t>
            </a:r>
            <a:r>
              <a:rPr lang="en-US" altLang="en-GB" dirty="0" err="1">
                <a:latin typeface="Barlow Semi Condensed"/>
                <a:ea typeface="Barlow Semi Condensed"/>
                <a:cs typeface="Barlow Semi Condensed"/>
                <a:sym typeface="Barlow Semi Condensed"/>
              </a:rPr>
              <a:t>Vk</a:t>
            </a:r>
            <a:endParaRPr lang="en-US" altLang="en-GB" dirty="0">
              <a:latin typeface="Barlow Semi Condensed"/>
              <a:ea typeface="Barlow Semi Condensed"/>
              <a:cs typeface="Barlow Semi Condensed"/>
              <a:sym typeface="Barlow Semi Condensed"/>
            </a:endParaRPr>
          </a:p>
          <a:p>
            <a:pPr marL="342900" lvl="0" indent="-342900" algn="just" rtl="0">
              <a:lnSpc>
                <a:spcPct val="150000"/>
              </a:lnSpc>
              <a:spcBef>
                <a:spcPts val="0"/>
              </a:spcBef>
              <a:spcAft>
                <a:spcPts val="0"/>
              </a:spcAft>
              <a:buFont typeface="+mj-lt"/>
              <a:buAutoNum type="arabicPeriod"/>
            </a:pPr>
            <a:r>
              <a:rPr lang="en-US" altLang="en-GB" dirty="0" err="1">
                <a:latin typeface="Barlow Semi Condensed"/>
                <a:ea typeface="Barlow Semi Condensed"/>
                <a:cs typeface="Barlow Semi Condensed"/>
                <a:sym typeface="Barlow Semi Condensed"/>
              </a:rPr>
              <a:t>Semua</a:t>
            </a:r>
            <a:r>
              <a:rPr lang="en-US" altLang="en-GB" dirty="0">
                <a:latin typeface="Barlow Semi Condensed"/>
                <a:ea typeface="Barlow Semi Condensed"/>
                <a:cs typeface="Barlow Semi Condensed"/>
                <a:sym typeface="Barlow Semi Condensed"/>
              </a:rPr>
              <a:t> </a:t>
            </a:r>
            <a:r>
              <a:rPr lang="en-US" altLang="en-GB" dirty="0" err="1">
                <a:latin typeface="Barlow Semi Condensed"/>
                <a:ea typeface="Barlow Semi Condensed"/>
                <a:cs typeface="Barlow Semi Condensed"/>
                <a:sym typeface="Barlow Semi Condensed"/>
              </a:rPr>
              <a:t>lintasan</a:t>
            </a:r>
            <a:r>
              <a:rPr lang="en-US" altLang="en-GB" dirty="0">
                <a:latin typeface="Barlow Semi Condensed"/>
                <a:ea typeface="Barlow Semi Condensed"/>
                <a:cs typeface="Barlow Semi Condensed"/>
                <a:sym typeface="Barlow Semi Condensed"/>
              </a:rPr>
              <a:t> </a:t>
            </a:r>
            <a:r>
              <a:rPr lang="en-US" altLang="en-GB" dirty="0" err="1">
                <a:latin typeface="Barlow Semi Condensed"/>
                <a:ea typeface="Barlow Semi Condensed"/>
                <a:cs typeface="Barlow Semi Condensed"/>
                <a:sym typeface="Barlow Semi Condensed"/>
              </a:rPr>
              <a:t>menghubungkan</a:t>
            </a:r>
            <a:r>
              <a:rPr lang="en-US" altLang="en-GB" dirty="0">
                <a:latin typeface="Barlow Semi Condensed"/>
                <a:ea typeface="Barlow Semi Condensed"/>
                <a:cs typeface="Barlow Semi Condensed"/>
                <a:sym typeface="Barlow Semi Condensed"/>
              </a:rPr>
              <a:t> </a:t>
            </a:r>
            <a:r>
              <a:rPr lang="en-US" altLang="en-GB" dirty="0" err="1">
                <a:latin typeface="Barlow Semi Condensed"/>
                <a:ea typeface="Barlow Semi Condensed"/>
                <a:cs typeface="Barlow Semi Condensed"/>
                <a:sym typeface="Barlow Semi Condensed"/>
              </a:rPr>
              <a:t>simpul</a:t>
            </a:r>
            <a:r>
              <a:rPr lang="en-US" altLang="en-GB" dirty="0">
                <a:latin typeface="Barlow Semi Condensed"/>
                <a:ea typeface="Barlow Semi Condensed"/>
                <a:cs typeface="Barlow Semi Condensed"/>
                <a:sym typeface="Barlow Semi Condensed"/>
              </a:rPr>
              <a:t> di Vi (stage) </a:t>
            </a:r>
            <a:r>
              <a:rPr lang="en-US" altLang="en-GB" dirty="0" err="1">
                <a:latin typeface="Barlow Semi Condensed"/>
                <a:ea typeface="Barlow Semi Condensed"/>
                <a:cs typeface="Barlow Semi Condensed"/>
                <a:sym typeface="Barlow Semi Condensed"/>
              </a:rPr>
              <a:t>ke</a:t>
            </a:r>
            <a:r>
              <a:rPr lang="en-US" altLang="en-GB" dirty="0">
                <a:latin typeface="Barlow Semi Condensed"/>
                <a:ea typeface="Barlow Semi Condensed"/>
                <a:cs typeface="Barlow Semi Condensed"/>
                <a:sym typeface="Barlow Semi Condensed"/>
              </a:rPr>
              <a:t> </a:t>
            </a:r>
            <a:r>
              <a:rPr lang="en-US" altLang="en-GB" dirty="0" err="1">
                <a:latin typeface="Barlow Semi Condensed"/>
                <a:ea typeface="Barlow Semi Condensed"/>
                <a:cs typeface="Barlow Semi Condensed"/>
                <a:sym typeface="Barlow Semi Condensed"/>
              </a:rPr>
              <a:t>simpul</a:t>
            </a:r>
            <a:r>
              <a:rPr lang="en-US" altLang="en-GB" dirty="0">
                <a:latin typeface="Barlow Semi Condensed"/>
                <a:ea typeface="Barlow Semi Condensed"/>
                <a:cs typeface="Barlow Semi Condensed"/>
                <a:sym typeface="Barlow Semi Condensed"/>
              </a:rPr>
              <a:t> Vi+1 (stage i+1) </a:t>
            </a:r>
            <a:r>
              <a:rPr lang="en-US" altLang="en-GB" dirty="0" err="1">
                <a:latin typeface="Barlow Semi Condensed"/>
                <a:ea typeface="Barlow Semi Condensed"/>
                <a:cs typeface="Barlow Semi Condensed"/>
                <a:sym typeface="Barlow Semi Condensed"/>
              </a:rPr>
              <a:t>dengan</a:t>
            </a:r>
            <a:r>
              <a:rPr lang="en-US" altLang="en-GB" dirty="0">
                <a:latin typeface="Barlow Semi Condensed"/>
                <a:ea typeface="Barlow Semi Condensed"/>
                <a:cs typeface="Barlow Semi Condensed"/>
                <a:sym typeface="Barlow Semi Condensed"/>
              </a:rPr>
              <a:t> 1 </a:t>
            </a:r>
            <a:r>
              <a:rPr lang="x-none" altLang="en-GB" dirty="0">
                <a:latin typeface="Barlow Semi Condensed"/>
                <a:ea typeface="Barlow Semi Condensed"/>
                <a:cs typeface="Barlow Semi Condensed"/>
                <a:sym typeface="Barlow Semi Condensed"/>
              </a:rPr>
              <a:t>≤</a:t>
            </a:r>
            <a:r>
              <a:rPr lang="en-US" altLang="en-GB" dirty="0" err="1">
                <a:latin typeface="Barlow Semi Condensed"/>
                <a:ea typeface="Barlow Semi Condensed"/>
                <a:cs typeface="Barlow Semi Condensed"/>
                <a:sym typeface="Barlow Semi Condensed"/>
              </a:rPr>
              <a:t>i</a:t>
            </a:r>
            <a:r>
              <a:rPr lang="x-none" altLang="en-GB" dirty="0">
                <a:latin typeface="Barlow Semi Condensed"/>
                <a:ea typeface="Barlow Semi Condensed"/>
                <a:cs typeface="Barlow Semi Condensed"/>
                <a:sym typeface="Barlow Semi Condensed"/>
              </a:rPr>
              <a:t>≥</a:t>
            </a:r>
            <a:r>
              <a:rPr lang="en-US" altLang="en-GB" dirty="0">
                <a:latin typeface="Barlow Semi Condensed"/>
                <a:ea typeface="Barlow Semi Condensed"/>
                <a:cs typeface="Barlow Semi Condensed"/>
                <a:sym typeface="Barlow Semi Condensed"/>
              </a:rPr>
              <a:t>k</a:t>
            </a:r>
          </a:p>
          <a:p>
            <a:pPr marL="342900" lvl="0" indent="-342900" algn="just" rtl="0">
              <a:lnSpc>
                <a:spcPct val="150000"/>
              </a:lnSpc>
              <a:spcBef>
                <a:spcPts val="0"/>
              </a:spcBef>
              <a:spcAft>
                <a:spcPts val="0"/>
              </a:spcAft>
              <a:buFont typeface="+mj-lt"/>
              <a:buAutoNum type="arabicPeriod"/>
            </a:pPr>
            <a:r>
              <a:rPr lang="en-US" altLang="en-GB" dirty="0" err="1">
                <a:latin typeface="Barlow Semi Condensed"/>
                <a:ea typeface="Barlow Semi Condensed"/>
                <a:cs typeface="Barlow Semi Condensed"/>
                <a:sym typeface="Barlow Semi Condensed"/>
              </a:rPr>
              <a:t>Setiap</a:t>
            </a:r>
            <a:r>
              <a:rPr lang="en-US" altLang="en-GB" dirty="0">
                <a:latin typeface="Barlow Semi Condensed"/>
                <a:ea typeface="Barlow Semi Condensed"/>
                <a:cs typeface="Barlow Semi Condensed"/>
                <a:sym typeface="Barlow Semi Condensed"/>
              </a:rPr>
              <a:t> </a:t>
            </a:r>
            <a:r>
              <a:rPr lang="en-US" altLang="en-GB" dirty="0" err="1">
                <a:latin typeface="Barlow Semi Condensed"/>
                <a:ea typeface="Barlow Semi Condensed"/>
                <a:cs typeface="Barlow Semi Condensed"/>
                <a:sym typeface="Barlow Semi Condensed"/>
              </a:rPr>
              <a:t>lintasan</a:t>
            </a:r>
            <a:r>
              <a:rPr lang="en-US" altLang="en-GB" dirty="0">
                <a:latin typeface="Barlow Semi Condensed"/>
                <a:ea typeface="Barlow Semi Condensed"/>
                <a:cs typeface="Barlow Semi Condensed"/>
                <a:sym typeface="Barlow Semi Condensed"/>
              </a:rPr>
              <a:t> </a:t>
            </a:r>
            <a:r>
              <a:rPr lang="en-US" altLang="en-GB" dirty="0" err="1">
                <a:latin typeface="Barlow Semi Condensed"/>
                <a:ea typeface="Barlow Semi Condensed"/>
                <a:cs typeface="Barlow Semi Condensed"/>
                <a:sym typeface="Barlow Semi Condensed"/>
              </a:rPr>
              <a:t>dari</a:t>
            </a:r>
            <a:r>
              <a:rPr lang="en-US" altLang="en-GB" dirty="0">
                <a:latin typeface="Barlow Semi Condensed"/>
                <a:ea typeface="Barlow Semi Condensed"/>
                <a:cs typeface="Barlow Semi Condensed"/>
                <a:sym typeface="Barlow Semi Condensed"/>
              </a:rPr>
              <a:t> s </a:t>
            </a:r>
            <a:r>
              <a:rPr lang="en-US" altLang="en-GB" dirty="0" err="1">
                <a:latin typeface="Barlow Semi Condensed"/>
                <a:ea typeface="Barlow Semi Condensed"/>
                <a:cs typeface="Barlow Semi Condensed"/>
                <a:sym typeface="Barlow Semi Condensed"/>
              </a:rPr>
              <a:t>ke</a:t>
            </a:r>
            <a:r>
              <a:rPr lang="en-US" altLang="en-GB" dirty="0">
                <a:latin typeface="Barlow Semi Condensed"/>
                <a:ea typeface="Barlow Semi Condensed"/>
                <a:cs typeface="Barlow Semi Condensed"/>
                <a:sym typeface="Barlow Semi Condensed"/>
              </a:rPr>
              <a:t> t </a:t>
            </a:r>
            <a:r>
              <a:rPr lang="en-US" altLang="en-GB" dirty="0" err="1">
                <a:latin typeface="Barlow Semi Condensed"/>
                <a:ea typeface="Barlow Semi Condensed"/>
                <a:cs typeface="Barlow Semi Condensed"/>
                <a:sym typeface="Barlow Semi Condensed"/>
              </a:rPr>
              <a:t>merupakan</a:t>
            </a:r>
            <a:r>
              <a:rPr lang="en-US" altLang="en-GB" dirty="0">
                <a:latin typeface="Barlow Semi Condensed"/>
                <a:ea typeface="Barlow Semi Condensed"/>
                <a:cs typeface="Barlow Semi Condensed"/>
                <a:sym typeface="Barlow Semi Condensed"/>
              </a:rPr>
              <a:t> </a:t>
            </a:r>
            <a:r>
              <a:rPr lang="en-US" altLang="en-GB" dirty="0" err="1">
                <a:latin typeface="Barlow Semi Condensed"/>
                <a:ea typeface="Barlow Semi Condensed"/>
                <a:cs typeface="Barlow Semi Condensed"/>
                <a:sym typeface="Barlow Semi Condensed"/>
              </a:rPr>
              <a:t>konsekuensi</a:t>
            </a:r>
            <a:r>
              <a:rPr lang="en-US" altLang="en-GB" dirty="0">
                <a:latin typeface="Barlow Semi Condensed"/>
                <a:ea typeface="Barlow Semi Condensed"/>
                <a:cs typeface="Barlow Semi Condensed"/>
                <a:sym typeface="Barlow Semi Condensed"/>
              </a:rPr>
              <a:t> </a:t>
            </a:r>
            <a:r>
              <a:rPr lang="en-US" altLang="en-GB" dirty="0" err="1">
                <a:latin typeface="Barlow Semi Condensed"/>
                <a:ea typeface="Barlow Semi Condensed"/>
                <a:cs typeface="Barlow Semi Condensed"/>
                <a:sym typeface="Barlow Semi Condensed"/>
              </a:rPr>
              <a:t>dari</a:t>
            </a:r>
            <a:r>
              <a:rPr lang="en-US" altLang="en-GB" dirty="0">
                <a:latin typeface="Barlow Semi Condensed"/>
                <a:ea typeface="Barlow Semi Condensed"/>
                <a:cs typeface="Barlow Semi Condensed"/>
                <a:sym typeface="Barlow Semi Condensed"/>
              </a:rPr>
              <a:t> </a:t>
            </a:r>
            <a:r>
              <a:rPr lang="en-US" altLang="en-GB" dirty="0" err="1">
                <a:latin typeface="Barlow Semi Condensed"/>
                <a:ea typeface="Barlow Semi Condensed"/>
                <a:cs typeface="Barlow Semi Condensed"/>
                <a:sym typeface="Barlow Semi Condensed"/>
              </a:rPr>
              <a:t>pilihan</a:t>
            </a:r>
            <a:r>
              <a:rPr lang="en-US" altLang="en-GB" dirty="0">
                <a:latin typeface="Barlow Semi Condensed"/>
                <a:ea typeface="Barlow Semi Condensed"/>
                <a:cs typeface="Barlow Semi Condensed"/>
                <a:sym typeface="Barlow Semi Condensed"/>
              </a:rPr>
              <a:t> </a:t>
            </a:r>
            <a:r>
              <a:rPr lang="en-US" altLang="en-GB" dirty="0" err="1">
                <a:latin typeface="Barlow Semi Condensed"/>
                <a:ea typeface="Barlow Semi Condensed"/>
                <a:cs typeface="Barlow Semi Condensed"/>
                <a:sym typeface="Barlow Semi Condensed"/>
              </a:rPr>
              <a:t>sebanyak</a:t>
            </a:r>
            <a:r>
              <a:rPr lang="en-US" altLang="en-GB" dirty="0">
                <a:latin typeface="Barlow Semi Condensed"/>
                <a:ea typeface="Barlow Semi Condensed"/>
                <a:cs typeface="Barlow Semi Condensed"/>
                <a:sym typeface="Barlow Semi Condensed"/>
              </a:rPr>
              <a:t> k-2</a:t>
            </a:r>
          </a:p>
          <a:p>
            <a:pPr lvl="0" algn="just" rtl="0">
              <a:lnSpc>
                <a:spcPct val="150000"/>
              </a:lnSpc>
              <a:spcBef>
                <a:spcPts val="0"/>
              </a:spcBef>
              <a:spcAft>
                <a:spcPts val="0"/>
              </a:spcAft>
            </a:pPr>
            <a:endParaRPr lang="en-US" altLang="en-GB" dirty="0">
              <a:latin typeface="Barlow Semi Condensed"/>
              <a:ea typeface="Barlow Semi Condensed"/>
              <a:cs typeface="Barlow Semi Condensed"/>
              <a:sym typeface="Barlow Semi Condensed"/>
            </a:endParaRPr>
          </a:p>
          <a:p>
            <a:pPr lvl="0" algn="just" rtl="0">
              <a:lnSpc>
                <a:spcPct val="150000"/>
              </a:lnSpc>
              <a:spcBef>
                <a:spcPts val="0"/>
              </a:spcBef>
              <a:spcAft>
                <a:spcPts val="0"/>
              </a:spcAft>
            </a:pPr>
            <a:r>
              <a:rPr lang="en-US" altLang="en-GB" dirty="0" err="1">
                <a:latin typeface="Barlow Semi Condensed"/>
                <a:ea typeface="Barlow Semi Condensed"/>
                <a:cs typeface="Barlow Semi Condensed"/>
                <a:sym typeface="Barlow Semi Condensed"/>
              </a:rPr>
              <a:t>Permasalahan</a:t>
            </a:r>
            <a:r>
              <a:rPr lang="en-US" altLang="en-GB" dirty="0">
                <a:latin typeface="Barlow Semi Condensed"/>
                <a:ea typeface="Barlow Semi Condensed"/>
                <a:cs typeface="Barlow Semi Condensed"/>
                <a:sym typeface="Barlow Semi Condensed"/>
              </a:rPr>
              <a:t> </a:t>
            </a:r>
            <a:r>
              <a:rPr lang="en-US" altLang="en-GB" dirty="0" err="1">
                <a:latin typeface="Barlow Semi Condensed"/>
                <a:ea typeface="Barlow Semi Condensed"/>
                <a:cs typeface="Barlow Semi Condensed"/>
                <a:sym typeface="Barlow Semi Condensed"/>
              </a:rPr>
              <a:t>dalam</a:t>
            </a:r>
            <a:r>
              <a:rPr lang="en-US" altLang="en-GB" dirty="0">
                <a:latin typeface="Barlow Semi Condensed"/>
                <a:ea typeface="Barlow Semi Condensed"/>
                <a:cs typeface="Barlow Semi Condensed"/>
                <a:sym typeface="Barlow Semi Condensed"/>
              </a:rPr>
              <a:t> multistage graph </a:t>
            </a:r>
            <a:r>
              <a:rPr lang="en-US" altLang="en-GB" dirty="0" err="1">
                <a:latin typeface="Barlow Semi Condensed"/>
                <a:ea typeface="Barlow Semi Condensed"/>
                <a:cs typeface="Barlow Semi Condensed"/>
                <a:sym typeface="Barlow Semi Condensed"/>
              </a:rPr>
              <a:t>adalah</a:t>
            </a:r>
            <a:endParaRPr lang="en-US" altLang="en-GB" dirty="0">
              <a:latin typeface="Barlow Semi Condensed"/>
              <a:ea typeface="Barlow Semi Condensed"/>
              <a:cs typeface="Barlow Semi Condensed"/>
              <a:sym typeface="Barlow Semi Condensed"/>
            </a:endParaRPr>
          </a:p>
          <a:p>
            <a:pPr marL="285750" lvl="0" indent="-285750" algn="just" rtl="0">
              <a:lnSpc>
                <a:spcPct val="150000"/>
              </a:lnSpc>
              <a:spcBef>
                <a:spcPts val="0"/>
              </a:spcBef>
              <a:spcAft>
                <a:spcPts val="0"/>
              </a:spcAft>
              <a:buFont typeface="Arial" panose="020B0604020202020204" pitchFamily="34" charset="0"/>
              <a:buChar char="•"/>
            </a:pPr>
            <a:r>
              <a:rPr lang="en-US" altLang="en-GB" dirty="0">
                <a:latin typeface="Barlow Semi Condensed"/>
                <a:ea typeface="Barlow Semi Condensed"/>
                <a:cs typeface="Barlow Semi Condensed"/>
                <a:sym typeface="Barlow Semi Condensed"/>
              </a:rPr>
              <a:t>Problem </a:t>
            </a:r>
            <a:r>
              <a:rPr lang="en-US" altLang="en-GB" dirty="0" err="1">
                <a:latin typeface="Barlow Semi Condensed"/>
                <a:ea typeface="Barlow Semi Condensed"/>
                <a:cs typeface="Barlow Semi Condensed"/>
                <a:sym typeface="Barlow Semi Condensed"/>
              </a:rPr>
              <a:t>mencari</a:t>
            </a:r>
            <a:r>
              <a:rPr lang="en-US" altLang="en-GB" dirty="0">
                <a:latin typeface="Barlow Semi Condensed"/>
                <a:ea typeface="Barlow Semi Condensed"/>
                <a:cs typeface="Barlow Semi Condensed"/>
                <a:sym typeface="Barlow Semi Condensed"/>
              </a:rPr>
              <a:t> </a:t>
            </a:r>
            <a:r>
              <a:rPr lang="en-US" altLang="en-GB" dirty="0" err="1">
                <a:latin typeface="Barlow Semi Condensed"/>
                <a:ea typeface="Barlow Semi Condensed"/>
                <a:cs typeface="Barlow Semi Condensed"/>
                <a:sym typeface="Barlow Semi Condensed"/>
              </a:rPr>
              <a:t>lintasa</a:t>
            </a:r>
            <a:r>
              <a:rPr lang="en-US" altLang="en-GB" dirty="0">
                <a:latin typeface="Barlow Semi Condensed"/>
                <a:ea typeface="Barlow Semi Condensed"/>
                <a:cs typeface="Barlow Semi Condensed"/>
                <a:sym typeface="Barlow Semi Condensed"/>
              </a:rPr>
              <a:t> </a:t>
            </a:r>
            <a:r>
              <a:rPr lang="en-US" altLang="en-GB" dirty="0" err="1">
                <a:latin typeface="Barlow Semi Condensed"/>
                <a:ea typeface="Barlow Semi Condensed"/>
                <a:cs typeface="Barlow Semi Condensed"/>
                <a:sym typeface="Barlow Semi Condensed"/>
              </a:rPr>
              <a:t>terpendek</a:t>
            </a:r>
            <a:r>
              <a:rPr lang="en-US" altLang="en-GB" dirty="0">
                <a:latin typeface="Barlow Semi Condensed"/>
                <a:ea typeface="Barlow Semi Condensed"/>
                <a:cs typeface="Barlow Semi Condensed"/>
                <a:sym typeface="Barlow Semi Condensed"/>
              </a:rPr>
              <a:t> </a:t>
            </a:r>
            <a:r>
              <a:rPr lang="en-US" altLang="en-GB" dirty="0" err="1">
                <a:latin typeface="Barlow Semi Condensed"/>
                <a:ea typeface="Barlow Semi Condensed"/>
                <a:cs typeface="Barlow Semi Condensed"/>
                <a:sym typeface="Barlow Semi Condensed"/>
              </a:rPr>
              <a:t>dari</a:t>
            </a:r>
            <a:r>
              <a:rPr lang="en-US" altLang="en-GB" dirty="0">
                <a:latin typeface="Barlow Semi Condensed"/>
                <a:ea typeface="Barlow Semi Condensed"/>
                <a:cs typeface="Barlow Semi Condensed"/>
                <a:sym typeface="Barlow Semi Condensed"/>
              </a:rPr>
              <a:t> source </a:t>
            </a:r>
            <a:r>
              <a:rPr lang="en-US" altLang="en-GB" dirty="0" err="1">
                <a:latin typeface="Barlow Semi Condensed"/>
                <a:ea typeface="Barlow Semi Condensed"/>
                <a:cs typeface="Barlow Semi Condensed"/>
                <a:sym typeface="Barlow Semi Condensed"/>
              </a:rPr>
              <a:t>ke</a:t>
            </a:r>
            <a:r>
              <a:rPr lang="en-US" altLang="en-GB" dirty="0">
                <a:latin typeface="Barlow Semi Condensed"/>
                <a:ea typeface="Barlow Semi Condensed"/>
                <a:cs typeface="Barlow Semi Condensed"/>
                <a:sym typeface="Barlow Semi Condensed"/>
              </a:rPr>
              <a:t> sink pada </a:t>
            </a:r>
            <a:r>
              <a:rPr lang="en-US" altLang="en-GB" dirty="0" err="1">
                <a:latin typeface="Barlow Semi Condensed"/>
                <a:ea typeface="Barlow Semi Condensed"/>
                <a:cs typeface="Barlow Semi Condensed"/>
                <a:sym typeface="Barlow Semi Condensed"/>
              </a:rPr>
              <a:t>sebuah</a:t>
            </a:r>
            <a:r>
              <a:rPr lang="en-US" altLang="en-GB" dirty="0">
                <a:latin typeface="Barlow Semi Condensed"/>
                <a:ea typeface="Barlow Semi Condensed"/>
                <a:cs typeface="Barlow Semi Condensed"/>
                <a:sym typeface="Barlow Semi Condensed"/>
              </a:rPr>
              <a:t> multistage graph</a:t>
            </a:r>
          </a:p>
          <a:p>
            <a:pPr marL="285750" lvl="0" indent="-285750" algn="just" rtl="0">
              <a:lnSpc>
                <a:spcPct val="150000"/>
              </a:lnSpc>
              <a:spcBef>
                <a:spcPts val="0"/>
              </a:spcBef>
              <a:spcAft>
                <a:spcPts val="0"/>
              </a:spcAft>
              <a:buFont typeface="Arial" panose="020B0604020202020204" pitchFamily="34" charset="0"/>
              <a:buChar char="•"/>
            </a:pPr>
            <a:r>
              <a:rPr lang="en-US" altLang="en-GB" dirty="0">
                <a:latin typeface="Barlow Semi Condensed"/>
                <a:ea typeface="Barlow Semi Condensed"/>
                <a:cs typeface="Barlow Semi Condensed"/>
                <a:sym typeface="Barlow Semi Condensed"/>
              </a:rPr>
              <a:t>Problem </a:t>
            </a:r>
            <a:r>
              <a:rPr lang="en-US" altLang="en-GB" dirty="0" err="1">
                <a:latin typeface="Barlow Semi Condensed"/>
                <a:ea typeface="Barlow Semi Condensed"/>
                <a:cs typeface="Barlow Semi Condensed"/>
                <a:sym typeface="Barlow Semi Condensed"/>
              </a:rPr>
              <a:t>ini</a:t>
            </a:r>
            <a:r>
              <a:rPr lang="en-US" altLang="en-GB" dirty="0">
                <a:latin typeface="Barlow Semi Condensed"/>
                <a:ea typeface="Barlow Semi Condensed"/>
                <a:cs typeface="Barlow Semi Condensed"/>
                <a:sym typeface="Barlow Semi Condensed"/>
              </a:rPr>
              <a:t> </a:t>
            </a:r>
            <a:r>
              <a:rPr lang="en-US" altLang="en-GB" dirty="0" err="1">
                <a:latin typeface="Barlow Semi Condensed"/>
                <a:ea typeface="Barlow Semi Condensed"/>
                <a:cs typeface="Barlow Semi Condensed"/>
                <a:sym typeface="Barlow Semi Condensed"/>
              </a:rPr>
              <a:t>merupakan</a:t>
            </a:r>
            <a:r>
              <a:rPr lang="en-US" altLang="en-GB" dirty="0">
                <a:latin typeface="Barlow Semi Condensed"/>
                <a:ea typeface="Barlow Semi Condensed"/>
                <a:cs typeface="Barlow Semi Condensed"/>
                <a:sym typeface="Barlow Semi Condensed"/>
              </a:rPr>
              <a:t> salah </a:t>
            </a:r>
            <a:r>
              <a:rPr lang="en-US" altLang="en-GB" dirty="0" err="1">
                <a:latin typeface="Barlow Semi Condensed"/>
                <a:ea typeface="Barlow Semi Condensed"/>
                <a:cs typeface="Barlow Semi Condensed"/>
                <a:sym typeface="Barlow Semi Condensed"/>
              </a:rPr>
              <a:t>satu</a:t>
            </a:r>
            <a:r>
              <a:rPr lang="en-US" altLang="en-GB" dirty="0">
                <a:latin typeface="Barlow Semi Condensed"/>
                <a:ea typeface="Barlow Semi Condensed"/>
                <a:cs typeface="Barlow Semi Condensed"/>
                <a:sym typeface="Barlow Semi Condensed"/>
              </a:rPr>
              <a:t> </a:t>
            </a:r>
            <a:r>
              <a:rPr lang="en-US" altLang="en-GB" dirty="0" err="1">
                <a:latin typeface="Barlow Semi Condensed"/>
                <a:ea typeface="Barlow Semi Condensed"/>
                <a:cs typeface="Barlow Semi Condensed"/>
                <a:sym typeface="Barlow Semi Condensed"/>
              </a:rPr>
              <a:t>contoh</a:t>
            </a:r>
            <a:r>
              <a:rPr lang="en-US" altLang="en-GB" dirty="0">
                <a:latin typeface="Barlow Semi Condensed"/>
                <a:ea typeface="Barlow Semi Condensed"/>
                <a:cs typeface="Barlow Semi Condensed"/>
                <a:sym typeface="Barlow Semi Condensed"/>
              </a:rPr>
              <a:t> </a:t>
            </a:r>
            <a:r>
              <a:rPr lang="en-US" altLang="en-GB" dirty="0" err="1">
                <a:latin typeface="Barlow Semi Condensed"/>
                <a:ea typeface="Barlow Semi Condensed"/>
                <a:cs typeface="Barlow Semi Condensed"/>
                <a:sym typeface="Barlow Semi Condensed"/>
              </a:rPr>
              <a:t>penerapan</a:t>
            </a:r>
            <a:r>
              <a:rPr lang="en-US" altLang="en-GB" dirty="0">
                <a:latin typeface="Barlow Semi Condensed"/>
                <a:ea typeface="Barlow Semi Condensed"/>
                <a:cs typeface="Barlow Semi Condensed"/>
                <a:sym typeface="Barlow Semi Condensed"/>
              </a:rPr>
              <a:t> yang </a:t>
            </a:r>
            <a:r>
              <a:rPr lang="en-US" altLang="en-GB" dirty="0" err="1">
                <a:latin typeface="Barlow Semi Condensed"/>
                <a:ea typeface="Barlow Semi Condensed"/>
                <a:cs typeface="Barlow Semi Condensed"/>
                <a:sym typeface="Barlow Semi Condensed"/>
              </a:rPr>
              <a:t>bagus</a:t>
            </a:r>
            <a:r>
              <a:rPr lang="en-US" altLang="en-GB" dirty="0">
                <a:latin typeface="Barlow Semi Condensed"/>
                <a:ea typeface="Barlow Semi Condensed"/>
                <a:cs typeface="Barlow Semi Condensed"/>
                <a:sym typeface="Barlow Semi Condensed"/>
              </a:rPr>
              <a:t> </a:t>
            </a:r>
            <a:r>
              <a:rPr lang="en-US" altLang="en-GB" dirty="0" err="1">
                <a:latin typeface="Barlow Semi Condensed"/>
                <a:ea typeface="Barlow Semi Condensed"/>
                <a:cs typeface="Barlow Semi Condensed"/>
                <a:sym typeface="Barlow Semi Condensed"/>
              </a:rPr>
              <a:t>dari</a:t>
            </a:r>
            <a:r>
              <a:rPr lang="en-US" altLang="en-GB" dirty="0">
                <a:latin typeface="Barlow Semi Condensed"/>
                <a:ea typeface="Barlow Semi Condensed"/>
                <a:cs typeface="Barlow Semi Condensed"/>
                <a:sym typeface="Barlow Semi Condensed"/>
              </a:rPr>
              <a:t> dynamic programming</a:t>
            </a:r>
          </a:p>
          <a:p>
            <a:pPr marL="0" lvl="0" indent="0" algn="just" rtl="0">
              <a:lnSpc>
                <a:spcPct val="150000"/>
              </a:lnSpc>
              <a:spcBef>
                <a:spcPts val="0"/>
              </a:spcBef>
              <a:spcAft>
                <a:spcPts val="0"/>
              </a:spcAft>
              <a:buNone/>
            </a:pPr>
            <a:endParaRPr lang="en-US" altLang="en-GB" dirty="0">
              <a:latin typeface="Barlow Semi Condensed"/>
              <a:ea typeface="Barlow Semi Condensed"/>
              <a:cs typeface="Barlow Semi Condensed"/>
              <a:sym typeface="Barlow Semi Condensed"/>
            </a:endParaRPr>
          </a:p>
        </p:txBody>
      </p:sp>
      <p:grpSp>
        <p:nvGrpSpPr>
          <p:cNvPr id="4766" name="Google Shape;4766;p64"/>
          <p:cNvGrpSpPr/>
          <p:nvPr/>
        </p:nvGrpSpPr>
        <p:grpSpPr>
          <a:xfrm>
            <a:off x="7724106" y="3568263"/>
            <a:ext cx="1419894" cy="1575237"/>
            <a:chOff x="1260950" y="-166737"/>
            <a:chExt cx="5129675" cy="5643987"/>
          </a:xfrm>
        </p:grpSpPr>
        <p:sp>
          <p:nvSpPr>
            <p:cNvPr id="4767" name="Google Shape;4767;p64"/>
            <p:cNvSpPr/>
            <p:nvPr/>
          </p:nvSpPr>
          <p:spPr>
            <a:xfrm>
              <a:off x="1260950" y="395850"/>
              <a:ext cx="5129675" cy="4941275"/>
            </a:xfrm>
            <a:custGeom>
              <a:avLst/>
              <a:gdLst/>
              <a:ahLst/>
              <a:cxnLst/>
              <a:rect l="l" t="t" r="r" b="b"/>
              <a:pathLst>
                <a:path w="205187" h="197651" extrusionOk="0">
                  <a:moveTo>
                    <a:pt x="118352" y="1"/>
                  </a:moveTo>
                  <a:cubicBezTo>
                    <a:pt x="118262" y="1"/>
                    <a:pt x="118173" y="1"/>
                    <a:pt x="118084" y="3"/>
                  </a:cubicBezTo>
                  <a:cubicBezTo>
                    <a:pt x="89771" y="436"/>
                    <a:pt x="90673" y="18108"/>
                    <a:pt x="82269" y="42454"/>
                  </a:cubicBezTo>
                  <a:cubicBezTo>
                    <a:pt x="73866" y="66763"/>
                    <a:pt x="45553" y="55726"/>
                    <a:pt x="26546" y="64563"/>
                  </a:cubicBezTo>
                  <a:cubicBezTo>
                    <a:pt x="7538" y="73399"/>
                    <a:pt x="13742" y="109647"/>
                    <a:pt x="14607" y="117618"/>
                  </a:cubicBezTo>
                  <a:cubicBezTo>
                    <a:pt x="15509" y="125588"/>
                    <a:pt x="6204" y="119385"/>
                    <a:pt x="3102" y="125120"/>
                  </a:cubicBezTo>
                  <a:cubicBezTo>
                    <a:pt x="0" y="130890"/>
                    <a:pt x="2164" y="141747"/>
                    <a:pt x="2164" y="141747"/>
                  </a:cubicBezTo>
                  <a:lnTo>
                    <a:pt x="178677" y="197651"/>
                  </a:lnTo>
                  <a:cubicBezTo>
                    <a:pt x="178677" y="197651"/>
                    <a:pt x="179975" y="195451"/>
                    <a:pt x="185746" y="186145"/>
                  </a:cubicBezTo>
                  <a:cubicBezTo>
                    <a:pt x="191481" y="176876"/>
                    <a:pt x="172906" y="151232"/>
                    <a:pt x="173736" y="140160"/>
                  </a:cubicBezTo>
                  <a:cubicBezTo>
                    <a:pt x="174565" y="129087"/>
                    <a:pt x="205186" y="110548"/>
                    <a:pt x="202084" y="89305"/>
                  </a:cubicBezTo>
                  <a:cubicBezTo>
                    <a:pt x="199028" y="68164"/>
                    <a:pt x="146727" y="1"/>
                    <a:pt x="1183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8" name="Google Shape;4768;p64"/>
            <p:cNvSpPr/>
            <p:nvPr/>
          </p:nvSpPr>
          <p:spPr>
            <a:xfrm>
              <a:off x="1297025" y="395900"/>
              <a:ext cx="5022350" cy="4941225"/>
            </a:xfrm>
            <a:custGeom>
              <a:avLst/>
              <a:gdLst/>
              <a:ahLst/>
              <a:cxnLst/>
              <a:rect l="l" t="t" r="r" b="b"/>
              <a:pathLst>
                <a:path w="200894" h="197649" extrusionOk="0">
                  <a:moveTo>
                    <a:pt x="116641" y="1"/>
                  </a:moveTo>
                  <a:cubicBezTo>
                    <a:pt x="88328" y="434"/>
                    <a:pt x="89230" y="18106"/>
                    <a:pt x="80826" y="42452"/>
                  </a:cubicBezTo>
                  <a:cubicBezTo>
                    <a:pt x="72423" y="66761"/>
                    <a:pt x="44110" y="55724"/>
                    <a:pt x="25103" y="64561"/>
                  </a:cubicBezTo>
                  <a:cubicBezTo>
                    <a:pt x="14030" y="69719"/>
                    <a:pt x="11505" y="84145"/>
                    <a:pt x="11505" y="96913"/>
                  </a:cubicBezTo>
                  <a:cubicBezTo>
                    <a:pt x="11505" y="106038"/>
                    <a:pt x="12804" y="114297"/>
                    <a:pt x="13164" y="117616"/>
                  </a:cubicBezTo>
                  <a:cubicBezTo>
                    <a:pt x="13201" y="117976"/>
                    <a:pt x="13237" y="118301"/>
                    <a:pt x="13237" y="118589"/>
                  </a:cubicBezTo>
                  <a:cubicBezTo>
                    <a:pt x="13237" y="125045"/>
                    <a:pt x="4617" y="119635"/>
                    <a:pt x="1659" y="125118"/>
                  </a:cubicBezTo>
                  <a:cubicBezTo>
                    <a:pt x="361" y="127534"/>
                    <a:pt x="0" y="130816"/>
                    <a:pt x="0" y="133846"/>
                  </a:cubicBezTo>
                  <a:cubicBezTo>
                    <a:pt x="0" y="138066"/>
                    <a:pt x="721" y="141745"/>
                    <a:pt x="721" y="141745"/>
                  </a:cubicBezTo>
                  <a:lnTo>
                    <a:pt x="41946" y="154801"/>
                  </a:lnTo>
                  <a:cubicBezTo>
                    <a:pt x="42199" y="153430"/>
                    <a:pt x="42559" y="151591"/>
                    <a:pt x="42992" y="149571"/>
                  </a:cubicBezTo>
                  <a:cubicBezTo>
                    <a:pt x="43858" y="145387"/>
                    <a:pt x="44976" y="140482"/>
                    <a:pt x="45986" y="137417"/>
                  </a:cubicBezTo>
                  <a:cubicBezTo>
                    <a:pt x="48041" y="131249"/>
                    <a:pt x="52189" y="128616"/>
                    <a:pt x="54678" y="127282"/>
                  </a:cubicBezTo>
                  <a:cubicBezTo>
                    <a:pt x="55327" y="126921"/>
                    <a:pt x="56156" y="126344"/>
                    <a:pt x="57094" y="125659"/>
                  </a:cubicBezTo>
                  <a:cubicBezTo>
                    <a:pt x="58934" y="124288"/>
                    <a:pt x="60989" y="122629"/>
                    <a:pt x="61891" y="121872"/>
                  </a:cubicBezTo>
                  <a:cubicBezTo>
                    <a:pt x="62035" y="121727"/>
                    <a:pt x="62144" y="121619"/>
                    <a:pt x="62252" y="121583"/>
                  </a:cubicBezTo>
                  <a:cubicBezTo>
                    <a:pt x="62252" y="121547"/>
                    <a:pt x="62252" y="121547"/>
                    <a:pt x="62288" y="121547"/>
                  </a:cubicBezTo>
                  <a:cubicBezTo>
                    <a:pt x="62396" y="121150"/>
                    <a:pt x="62829" y="119599"/>
                    <a:pt x="63658" y="117688"/>
                  </a:cubicBezTo>
                  <a:cubicBezTo>
                    <a:pt x="64596" y="115488"/>
                    <a:pt x="66039" y="112855"/>
                    <a:pt x="68059" y="110943"/>
                  </a:cubicBezTo>
                  <a:cubicBezTo>
                    <a:pt x="70078" y="109032"/>
                    <a:pt x="73397" y="107481"/>
                    <a:pt x="76246" y="106399"/>
                  </a:cubicBezTo>
                  <a:cubicBezTo>
                    <a:pt x="78807" y="105425"/>
                    <a:pt x="80971" y="104812"/>
                    <a:pt x="81367" y="104704"/>
                  </a:cubicBezTo>
                  <a:cubicBezTo>
                    <a:pt x="82954" y="103369"/>
                    <a:pt x="85407" y="102143"/>
                    <a:pt x="88184" y="101061"/>
                  </a:cubicBezTo>
                  <a:cubicBezTo>
                    <a:pt x="90997" y="99979"/>
                    <a:pt x="94135" y="99041"/>
                    <a:pt x="97057" y="98248"/>
                  </a:cubicBezTo>
                  <a:cubicBezTo>
                    <a:pt x="102358" y="96877"/>
                    <a:pt x="106975" y="96011"/>
                    <a:pt x="107877" y="95867"/>
                  </a:cubicBezTo>
                  <a:cubicBezTo>
                    <a:pt x="108129" y="95362"/>
                    <a:pt x="109067" y="93595"/>
                    <a:pt x="110978" y="91142"/>
                  </a:cubicBezTo>
                  <a:cubicBezTo>
                    <a:pt x="112169" y="89591"/>
                    <a:pt x="114225" y="88437"/>
                    <a:pt x="116028" y="87644"/>
                  </a:cubicBezTo>
                  <a:cubicBezTo>
                    <a:pt x="117615" y="86923"/>
                    <a:pt x="118985" y="86526"/>
                    <a:pt x="119274" y="86454"/>
                  </a:cubicBezTo>
                  <a:cubicBezTo>
                    <a:pt x="119310" y="86382"/>
                    <a:pt x="119454" y="86309"/>
                    <a:pt x="119635" y="86201"/>
                  </a:cubicBezTo>
                  <a:cubicBezTo>
                    <a:pt x="119887" y="86021"/>
                    <a:pt x="120284" y="85732"/>
                    <a:pt x="120825" y="85336"/>
                  </a:cubicBezTo>
                  <a:cubicBezTo>
                    <a:pt x="121907" y="84578"/>
                    <a:pt x="123530" y="83424"/>
                    <a:pt x="125730" y="81873"/>
                  </a:cubicBezTo>
                  <a:cubicBezTo>
                    <a:pt x="129337" y="79276"/>
                    <a:pt x="134422" y="76716"/>
                    <a:pt x="136153" y="75850"/>
                  </a:cubicBezTo>
                  <a:cubicBezTo>
                    <a:pt x="134278" y="74984"/>
                    <a:pt x="132763" y="73361"/>
                    <a:pt x="131465" y="71342"/>
                  </a:cubicBezTo>
                  <a:cubicBezTo>
                    <a:pt x="130022" y="69069"/>
                    <a:pt x="128868" y="66292"/>
                    <a:pt x="127858" y="63479"/>
                  </a:cubicBezTo>
                  <a:cubicBezTo>
                    <a:pt x="125874" y="57925"/>
                    <a:pt x="122051" y="52010"/>
                    <a:pt x="118985" y="49160"/>
                  </a:cubicBezTo>
                  <a:cubicBezTo>
                    <a:pt x="117867" y="48114"/>
                    <a:pt x="116930" y="47249"/>
                    <a:pt x="116244" y="46275"/>
                  </a:cubicBezTo>
                  <a:cubicBezTo>
                    <a:pt x="115595" y="45373"/>
                    <a:pt x="115198" y="44327"/>
                    <a:pt x="115198" y="43101"/>
                  </a:cubicBezTo>
                  <a:cubicBezTo>
                    <a:pt x="115198" y="42091"/>
                    <a:pt x="115451" y="40937"/>
                    <a:pt x="115992" y="39530"/>
                  </a:cubicBezTo>
                  <a:cubicBezTo>
                    <a:pt x="116677" y="37655"/>
                    <a:pt x="118228" y="35419"/>
                    <a:pt x="120031" y="33327"/>
                  </a:cubicBezTo>
                  <a:cubicBezTo>
                    <a:pt x="121835" y="31199"/>
                    <a:pt x="123927" y="29179"/>
                    <a:pt x="125694" y="27772"/>
                  </a:cubicBezTo>
                  <a:cubicBezTo>
                    <a:pt x="126884" y="26835"/>
                    <a:pt x="127930" y="26149"/>
                    <a:pt x="128723" y="25861"/>
                  </a:cubicBezTo>
                  <a:cubicBezTo>
                    <a:pt x="130022" y="25428"/>
                    <a:pt x="131392" y="24887"/>
                    <a:pt x="132547" y="24887"/>
                  </a:cubicBezTo>
                  <a:cubicBezTo>
                    <a:pt x="132907" y="24887"/>
                    <a:pt x="133268" y="24923"/>
                    <a:pt x="133556" y="25067"/>
                  </a:cubicBezTo>
                  <a:cubicBezTo>
                    <a:pt x="133881" y="25176"/>
                    <a:pt x="134170" y="25392"/>
                    <a:pt x="134386" y="25681"/>
                  </a:cubicBezTo>
                  <a:cubicBezTo>
                    <a:pt x="134819" y="26258"/>
                    <a:pt x="135071" y="27123"/>
                    <a:pt x="135071" y="28386"/>
                  </a:cubicBezTo>
                  <a:cubicBezTo>
                    <a:pt x="135071" y="28458"/>
                    <a:pt x="135071" y="28566"/>
                    <a:pt x="135071" y="28638"/>
                  </a:cubicBezTo>
                  <a:cubicBezTo>
                    <a:pt x="134999" y="30874"/>
                    <a:pt x="133701" y="32714"/>
                    <a:pt x="132258" y="34192"/>
                  </a:cubicBezTo>
                  <a:cubicBezTo>
                    <a:pt x="130815" y="35707"/>
                    <a:pt x="129192" y="36897"/>
                    <a:pt x="128399" y="37691"/>
                  </a:cubicBezTo>
                  <a:cubicBezTo>
                    <a:pt x="128182" y="37943"/>
                    <a:pt x="128038" y="38160"/>
                    <a:pt x="127966" y="38268"/>
                  </a:cubicBezTo>
                  <a:cubicBezTo>
                    <a:pt x="127641" y="39025"/>
                    <a:pt x="127461" y="39927"/>
                    <a:pt x="127461" y="40937"/>
                  </a:cubicBezTo>
                  <a:cubicBezTo>
                    <a:pt x="127461" y="41947"/>
                    <a:pt x="127641" y="43029"/>
                    <a:pt x="128074" y="44111"/>
                  </a:cubicBezTo>
                  <a:cubicBezTo>
                    <a:pt x="128507" y="45193"/>
                    <a:pt x="129842" y="47681"/>
                    <a:pt x="131501" y="50459"/>
                  </a:cubicBezTo>
                  <a:cubicBezTo>
                    <a:pt x="133124" y="53236"/>
                    <a:pt x="135107" y="56338"/>
                    <a:pt x="136911" y="58610"/>
                  </a:cubicBezTo>
                  <a:cubicBezTo>
                    <a:pt x="139580" y="62072"/>
                    <a:pt x="144882" y="68709"/>
                    <a:pt x="147767" y="72748"/>
                  </a:cubicBezTo>
                  <a:cubicBezTo>
                    <a:pt x="148741" y="74083"/>
                    <a:pt x="149426" y="75129"/>
                    <a:pt x="149715" y="75706"/>
                  </a:cubicBezTo>
                  <a:cubicBezTo>
                    <a:pt x="150039" y="76427"/>
                    <a:pt x="150256" y="76968"/>
                    <a:pt x="150256" y="77509"/>
                  </a:cubicBezTo>
                  <a:cubicBezTo>
                    <a:pt x="150256" y="78086"/>
                    <a:pt x="150039" y="78591"/>
                    <a:pt x="149715" y="79240"/>
                  </a:cubicBezTo>
                  <a:cubicBezTo>
                    <a:pt x="149390" y="79889"/>
                    <a:pt x="148885" y="80719"/>
                    <a:pt x="148272" y="81909"/>
                  </a:cubicBezTo>
                  <a:cubicBezTo>
                    <a:pt x="147262" y="83749"/>
                    <a:pt x="145206" y="86237"/>
                    <a:pt x="143403" y="88257"/>
                  </a:cubicBezTo>
                  <a:cubicBezTo>
                    <a:pt x="142068" y="89772"/>
                    <a:pt x="140842" y="90998"/>
                    <a:pt x="140301" y="91575"/>
                  </a:cubicBezTo>
                  <a:lnTo>
                    <a:pt x="140914" y="91864"/>
                  </a:lnTo>
                  <a:cubicBezTo>
                    <a:pt x="141022" y="91792"/>
                    <a:pt x="141203" y="91647"/>
                    <a:pt x="141455" y="91503"/>
                  </a:cubicBezTo>
                  <a:cubicBezTo>
                    <a:pt x="141888" y="91178"/>
                    <a:pt x="142465" y="90782"/>
                    <a:pt x="143150" y="90313"/>
                  </a:cubicBezTo>
                  <a:cubicBezTo>
                    <a:pt x="144521" y="89339"/>
                    <a:pt x="146252" y="88149"/>
                    <a:pt x="147587" y="87139"/>
                  </a:cubicBezTo>
                  <a:cubicBezTo>
                    <a:pt x="149931" y="85372"/>
                    <a:pt x="153105" y="84145"/>
                    <a:pt x="153970" y="83821"/>
                  </a:cubicBezTo>
                  <a:cubicBezTo>
                    <a:pt x="153934" y="83280"/>
                    <a:pt x="153826" y="81873"/>
                    <a:pt x="153826" y="79962"/>
                  </a:cubicBezTo>
                  <a:cubicBezTo>
                    <a:pt x="153826" y="76102"/>
                    <a:pt x="154151" y="70260"/>
                    <a:pt x="155882" y="65427"/>
                  </a:cubicBezTo>
                  <a:cubicBezTo>
                    <a:pt x="157289" y="61495"/>
                    <a:pt x="159381" y="55400"/>
                    <a:pt x="161256" y="49701"/>
                  </a:cubicBezTo>
                  <a:cubicBezTo>
                    <a:pt x="163131" y="44003"/>
                    <a:pt x="164755" y="38665"/>
                    <a:pt x="165187" y="36429"/>
                  </a:cubicBezTo>
                  <a:cubicBezTo>
                    <a:pt x="165368" y="35419"/>
                    <a:pt x="165476" y="34481"/>
                    <a:pt x="165548" y="33651"/>
                  </a:cubicBezTo>
                  <a:cubicBezTo>
                    <a:pt x="149137" y="15293"/>
                    <a:pt x="130346" y="1"/>
                    <a:pt x="116930" y="1"/>
                  </a:cubicBezTo>
                  <a:close/>
                  <a:moveTo>
                    <a:pt x="171499" y="40540"/>
                  </a:moveTo>
                  <a:cubicBezTo>
                    <a:pt x="171391" y="40612"/>
                    <a:pt x="171283" y="40721"/>
                    <a:pt x="171211" y="40829"/>
                  </a:cubicBezTo>
                  <a:cubicBezTo>
                    <a:pt x="170850" y="41262"/>
                    <a:pt x="170561" y="41766"/>
                    <a:pt x="170381" y="42163"/>
                  </a:cubicBezTo>
                  <a:cubicBezTo>
                    <a:pt x="170237" y="42416"/>
                    <a:pt x="170165" y="42632"/>
                    <a:pt x="170165" y="42704"/>
                  </a:cubicBezTo>
                  <a:lnTo>
                    <a:pt x="170129" y="42740"/>
                  </a:lnTo>
                  <a:lnTo>
                    <a:pt x="170129" y="42812"/>
                  </a:lnTo>
                  <a:cubicBezTo>
                    <a:pt x="170129" y="42885"/>
                    <a:pt x="170129" y="42993"/>
                    <a:pt x="170092" y="43101"/>
                  </a:cubicBezTo>
                  <a:cubicBezTo>
                    <a:pt x="170056" y="43353"/>
                    <a:pt x="170020" y="43714"/>
                    <a:pt x="169984" y="44147"/>
                  </a:cubicBezTo>
                  <a:cubicBezTo>
                    <a:pt x="169876" y="45013"/>
                    <a:pt x="169732" y="46275"/>
                    <a:pt x="169587" y="47754"/>
                  </a:cubicBezTo>
                  <a:cubicBezTo>
                    <a:pt x="169263" y="50783"/>
                    <a:pt x="168830" y="54823"/>
                    <a:pt x="168397" y="59115"/>
                  </a:cubicBezTo>
                  <a:cubicBezTo>
                    <a:pt x="167496" y="67663"/>
                    <a:pt x="166522" y="77112"/>
                    <a:pt x="166125" y="80899"/>
                  </a:cubicBezTo>
                  <a:cubicBezTo>
                    <a:pt x="165728" y="84722"/>
                    <a:pt x="165223" y="87716"/>
                    <a:pt x="163817" y="90818"/>
                  </a:cubicBezTo>
                  <a:cubicBezTo>
                    <a:pt x="162446" y="93920"/>
                    <a:pt x="160174" y="97093"/>
                    <a:pt x="156279" y="101385"/>
                  </a:cubicBezTo>
                  <a:cubicBezTo>
                    <a:pt x="148813" y="109609"/>
                    <a:pt x="139940" y="113360"/>
                    <a:pt x="139183" y="113648"/>
                  </a:cubicBezTo>
                  <a:lnTo>
                    <a:pt x="127533" y="124072"/>
                  </a:lnTo>
                  <a:cubicBezTo>
                    <a:pt x="127533" y="124360"/>
                    <a:pt x="127461" y="125370"/>
                    <a:pt x="127209" y="128796"/>
                  </a:cubicBezTo>
                  <a:cubicBezTo>
                    <a:pt x="127064" y="130924"/>
                    <a:pt x="126523" y="132547"/>
                    <a:pt x="125982" y="133738"/>
                  </a:cubicBezTo>
                  <a:cubicBezTo>
                    <a:pt x="125441" y="134928"/>
                    <a:pt x="124864" y="135721"/>
                    <a:pt x="124612" y="136154"/>
                  </a:cubicBezTo>
                  <a:cubicBezTo>
                    <a:pt x="124612" y="136190"/>
                    <a:pt x="124612" y="136190"/>
                    <a:pt x="124612" y="136190"/>
                  </a:cubicBezTo>
                  <a:cubicBezTo>
                    <a:pt x="124540" y="136298"/>
                    <a:pt x="124504" y="136407"/>
                    <a:pt x="124504" y="136443"/>
                  </a:cubicBezTo>
                  <a:cubicBezTo>
                    <a:pt x="124504" y="136515"/>
                    <a:pt x="124468" y="136623"/>
                    <a:pt x="124468" y="136731"/>
                  </a:cubicBezTo>
                  <a:cubicBezTo>
                    <a:pt x="124431" y="136803"/>
                    <a:pt x="124395" y="136875"/>
                    <a:pt x="124395" y="136984"/>
                  </a:cubicBezTo>
                  <a:cubicBezTo>
                    <a:pt x="124395" y="136984"/>
                    <a:pt x="124359" y="137020"/>
                    <a:pt x="124359" y="137020"/>
                  </a:cubicBezTo>
                  <a:cubicBezTo>
                    <a:pt x="124359" y="137056"/>
                    <a:pt x="124359" y="137056"/>
                    <a:pt x="124359" y="137092"/>
                  </a:cubicBezTo>
                  <a:cubicBezTo>
                    <a:pt x="124359" y="137092"/>
                    <a:pt x="124359" y="137092"/>
                    <a:pt x="124359" y="137128"/>
                  </a:cubicBezTo>
                  <a:cubicBezTo>
                    <a:pt x="124251" y="137453"/>
                    <a:pt x="124107" y="137849"/>
                    <a:pt x="123963" y="138354"/>
                  </a:cubicBezTo>
                  <a:cubicBezTo>
                    <a:pt x="123638" y="139364"/>
                    <a:pt x="123205" y="140699"/>
                    <a:pt x="122736" y="142105"/>
                  </a:cubicBezTo>
                  <a:cubicBezTo>
                    <a:pt x="121726" y="144991"/>
                    <a:pt x="120464" y="148345"/>
                    <a:pt x="119346" y="150653"/>
                  </a:cubicBezTo>
                  <a:cubicBezTo>
                    <a:pt x="118192" y="152961"/>
                    <a:pt x="117146" y="154837"/>
                    <a:pt x="115379" y="156640"/>
                  </a:cubicBezTo>
                  <a:cubicBezTo>
                    <a:pt x="113647" y="158444"/>
                    <a:pt x="111195" y="160139"/>
                    <a:pt x="107300" y="162122"/>
                  </a:cubicBezTo>
                  <a:cubicBezTo>
                    <a:pt x="100555" y="165549"/>
                    <a:pt x="95506" y="169228"/>
                    <a:pt x="94388" y="170093"/>
                  </a:cubicBezTo>
                  <a:cubicBezTo>
                    <a:pt x="94207" y="170202"/>
                    <a:pt x="94135" y="170274"/>
                    <a:pt x="94135" y="170274"/>
                  </a:cubicBezTo>
                  <a:cubicBezTo>
                    <a:pt x="94063" y="170310"/>
                    <a:pt x="93991" y="170310"/>
                    <a:pt x="93955" y="170310"/>
                  </a:cubicBezTo>
                  <a:cubicBezTo>
                    <a:pt x="93883" y="170310"/>
                    <a:pt x="93811" y="170310"/>
                    <a:pt x="93738" y="170274"/>
                  </a:cubicBezTo>
                  <a:lnTo>
                    <a:pt x="88473" y="165982"/>
                  </a:lnTo>
                  <a:cubicBezTo>
                    <a:pt x="88364" y="165910"/>
                    <a:pt x="88328" y="165729"/>
                    <a:pt x="88400" y="165621"/>
                  </a:cubicBezTo>
                  <a:cubicBezTo>
                    <a:pt x="88400" y="165621"/>
                    <a:pt x="88869" y="164828"/>
                    <a:pt x="89591" y="163637"/>
                  </a:cubicBezTo>
                  <a:cubicBezTo>
                    <a:pt x="90312" y="162411"/>
                    <a:pt x="91286" y="160788"/>
                    <a:pt x="92296" y="159057"/>
                  </a:cubicBezTo>
                  <a:cubicBezTo>
                    <a:pt x="94352" y="155558"/>
                    <a:pt x="96588" y="151663"/>
                    <a:pt x="97381" y="150040"/>
                  </a:cubicBezTo>
                  <a:cubicBezTo>
                    <a:pt x="98211" y="148309"/>
                    <a:pt x="100194" y="146830"/>
                    <a:pt x="101926" y="145748"/>
                  </a:cubicBezTo>
                  <a:cubicBezTo>
                    <a:pt x="103404" y="144810"/>
                    <a:pt x="104739" y="144197"/>
                    <a:pt x="105136" y="144017"/>
                  </a:cubicBezTo>
                  <a:lnTo>
                    <a:pt x="107336" y="137200"/>
                  </a:lnTo>
                  <a:cubicBezTo>
                    <a:pt x="107336" y="137200"/>
                    <a:pt x="107336" y="137200"/>
                    <a:pt x="107336" y="137164"/>
                  </a:cubicBezTo>
                  <a:lnTo>
                    <a:pt x="107624" y="136298"/>
                  </a:lnTo>
                  <a:lnTo>
                    <a:pt x="107624" y="136298"/>
                  </a:lnTo>
                  <a:cubicBezTo>
                    <a:pt x="106326" y="136479"/>
                    <a:pt x="102575" y="136984"/>
                    <a:pt x="98066" y="136984"/>
                  </a:cubicBezTo>
                  <a:cubicBezTo>
                    <a:pt x="95470" y="136984"/>
                    <a:pt x="92620" y="136803"/>
                    <a:pt x="89843" y="136334"/>
                  </a:cubicBezTo>
                  <a:cubicBezTo>
                    <a:pt x="81872" y="135000"/>
                    <a:pt x="74803" y="130456"/>
                    <a:pt x="73649" y="129698"/>
                  </a:cubicBezTo>
                  <a:cubicBezTo>
                    <a:pt x="72747" y="130275"/>
                    <a:pt x="68491" y="133088"/>
                    <a:pt x="65786" y="134856"/>
                  </a:cubicBezTo>
                  <a:cubicBezTo>
                    <a:pt x="64813" y="135469"/>
                    <a:pt x="64019" y="135974"/>
                    <a:pt x="63694" y="136190"/>
                  </a:cubicBezTo>
                  <a:cubicBezTo>
                    <a:pt x="63586" y="136226"/>
                    <a:pt x="63550" y="136262"/>
                    <a:pt x="63514" y="136298"/>
                  </a:cubicBezTo>
                  <a:lnTo>
                    <a:pt x="63478" y="136371"/>
                  </a:lnTo>
                  <a:cubicBezTo>
                    <a:pt x="63406" y="136443"/>
                    <a:pt x="63370" y="136551"/>
                    <a:pt x="63298" y="136659"/>
                  </a:cubicBezTo>
                  <a:cubicBezTo>
                    <a:pt x="63153" y="136948"/>
                    <a:pt x="62937" y="137344"/>
                    <a:pt x="62721" y="137849"/>
                  </a:cubicBezTo>
                  <a:cubicBezTo>
                    <a:pt x="62252" y="138859"/>
                    <a:pt x="61567" y="140194"/>
                    <a:pt x="60773" y="141745"/>
                  </a:cubicBezTo>
                  <a:cubicBezTo>
                    <a:pt x="59114" y="144774"/>
                    <a:pt x="56842" y="148489"/>
                    <a:pt x="53992" y="151302"/>
                  </a:cubicBezTo>
                  <a:cubicBezTo>
                    <a:pt x="51576" y="153683"/>
                    <a:pt x="50205" y="155666"/>
                    <a:pt x="49412" y="157181"/>
                  </a:cubicBezTo>
                  <a:lnTo>
                    <a:pt x="110041" y="176369"/>
                  </a:lnTo>
                  <a:lnTo>
                    <a:pt x="167532" y="194439"/>
                  </a:lnTo>
                  <a:cubicBezTo>
                    <a:pt x="167640" y="194475"/>
                    <a:pt x="167712" y="194547"/>
                    <a:pt x="167748" y="194655"/>
                  </a:cubicBezTo>
                  <a:lnTo>
                    <a:pt x="177234" y="197649"/>
                  </a:lnTo>
                  <a:cubicBezTo>
                    <a:pt x="177234" y="197649"/>
                    <a:pt x="178532" y="195449"/>
                    <a:pt x="184303" y="186143"/>
                  </a:cubicBezTo>
                  <a:cubicBezTo>
                    <a:pt x="185060" y="184917"/>
                    <a:pt x="185385" y="183366"/>
                    <a:pt x="185385" y="181599"/>
                  </a:cubicBezTo>
                  <a:cubicBezTo>
                    <a:pt x="185421" y="170526"/>
                    <a:pt x="172256" y="150761"/>
                    <a:pt x="172256" y="140879"/>
                  </a:cubicBezTo>
                  <a:cubicBezTo>
                    <a:pt x="172256" y="140626"/>
                    <a:pt x="172256" y="140410"/>
                    <a:pt x="172293" y="140158"/>
                  </a:cubicBezTo>
                  <a:cubicBezTo>
                    <a:pt x="173086" y="129626"/>
                    <a:pt x="200894" y="112314"/>
                    <a:pt x="200858" y="92333"/>
                  </a:cubicBezTo>
                  <a:cubicBezTo>
                    <a:pt x="200858" y="91323"/>
                    <a:pt x="200786" y="90313"/>
                    <a:pt x="200641" y="89303"/>
                  </a:cubicBezTo>
                  <a:cubicBezTo>
                    <a:pt x="199199" y="79421"/>
                    <a:pt x="187008" y="59223"/>
                    <a:pt x="171499" y="4054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9" name="Google Shape;4769;p64"/>
            <p:cNvSpPr/>
            <p:nvPr/>
          </p:nvSpPr>
          <p:spPr>
            <a:xfrm>
              <a:off x="5625075" y="5303525"/>
              <a:ext cx="225425" cy="80725"/>
            </a:xfrm>
            <a:custGeom>
              <a:avLst/>
              <a:gdLst/>
              <a:ahLst/>
              <a:cxnLst/>
              <a:rect l="l" t="t" r="r" b="b"/>
              <a:pathLst>
                <a:path w="9017" h="3229" extrusionOk="0">
                  <a:moveTo>
                    <a:pt x="359" y="0"/>
                  </a:moveTo>
                  <a:cubicBezTo>
                    <a:pt x="233" y="0"/>
                    <a:pt x="102" y="75"/>
                    <a:pt x="72" y="226"/>
                  </a:cubicBezTo>
                  <a:cubicBezTo>
                    <a:pt x="0" y="370"/>
                    <a:pt x="108" y="550"/>
                    <a:pt x="253" y="586"/>
                  </a:cubicBezTo>
                  <a:lnTo>
                    <a:pt x="8584" y="3219"/>
                  </a:lnTo>
                  <a:cubicBezTo>
                    <a:pt x="8614" y="3225"/>
                    <a:pt x="8643" y="3228"/>
                    <a:pt x="8671" y="3228"/>
                  </a:cubicBezTo>
                  <a:cubicBezTo>
                    <a:pt x="8810" y="3228"/>
                    <a:pt x="8921" y="3153"/>
                    <a:pt x="8981" y="3003"/>
                  </a:cubicBezTo>
                  <a:cubicBezTo>
                    <a:pt x="9017" y="2858"/>
                    <a:pt x="8945" y="2678"/>
                    <a:pt x="8764" y="2642"/>
                  </a:cubicBezTo>
                  <a:lnTo>
                    <a:pt x="433" y="9"/>
                  </a:lnTo>
                  <a:cubicBezTo>
                    <a:pt x="409" y="3"/>
                    <a:pt x="384" y="0"/>
                    <a:pt x="3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0" name="Google Shape;4770;p64"/>
            <p:cNvSpPr/>
            <p:nvPr/>
          </p:nvSpPr>
          <p:spPr>
            <a:xfrm>
              <a:off x="1607200" y="4042075"/>
              <a:ext cx="3884450" cy="1229450"/>
            </a:xfrm>
            <a:custGeom>
              <a:avLst/>
              <a:gdLst/>
              <a:ahLst/>
              <a:cxnLst/>
              <a:rect l="l" t="t" r="r" b="b"/>
              <a:pathLst>
                <a:path w="155378" h="49178" extrusionOk="0">
                  <a:moveTo>
                    <a:pt x="356" y="0"/>
                  </a:moveTo>
                  <a:cubicBezTo>
                    <a:pt x="231" y="0"/>
                    <a:pt x="102" y="70"/>
                    <a:pt x="72" y="190"/>
                  </a:cubicBezTo>
                  <a:cubicBezTo>
                    <a:pt x="0" y="370"/>
                    <a:pt x="108" y="550"/>
                    <a:pt x="253" y="586"/>
                  </a:cubicBezTo>
                  <a:lnTo>
                    <a:pt x="154944" y="49169"/>
                  </a:lnTo>
                  <a:cubicBezTo>
                    <a:pt x="154968" y="49175"/>
                    <a:pt x="154993" y="49178"/>
                    <a:pt x="155019" y="49178"/>
                  </a:cubicBezTo>
                  <a:cubicBezTo>
                    <a:pt x="155145" y="49178"/>
                    <a:pt x="155275" y="49103"/>
                    <a:pt x="155305" y="48952"/>
                  </a:cubicBezTo>
                  <a:cubicBezTo>
                    <a:pt x="155377" y="48808"/>
                    <a:pt x="155269" y="48628"/>
                    <a:pt x="155125" y="48592"/>
                  </a:cubicBezTo>
                  <a:lnTo>
                    <a:pt x="433" y="9"/>
                  </a:lnTo>
                  <a:cubicBezTo>
                    <a:pt x="408" y="3"/>
                    <a:pt x="382" y="0"/>
                    <a:pt x="3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1" name="Google Shape;4771;p64"/>
            <p:cNvSpPr/>
            <p:nvPr/>
          </p:nvSpPr>
          <p:spPr>
            <a:xfrm>
              <a:off x="2109425" y="4449850"/>
              <a:ext cx="1904375" cy="1019825"/>
            </a:xfrm>
            <a:custGeom>
              <a:avLst/>
              <a:gdLst/>
              <a:ahLst/>
              <a:cxnLst/>
              <a:rect l="l" t="t" r="r" b="b"/>
              <a:pathLst>
                <a:path w="76175" h="40793" extrusionOk="0">
                  <a:moveTo>
                    <a:pt x="16880" y="1"/>
                  </a:moveTo>
                  <a:lnTo>
                    <a:pt x="0" y="20775"/>
                  </a:lnTo>
                  <a:lnTo>
                    <a:pt x="57419" y="40792"/>
                  </a:lnTo>
                  <a:lnTo>
                    <a:pt x="76174" y="20018"/>
                  </a:lnTo>
                  <a:lnTo>
                    <a:pt x="1688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2" name="Google Shape;4772;p64"/>
            <p:cNvSpPr/>
            <p:nvPr/>
          </p:nvSpPr>
          <p:spPr>
            <a:xfrm>
              <a:off x="2101300" y="4442275"/>
              <a:ext cx="1920600" cy="1034975"/>
            </a:xfrm>
            <a:custGeom>
              <a:avLst/>
              <a:gdLst/>
              <a:ahLst/>
              <a:cxnLst/>
              <a:rect l="l" t="t" r="r" b="b"/>
              <a:pathLst>
                <a:path w="76824" h="41399" extrusionOk="0">
                  <a:moveTo>
                    <a:pt x="17313" y="628"/>
                  </a:moveTo>
                  <a:lnTo>
                    <a:pt x="75994" y="20465"/>
                  </a:lnTo>
                  <a:lnTo>
                    <a:pt x="57671" y="40756"/>
                  </a:lnTo>
                  <a:lnTo>
                    <a:pt x="57671" y="40756"/>
                  </a:lnTo>
                  <a:lnTo>
                    <a:pt x="830" y="20934"/>
                  </a:lnTo>
                  <a:lnTo>
                    <a:pt x="17313" y="628"/>
                  </a:lnTo>
                  <a:close/>
                  <a:moveTo>
                    <a:pt x="17220" y="1"/>
                  </a:moveTo>
                  <a:cubicBezTo>
                    <a:pt x="17133" y="1"/>
                    <a:pt x="17041" y="34"/>
                    <a:pt x="16988" y="87"/>
                  </a:cubicBezTo>
                  <a:lnTo>
                    <a:pt x="73" y="20862"/>
                  </a:lnTo>
                  <a:cubicBezTo>
                    <a:pt x="37" y="20970"/>
                    <a:pt x="1" y="21042"/>
                    <a:pt x="37" y="21150"/>
                  </a:cubicBezTo>
                  <a:cubicBezTo>
                    <a:pt x="73" y="21259"/>
                    <a:pt x="145" y="21331"/>
                    <a:pt x="217" y="21367"/>
                  </a:cubicBezTo>
                  <a:lnTo>
                    <a:pt x="57636" y="41384"/>
                  </a:lnTo>
                  <a:cubicBezTo>
                    <a:pt x="57665" y="41394"/>
                    <a:pt x="57697" y="41398"/>
                    <a:pt x="57729" y="41398"/>
                  </a:cubicBezTo>
                  <a:cubicBezTo>
                    <a:pt x="57816" y="41398"/>
                    <a:pt x="57908" y="41365"/>
                    <a:pt x="57961" y="41312"/>
                  </a:cubicBezTo>
                  <a:lnTo>
                    <a:pt x="76716" y="20537"/>
                  </a:lnTo>
                  <a:cubicBezTo>
                    <a:pt x="76788" y="20429"/>
                    <a:pt x="76824" y="20357"/>
                    <a:pt x="76788" y="20249"/>
                  </a:cubicBezTo>
                  <a:cubicBezTo>
                    <a:pt x="76788" y="20140"/>
                    <a:pt x="76716" y="20068"/>
                    <a:pt x="76607" y="20032"/>
                  </a:cubicBezTo>
                  <a:lnTo>
                    <a:pt x="17313" y="15"/>
                  </a:lnTo>
                  <a:cubicBezTo>
                    <a:pt x="17284" y="5"/>
                    <a:pt x="17252" y="1"/>
                    <a:pt x="172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3" name="Google Shape;4773;p64"/>
            <p:cNvSpPr/>
            <p:nvPr/>
          </p:nvSpPr>
          <p:spPr>
            <a:xfrm>
              <a:off x="2372725" y="4594125"/>
              <a:ext cx="1442700" cy="737600"/>
            </a:xfrm>
            <a:custGeom>
              <a:avLst/>
              <a:gdLst/>
              <a:ahLst/>
              <a:cxnLst/>
              <a:rect l="l" t="t" r="r" b="b"/>
              <a:pathLst>
                <a:path w="57708" h="29504" extrusionOk="0">
                  <a:moveTo>
                    <a:pt x="12587" y="0"/>
                  </a:moveTo>
                  <a:lnTo>
                    <a:pt x="0" y="14571"/>
                  </a:lnTo>
                  <a:lnTo>
                    <a:pt x="45084" y="29503"/>
                  </a:lnTo>
                  <a:lnTo>
                    <a:pt x="57707" y="15906"/>
                  </a:lnTo>
                  <a:lnTo>
                    <a:pt x="1258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4" name="Google Shape;4774;p64"/>
            <p:cNvSpPr/>
            <p:nvPr/>
          </p:nvSpPr>
          <p:spPr>
            <a:xfrm>
              <a:off x="2364600" y="4586550"/>
              <a:ext cx="1458025" cy="752725"/>
            </a:xfrm>
            <a:custGeom>
              <a:avLst/>
              <a:gdLst/>
              <a:ahLst/>
              <a:cxnLst/>
              <a:rect l="l" t="t" r="r" b="b"/>
              <a:pathLst>
                <a:path w="58321" h="30109" extrusionOk="0">
                  <a:moveTo>
                    <a:pt x="13021" y="628"/>
                  </a:moveTo>
                  <a:lnTo>
                    <a:pt x="57491" y="16353"/>
                  </a:lnTo>
                  <a:lnTo>
                    <a:pt x="45320" y="29452"/>
                  </a:lnTo>
                  <a:lnTo>
                    <a:pt x="45320" y="29452"/>
                  </a:lnTo>
                  <a:lnTo>
                    <a:pt x="830" y="14730"/>
                  </a:lnTo>
                  <a:lnTo>
                    <a:pt x="13021" y="628"/>
                  </a:lnTo>
                  <a:close/>
                  <a:moveTo>
                    <a:pt x="12928" y="1"/>
                  </a:moveTo>
                  <a:cubicBezTo>
                    <a:pt x="12840" y="1"/>
                    <a:pt x="12749" y="34"/>
                    <a:pt x="12696" y="87"/>
                  </a:cubicBezTo>
                  <a:lnTo>
                    <a:pt x="73" y="14694"/>
                  </a:lnTo>
                  <a:cubicBezTo>
                    <a:pt x="0" y="14766"/>
                    <a:pt x="0" y="14874"/>
                    <a:pt x="37" y="14947"/>
                  </a:cubicBezTo>
                  <a:cubicBezTo>
                    <a:pt x="37" y="15055"/>
                    <a:pt x="109" y="15127"/>
                    <a:pt x="217" y="15163"/>
                  </a:cubicBezTo>
                  <a:lnTo>
                    <a:pt x="45337" y="30095"/>
                  </a:lnTo>
                  <a:cubicBezTo>
                    <a:pt x="45366" y="30104"/>
                    <a:pt x="45395" y="30109"/>
                    <a:pt x="45423" y="30109"/>
                  </a:cubicBezTo>
                  <a:cubicBezTo>
                    <a:pt x="45500" y="30109"/>
                    <a:pt x="45573" y="30075"/>
                    <a:pt x="45625" y="30023"/>
                  </a:cubicBezTo>
                  <a:lnTo>
                    <a:pt x="58249" y="16425"/>
                  </a:lnTo>
                  <a:cubicBezTo>
                    <a:pt x="58321" y="16353"/>
                    <a:pt x="58321" y="16245"/>
                    <a:pt x="58321" y="16137"/>
                  </a:cubicBezTo>
                  <a:cubicBezTo>
                    <a:pt x="58285" y="16029"/>
                    <a:pt x="58213" y="15956"/>
                    <a:pt x="58105" y="15920"/>
                  </a:cubicBezTo>
                  <a:lnTo>
                    <a:pt x="13021" y="15"/>
                  </a:lnTo>
                  <a:cubicBezTo>
                    <a:pt x="12992" y="5"/>
                    <a:pt x="12960" y="1"/>
                    <a:pt x="129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5" name="Google Shape;4775;p64"/>
            <p:cNvSpPr/>
            <p:nvPr/>
          </p:nvSpPr>
          <p:spPr>
            <a:xfrm>
              <a:off x="2342050" y="1025400"/>
              <a:ext cx="3594125" cy="3621050"/>
            </a:xfrm>
            <a:custGeom>
              <a:avLst/>
              <a:gdLst/>
              <a:ahLst/>
              <a:cxnLst/>
              <a:rect l="l" t="t" r="r" b="b"/>
              <a:pathLst>
                <a:path w="143765" h="144842" extrusionOk="0">
                  <a:moveTo>
                    <a:pt x="90743" y="0"/>
                  </a:moveTo>
                  <a:cubicBezTo>
                    <a:pt x="89664" y="0"/>
                    <a:pt x="88322" y="517"/>
                    <a:pt x="87031" y="969"/>
                  </a:cubicBezTo>
                  <a:cubicBezTo>
                    <a:pt x="84109" y="1979"/>
                    <a:pt x="76247" y="9626"/>
                    <a:pt x="74443" y="14422"/>
                  </a:cubicBezTo>
                  <a:cubicBezTo>
                    <a:pt x="72676" y="19255"/>
                    <a:pt x="74227" y="20842"/>
                    <a:pt x="77365" y="23728"/>
                  </a:cubicBezTo>
                  <a:cubicBezTo>
                    <a:pt x="80503" y="26649"/>
                    <a:pt x="84326" y="32600"/>
                    <a:pt x="86345" y="38227"/>
                  </a:cubicBezTo>
                  <a:cubicBezTo>
                    <a:pt x="88365" y="43817"/>
                    <a:pt x="90926" y="49191"/>
                    <a:pt x="95074" y="50670"/>
                  </a:cubicBezTo>
                  <a:cubicBezTo>
                    <a:pt x="95074" y="50670"/>
                    <a:pt x="88473" y="53808"/>
                    <a:pt x="84109" y="56946"/>
                  </a:cubicBezTo>
                  <a:cubicBezTo>
                    <a:pt x="79709" y="60083"/>
                    <a:pt x="77581" y="61526"/>
                    <a:pt x="77581" y="61526"/>
                  </a:cubicBezTo>
                  <a:cubicBezTo>
                    <a:pt x="77581" y="61526"/>
                    <a:pt x="71666" y="63221"/>
                    <a:pt x="69394" y="66143"/>
                  </a:cubicBezTo>
                  <a:cubicBezTo>
                    <a:pt x="67158" y="69028"/>
                    <a:pt x="66256" y="70940"/>
                    <a:pt x="66256" y="70940"/>
                  </a:cubicBezTo>
                  <a:cubicBezTo>
                    <a:pt x="66256" y="70940"/>
                    <a:pt x="45986" y="74438"/>
                    <a:pt x="39711" y="79812"/>
                  </a:cubicBezTo>
                  <a:cubicBezTo>
                    <a:pt x="39711" y="79812"/>
                    <a:pt x="30405" y="82265"/>
                    <a:pt x="26474" y="85980"/>
                  </a:cubicBezTo>
                  <a:cubicBezTo>
                    <a:pt x="22543" y="89695"/>
                    <a:pt x="20739" y="96511"/>
                    <a:pt x="20739" y="96511"/>
                  </a:cubicBezTo>
                  <a:cubicBezTo>
                    <a:pt x="20739" y="96511"/>
                    <a:pt x="15474" y="101020"/>
                    <a:pt x="13021" y="102354"/>
                  </a:cubicBezTo>
                  <a:cubicBezTo>
                    <a:pt x="10532" y="103689"/>
                    <a:pt x="6493" y="106285"/>
                    <a:pt x="4473" y="112345"/>
                  </a:cubicBezTo>
                  <a:cubicBezTo>
                    <a:pt x="2453" y="118368"/>
                    <a:pt x="1" y="132073"/>
                    <a:pt x="1" y="132073"/>
                  </a:cubicBezTo>
                  <a:lnTo>
                    <a:pt x="6276" y="134995"/>
                  </a:lnTo>
                  <a:cubicBezTo>
                    <a:pt x="6276" y="134995"/>
                    <a:pt x="6385" y="131388"/>
                    <a:pt x="12011" y="125906"/>
                  </a:cubicBezTo>
                  <a:cubicBezTo>
                    <a:pt x="17602" y="120388"/>
                    <a:pt x="21064" y="111082"/>
                    <a:pt x="21533" y="110866"/>
                  </a:cubicBezTo>
                  <a:cubicBezTo>
                    <a:pt x="21966" y="110650"/>
                    <a:pt x="31848" y="104157"/>
                    <a:pt x="31848" y="104157"/>
                  </a:cubicBezTo>
                  <a:cubicBezTo>
                    <a:pt x="31848" y="104157"/>
                    <a:pt x="39458" y="109423"/>
                    <a:pt x="48114" y="110866"/>
                  </a:cubicBezTo>
                  <a:cubicBezTo>
                    <a:pt x="50854" y="111336"/>
                    <a:pt x="53685" y="111496"/>
                    <a:pt x="56272" y="111496"/>
                  </a:cubicBezTo>
                  <a:cubicBezTo>
                    <a:pt x="61825" y="111496"/>
                    <a:pt x="66256" y="110758"/>
                    <a:pt x="66256" y="110758"/>
                  </a:cubicBezTo>
                  <a:lnTo>
                    <a:pt x="66256" y="110758"/>
                  </a:lnTo>
                  <a:lnTo>
                    <a:pt x="63587" y="119053"/>
                  </a:lnTo>
                  <a:cubicBezTo>
                    <a:pt x="63587" y="119053"/>
                    <a:pt x="57420" y="121758"/>
                    <a:pt x="55833" y="125004"/>
                  </a:cubicBezTo>
                  <a:cubicBezTo>
                    <a:pt x="54282" y="128250"/>
                    <a:pt x="46888" y="140585"/>
                    <a:pt x="46888" y="140585"/>
                  </a:cubicBezTo>
                  <a:lnTo>
                    <a:pt x="52154" y="144841"/>
                  </a:lnTo>
                  <a:cubicBezTo>
                    <a:pt x="52154" y="144841"/>
                    <a:pt x="57636" y="140585"/>
                    <a:pt x="65390" y="136654"/>
                  </a:cubicBezTo>
                  <a:cubicBezTo>
                    <a:pt x="73109" y="132723"/>
                    <a:pt x="75020" y="129945"/>
                    <a:pt x="77256" y="125329"/>
                  </a:cubicBezTo>
                  <a:cubicBezTo>
                    <a:pt x="79493" y="120748"/>
                    <a:pt x="82306" y="111984"/>
                    <a:pt x="82414" y="111191"/>
                  </a:cubicBezTo>
                  <a:cubicBezTo>
                    <a:pt x="82522" y="110433"/>
                    <a:pt x="84758" y="108413"/>
                    <a:pt x="85119" y="103580"/>
                  </a:cubicBezTo>
                  <a:lnTo>
                    <a:pt x="85444" y="98747"/>
                  </a:lnTo>
                  <a:lnTo>
                    <a:pt x="97202" y="88216"/>
                  </a:lnTo>
                  <a:cubicBezTo>
                    <a:pt x="97202" y="88216"/>
                    <a:pt x="106543" y="84537"/>
                    <a:pt x="114261" y="75989"/>
                  </a:cubicBezTo>
                  <a:cubicBezTo>
                    <a:pt x="122016" y="67477"/>
                    <a:pt x="123242" y="63329"/>
                    <a:pt x="124036" y="55719"/>
                  </a:cubicBezTo>
                  <a:cubicBezTo>
                    <a:pt x="124793" y="48073"/>
                    <a:pt x="127931" y="17921"/>
                    <a:pt x="128039" y="17452"/>
                  </a:cubicBezTo>
                  <a:cubicBezTo>
                    <a:pt x="128183" y="17019"/>
                    <a:pt x="129193" y="14783"/>
                    <a:pt x="130528" y="14567"/>
                  </a:cubicBezTo>
                  <a:cubicBezTo>
                    <a:pt x="130553" y="14562"/>
                    <a:pt x="130580" y="14560"/>
                    <a:pt x="130610" y="14560"/>
                  </a:cubicBezTo>
                  <a:cubicBezTo>
                    <a:pt x="132140" y="14560"/>
                    <a:pt x="139275" y="20855"/>
                    <a:pt x="140266" y="21492"/>
                  </a:cubicBezTo>
                  <a:cubicBezTo>
                    <a:pt x="140695" y="21783"/>
                    <a:pt x="141308" y="22009"/>
                    <a:pt x="141886" y="22009"/>
                  </a:cubicBezTo>
                  <a:cubicBezTo>
                    <a:pt x="142668" y="22009"/>
                    <a:pt x="143387" y="21596"/>
                    <a:pt x="143512" y="20374"/>
                  </a:cubicBezTo>
                  <a:cubicBezTo>
                    <a:pt x="143764" y="18246"/>
                    <a:pt x="141961" y="12980"/>
                    <a:pt x="136226" y="7245"/>
                  </a:cubicBezTo>
                  <a:cubicBezTo>
                    <a:pt x="132064" y="3083"/>
                    <a:pt x="128730" y="1480"/>
                    <a:pt x="126700" y="1480"/>
                  </a:cubicBezTo>
                  <a:cubicBezTo>
                    <a:pt x="125950" y="1480"/>
                    <a:pt x="125379" y="1698"/>
                    <a:pt x="125009" y="2087"/>
                  </a:cubicBezTo>
                  <a:cubicBezTo>
                    <a:pt x="123675" y="3566"/>
                    <a:pt x="124577" y="6704"/>
                    <a:pt x="123675" y="11285"/>
                  </a:cubicBezTo>
                  <a:cubicBezTo>
                    <a:pt x="122773" y="15901"/>
                    <a:pt x="117183" y="32492"/>
                    <a:pt x="114370" y="40355"/>
                  </a:cubicBezTo>
                  <a:cubicBezTo>
                    <a:pt x="111556" y="48181"/>
                    <a:pt x="112458" y="58857"/>
                    <a:pt x="112458" y="58857"/>
                  </a:cubicBezTo>
                  <a:cubicBezTo>
                    <a:pt x="112458" y="58857"/>
                    <a:pt x="108671" y="60192"/>
                    <a:pt x="105966" y="62211"/>
                  </a:cubicBezTo>
                  <a:cubicBezTo>
                    <a:pt x="103261" y="64231"/>
                    <a:pt x="99113" y="67044"/>
                    <a:pt x="99113" y="67044"/>
                  </a:cubicBezTo>
                  <a:lnTo>
                    <a:pt x="97995" y="66467"/>
                  </a:lnTo>
                  <a:cubicBezTo>
                    <a:pt x="97995" y="66467"/>
                    <a:pt x="104271" y="60192"/>
                    <a:pt x="106182" y="56585"/>
                  </a:cubicBezTo>
                  <a:cubicBezTo>
                    <a:pt x="108094" y="53014"/>
                    <a:pt x="108671" y="52798"/>
                    <a:pt x="107661" y="50670"/>
                  </a:cubicBezTo>
                  <a:cubicBezTo>
                    <a:pt x="106651" y="48542"/>
                    <a:pt x="98464" y="38227"/>
                    <a:pt x="94857" y="33610"/>
                  </a:cubicBezTo>
                  <a:cubicBezTo>
                    <a:pt x="91287" y="29030"/>
                    <a:pt x="86886" y="21275"/>
                    <a:pt x="86021" y="19039"/>
                  </a:cubicBezTo>
                  <a:cubicBezTo>
                    <a:pt x="85119" y="16803"/>
                    <a:pt x="85227" y="14567"/>
                    <a:pt x="85877" y="12980"/>
                  </a:cubicBezTo>
                  <a:cubicBezTo>
                    <a:pt x="86562" y="11393"/>
                    <a:pt x="92837" y="8255"/>
                    <a:pt x="92946" y="3458"/>
                  </a:cubicBezTo>
                  <a:cubicBezTo>
                    <a:pt x="93005" y="788"/>
                    <a:pt x="92075" y="0"/>
                    <a:pt x="90743" y="0"/>
                  </a:cubicBezTo>
                  <a:close/>
                </a:path>
              </a:pathLst>
            </a:custGeom>
            <a:solidFill>
              <a:srgbClr val="7070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6" name="Google Shape;4776;p64"/>
            <p:cNvSpPr/>
            <p:nvPr/>
          </p:nvSpPr>
          <p:spPr>
            <a:xfrm>
              <a:off x="3621525" y="3838525"/>
              <a:ext cx="734900" cy="798900"/>
            </a:xfrm>
            <a:custGeom>
              <a:avLst/>
              <a:gdLst/>
              <a:ahLst/>
              <a:cxnLst/>
              <a:rect l="l" t="t" r="r" b="b"/>
              <a:pathLst>
                <a:path w="29396" h="31956" extrusionOk="0">
                  <a:moveTo>
                    <a:pt x="26835" y="0"/>
                  </a:moveTo>
                  <a:cubicBezTo>
                    <a:pt x="26655" y="1948"/>
                    <a:pt x="26186" y="5086"/>
                    <a:pt x="25104" y="7358"/>
                  </a:cubicBezTo>
                  <a:cubicBezTo>
                    <a:pt x="23481" y="10856"/>
                    <a:pt x="20920" y="12046"/>
                    <a:pt x="20920" y="12046"/>
                  </a:cubicBezTo>
                  <a:cubicBezTo>
                    <a:pt x="20920" y="12046"/>
                    <a:pt x="21136" y="16014"/>
                    <a:pt x="17854" y="19043"/>
                  </a:cubicBezTo>
                  <a:cubicBezTo>
                    <a:pt x="14608" y="22073"/>
                    <a:pt x="6421" y="26978"/>
                    <a:pt x="1263" y="30260"/>
                  </a:cubicBezTo>
                  <a:cubicBezTo>
                    <a:pt x="831" y="30549"/>
                    <a:pt x="398" y="30837"/>
                    <a:pt x="1" y="31162"/>
                  </a:cubicBezTo>
                  <a:lnTo>
                    <a:pt x="975" y="31956"/>
                  </a:lnTo>
                  <a:cubicBezTo>
                    <a:pt x="1985" y="31162"/>
                    <a:pt x="7142" y="27375"/>
                    <a:pt x="14067" y="23876"/>
                  </a:cubicBezTo>
                  <a:cubicBezTo>
                    <a:pt x="17926" y="21929"/>
                    <a:pt x="20307" y="20234"/>
                    <a:pt x="21966" y="18502"/>
                  </a:cubicBezTo>
                  <a:cubicBezTo>
                    <a:pt x="23661" y="16771"/>
                    <a:pt x="24707" y="14968"/>
                    <a:pt x="25825" y="12696"/>
                  </a:cubicBezTo>
                  <a:cubicBezTo>
                    <a:pt x="27015" y="10243"/>
                    <a:pt x="28350" y="6600"/>
                    <a:pt x="29396" y="3607"/>
                  </a:cubicBezTo>
                  <a:cubicBezTo>
                    <a:pt x="28927" y="2272"/>
                    <a:pt x="28169" y="1010"/>
                    <a:pt x="26835" y="0"/>
                  </a:cubicBezTo>
                  <a:close/>
                </a:path>
              </a:pathLst>
            </a:custGeom>
            <a:solidFill>
              <a:srgbClr val="4747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7" name="Google Shape;4777;p64"/>
            <p:cNvSpPr/>
            <p:nvPr/>
          </p:nvSpPr>
          <p:spPr>
            <a:xfrm>
              <a:off x="2437625" y="3653675"/>
              <a:ext cx="495950" cy="734875"/>
            </a:xfrm>
            <a:custGeom>
              <a:avLst/>
              <a:gdLst/>
              <a:ahLst/>
              <a:cxnLst/>
              <a:rect l="l" t="t" r="r" b="b"/>
              <a:pathLst>
                <a:path w="19838" h="29395" extrusionOk="0">
                  <a:moveTo>
                    <a:pt x="19621" y="0"/>
                  </a:moveTo>
                  <a:cubicBezTo>
                    <a:pt x="17493" y="1118"/>
                    <a:pt x="15690" y="2128"/>
                    <a:pt x="15690" y="2128"/>
                  </a:cubicBezTo>
                  <a:cubicBezTo>
                    <a:pt x="15690" y="2128"/>
                    <a:pt x="15438" y="8692"/>
                    <a:pt x="10785" y="12660"/>
                  </a:cubicBezTo>
                  <a:cubicBezTo>
                    <a:pt x="6096" y="16627"/>
                    <a:pt x="722" y="25896"/>
                    <a:pt x="722" y="25896"/>
                  </a:cubicBezTo>
                  <a:lnTo>
                    <a:pt x="1" y="28385"/>
                  </a:lnTo>
                  <a:lnTo>
                    <a:pt x="2201" y="29395"/>
                  </a:lnTo>
                  <a:cubicBezTo>
                    <a:pt x="2417" y="28277"/>
                    <a:pt x="3391" y="25031"/>
                    <a:pt x="7972" y="20559"/>
                  </a:cubicBezTo>
                  <a:cubicBezTo>
                    <a:pt x="11723" y="16844"/>
                    <a:pt x="14572" y="11361"/>
                    <a:pt x="16123" y="8188"/>
                  </a:cubicBezTo>
                  <a:cubicBezTo>
                    <a:pt x="16628" y="7106"/>
                    <a:pt x="17025" y="6312"/>
                    <a:pt x="17241" y="5879"/>
                  </a:cubicBezTo>
                  <a:cubicBezTo>
                    <a:pt x="17313" y="5771"/>
                    <a:pt x="17349" y="5663"/>
                    <a:pt x="17421" y="5591"/>
                  </a:cubicBezTo>
                  <a:cubicBezTo>
                    <a:pt x="17457" y="5555"/>
                    <a:pt x="17493" y="5519"/>
                    <a:pt x="17566" y="5482"/>
                  </a:cubicBezTo>
                  <a:cubicBezTo>
                    <a:pt x="17566" y="5482"/>
                    <a:pt x="17602" y="5446"/>
                    <a:pt x="17674" y="5410"/>
                  </a:cubicBezTo>
                  <a:cubicBezTo>
                    <a:pt x="17746" y="5374"/>
                    <a:pt x="17818" y="5338"/>
                    <a:pt x="17890" y="5266"/>
                  </a:cubicBezTo>
                  <a:cubicBezTo>
                    <a:pt x="18107" y="5158"/>
                    <a:pt x="18359" y="4978"/>
                    <a:pt x="18648" y="4797"/>
                  </a:cubicBezTo>
                  <a:cubicBezTo>
                    <a:pt x="18972" y="4581"/>
                    <a:pt x="19333" y="4364"/>
                    <a:pt x="19694" y="4112"/>
                  </a:cubicBezTo>
                  <a:cubicBezTo>
                    <a:pt x="19766" y="3571"/>
                    <a:pt x="19838" y="2886"/>
                    <a:pt x="19838" y="2200"/>
                  </a:cubicBezTo>
                  <a:cubicBezTo>
                    <a:pt x="19838" y="1479"/>
                    <a:pt x="19766" y="722"/>
                    <a:pt x="19621" y="0"/>
                  </a:cubicBezTo>
                  <a:close/>
                </a:path>
              </a:pathLst>
            </a:custGeom>
            <a:solidFill>
              <a:srgbClr val="4747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8" name="Google Shape;4778;p64"/>
            <p:cNvSpPr/>
            <p:nvPr/>
          </p:nvSpPr>
          <p:spPr>
            <a:xfrm>
              <a:off x="2333950" y="1018075"/>
              <a:ext cx="3604025" cy="3636025"/>
            </a:xfrm>
            <a:custGeom>
              <a:avLst/>
              <a:gdLst/>
              <a:ahLst/>
              <a:cxnLst/>
              <a:rect l="l" t="t" r="r" b="b"/>
              <a:pathLst>
                <a:path w="144161" h="145441" extrusionOk="0">
                  <a:moveTo>
                    <a:pt x="91070" y="613"/>
                  </a:moveTo>
                  <a:cubicBezTo>
                    <a:pt x="91394" y="613"/>
                    <a:pt x="91647" y="649"/>
                    <a:pt x="91863" y="721"/>
                  </a:cubicBezTo>
                  <a:cubicBezTo>
                    <a:pt x="92188" y="866"/>
                    <a:pt x="92440" y="1082"/>
                    <a:pt x="92657" y="1515"/>
                  </a:cubicBezTo>
                  <a:cubicBezTo>
                    <a:pt x="92873" y="1948"/>
                    <a:pt x="92981" y="2597"/>
                    <a:pt x="92981" y="3499"/>
                  </a:cubicBezTo>
                  <a:cubicBezTo>
                    <a:pt x="92981" y="3571"/>
                    <a:pt x="92981" y="3643"/>
                    <a:pt x="92981" y="3751"/>
                  </a:cubicBezTo>
                  <a:cubicBezTo>
                    <a:pt x="92945" y="4869"/>
                    <a:pt x="92548" y="5915"/>
                    <a:pt x="91971" y="6889"/>
                  </a:cubicBezTo>
                  <a:cubicBezTo>
                    <a:pt x="91070" y="8332"/>
                    <a:pt x="89735" y="9594"/>
                    <a:pt x="88509" y="10604"/>
                  </a:cubicBezTo>
                  <a:cubicBezTo>
                    <a:pt x="87932" y="11109"/>
                    <a:pt x="87355" y="11578"/>
                    <a:pt x="86922" y="12010"/>
                  </a:cubicBezTo>
                  <a:cubicBezTo>
                    <a:pt x="86453" y="12407"/>
                    <a:pt x="86092" y="12768"/>
                    <a:pt x="85948" y="13165"/>
                  </a:cubicBezTo>
                  <a:cubicBezTo>
                    <a:pt x="85587" y="13994"/>
                    <a:pt x="85371" y="14968"/>
                    <a:pt x="85371" y="16050"/>
                  </a:cubicBezTo>
                  <a:cubicBezTo>
                    <a:pt x="85371" y="17132"/>
                    <a:pt x="85587" y="18286"/>
                    <a:pt x="86056" y="19440"/>
                  </a:cubicBezTo>
                  <a:cubicBezTo>
                    <a:pt x="86525" y="20594"/>
                    <a:pt x="87824" y="23083"/>
                    <a:pt x="89483" y="25896"/>
                  </a:cubicBezTo>
                  <a:cubicBezTo>
                    <a:pt x="91142" y="28673"/>
                    <a:pt x="93161" y="31775"/>
                    <a:pt x="94965" y="34084"/>
                  </a:cubicBezTo>
                  <a:cubicBezTo>
                    <a:pt x="96732" y="36392"/>
                    <a:pt x="99690" y="40107"/>
                    <a:pt x="102323" y="43533"/>
                  </a:cubicBezTo>
                  <a:cubicBezTo>
                    <a:pt x="103621" y="45228"/>
                    <a:pt x="104847" y="46887"/>
                    <a:pt x="105821" y="48222"/>
                  </a:cubicBezTo>
                  <a:cubicBezTo>
                    <a:pt x="106759" y="49556"/>
                    <a:pt x="107480" y="50602"/>
                    <a:pt x="107697" y="51071"/>
                  </a:cubicBezTo>
                  <a:cubicBezTo>
                    <a:pt x="108021" y="51756"/>
                    <a:pt x="108165" y="52225"/>
                    <a:pt x="108165" y="52622"/>
                  </a:cubicBezTo>
                  <a:cubicBezTo>
                    <a:pt x="108165" y="53019"/>
                    <a:pt x="108021" y="53452"/>
                    <a:pt x="107697" y="54065"/>
                  </a:cubicBezTo>
                  <a:cubicBezTo>
                    <a:pt x="107372" y="54714"/>
                    <a:pt x="106903" y="55543"/>
                    <a:pt x="106254" y="56734"/>
                  </a:cubicBezTo>
                  <a:cubicBezTo>
                    <a:pt x="105316" y="58501"/>
                    <a:pt x="103296" y="60954"/>
                    <a:pt x="101493" y="62973"/>
                  </a:cubicBezTo>
                  <a:cubicBezTo>
                    <a:pt x="100591" y="63983"/>
                    <a:pt x="99726" y="64885"/>
                    <a:pt x="99113" y="65498"/>
                  </a:cubicBezTo>
                  <a:cubicBezTo>
                    <a:pt x="98824" y="65823"/>
                    <a:pt x="98572" y="66111"/>
                    <a:pt x="98391" y="66255"/>
                  </a:cubicBezTo>
                  <a:cubicBezTo>
                    <a:pt x="98211" y="66436"/>
                    <a:pt x="98103" y="66544"/>
                    <a:pt x="98103" y="66544"/>
                  </a:cubicBezTo>
                  <a:cubicBezTo>
                    <a:pt x="98031" y="66616"/>
                    <a:pt x="98031" y="66724"/>
                    <a:pt x="98031" y="66796"/>
                  </a:cubicBezTo>
                  <a:cubicBezTo>
                    <a:pt x="98031" y="66905"/>
                    <a:pt x="98103" y="66977"/>
                    <a:pt x="98211" y="67013"/>
                  </a:cubicBezTo>
                  <a:lnTo>
                    <a:pt x="99329" y="67590"/>
                  </a:lnTo>
                  <a:cubicBezTo>
                    <a:pt x="99359" y="67605"/>
                    <a:pt x="99401" y="67614"/>
                    <a:pt x="99445" y="67614"/>
                  </a:cubicBezTo>
                  <a:cubicBezTo>
                    <a:pt x="99508" y="67614"/>
                    <a:pt x="99575" y="67596"/>
                    <a:pt x="99617" y="67554"/>
                  </a:cubicBezTo>
                  <a:cubicBezTo>
                    <a:pt x="99617" y="67554"/>
                    <a:pt x="103765" y="64777"/>
                    <a:pt x="106470" y="62757"/>
                  </a:cubicBezTo>
                  <a:cubicBezTo>
                    <a:pt x="107769" y="61747"/>
                    <a:pt x="109392" y="60917"/>
                    <a:pt x="110690" y="60340"/>
                  </a:cubicBezTo>
                  <a:cubicBezTo>
                    <a:pt x="111303" y="60052"/>
                    <a:pt x="111880" y="59799"/>
                    <a:pt x="112277" y="59655"/>
                  </a:cubicBezTo>
                  <a:cubicBezTo>
                    <a:pt x="112457" y="59583"/>
                    <a:pt x="112638" y="59511"/>
                    <a:pt x="112746" y="59475"/>
                  </a:cubicBezTo>
                  <a:cubicBezTo>
                    <a:pt x="112854" y="59439"/>
                    <a:pt x="112890" y="59403"/>
                    <a:pt x="112890" y="59403"/>
                  </a:cubicBezTo>
                  <a:cubicBezTo>
                    <a:pt x="113034" y="59367"/>
                    <a:pt x="113107" y="59258"/>
                    <a:pt x="113107" y="59114"/>
                  </a:cubicBezTo>
                  <a:cubicBezTo>
                    <a:pt x="113107" y="59114"/>
                    <a:pt x="113071" y="59006"/>
                    <a:pt x="113071" y="58826"/>
                  </a:cubicBezTo>
                  <a:cubicBezTo>
                    <a:pt x="113034" y="58248"/>
                    <a:pt x="112962" y="56878"/>
                    <a:pt x="112962" y="55075"/>
                  </a:cubicBezTo>
                  <a:cubicBezTo>
                    <a:pt x="112962" y="51251"/>
                    <a:pt x="113287" y="45445"/>
                    <a:pt x="114982" y="40720"/>
                  </a:cubicBezTo>
                  <a:cubicBezTo>
                    <a:pt x="116389" y="36789"/>
                    <a:pt x="118481" y="30693"/>
                    <a:pt x="120356" y="24995"/>
                  </a:cubicBezTo>
                  <a:cubicBezTo>
                    <a:pt x="122232" y="19260"/>
                    <a:pt x="123855" y="13994"/>
                    <a:pt x="124287" y="11650"/>
                  </a:cubicBezTo>
                  <a:cubicBezTo>
                    <a:pt x="124756" y="9305"/>
                    <a:pt x="124756" y="7358"/>
                    <a:pt x="124828" y="5843"/>
                  </a:cubicBezTo>
                  <a:cubicBezTo>
                    <a:pt x="124828" y="5049"/>
                    <a:pt x="124864" y="4400"/>
                    <a:pt x="125009" y="3859"/>
                  </a:cubicBezTo>
                  <a:cubicBezTo>
                    <a:pt x="125117" y="3318"/>
                    <a:pt x="125297" y="2922"/>
                    <a:pt x="125586" y="2597"/>
                  </a:cubicBezTo>
                  <a:cubicBezTo>
                    <a:pt x="125874" y="2272"/>
                    <a:pt x="126343" y="2092"/>
                    <a:pt x="127028" y="2092"/>
                  </a:cubicBezTo>
                  <a:cubicBezTo>
                    <a:pt x="127966" y="2092"/>
                    <a:pt x="129265" y="2453"/>
                    <a:pt x="130852" y="3354"/>
                  </a:cubicBezTo>
                  <a:cubicBezTo>
                    <a:pt x="132439" y="4256"/>
                    <a:pt x="134278" y="5699"/>
                    <a:pt x="136370" y="7754"/>
                  </a:cubicBezTo>
                  <a:cubicBezTo>
                    <a:pt x="139039" y="10460"/>
                    <a:pt x="140842" y="13020"/>
                    <a:pt x="141996" y="15220"/>
                  </a:cubicBezTo>
                  <a:cubicBezTo>
                    <a:pt x="143114" y="17420"/>
                    <a:pt x="143583" y="19224"/>
                    <a:pt x="143583" y="20306"/>
                  </a:cubicBezTo>
                  <a:cubicBezTo>
                    <a:pt x="143583" y="20414"/>
                    <a:pt x="143547" y="20522"/>
                    <a:pt x="143547" y="20630"/>
                  </a:cubicBezTo>
                  <a:cubicBezTo>
                    <a:pt x="143511" y="21208"/>
                    <a:pt x="143295" y="21532"/>
                    <a:pt x="143078" y="21712"/>
                  </a:cubicBezTo>
                  <a:cubicBezTo>
                    <a:pt x="142862" y="21929"/>
                    <a:pt x="142573" y="22001"/>
                    <a:pt x="142213" y="22001"/>
                  </a:cubicBezTo>
                  <a:cubicBezTo>
                    <a:pt x="141708" y="22001"/>
                    <a:pt x="141131" y="21785"/>
                    <a:pt x="140770" y="21532"/>
                  </a:cubicBezTo>
                  <a:cubicBezTo>
                    <a:pt x="140662" y="21460"/>
                    <a:pt x="140445" y="21316"/>
                    <a:pt x="140157" y="21063"/>
                  </a:cubicBezTo>
                  <a:cubicBezTo>
                    <a:pt x="139111" y="20234"/>
                    <a:pt x="137199" y="18647"/>
                    <a:pt x="135360" y="17204"/>
                  </a:cubicBezTo>
                  <a:cubicBezTo>
                    <a:pt x="134422" y="16519"/>
                    <a:pt x="133521" y="15834"/>
                    <a:pt x="132763" y="15365"/>
                  </a:cubicBezTo>
                  <a:cubicBezTo>
                    <a:pt x="132366" y="15112"/>
                    <a:pt x="132042" y="14932"/>
                    <a:pt x="131717" y="14788"/>
                  </a:cubicBezTo>
                  <a:cubicBezTo>
                    <a:pt x="131429" y="14643"/>
                    <a:pt x="131176" y="14535"/>
                    <a:pt x="130924" y="14535"/>
                  </a:cubicBezTo>
                  <a:lnTo>
                    <a:pt x="130779" y="14535"/>
                  </a:lnTo>
                  <a:cubicBezTo>
                    <a:pt x="129986" y="14679"/>
                    <a:pt x="129373" y="15365"/>
                    <a:pt x="128904" y="16050"/>
                  </a:cubicBezTo>
                  <a:cubicBezTo>
                    <a:pt x="128688" y="16375"/>
                    <a:pt x="128471" y="16735"/>
                    <a:pt x="128363" y="17024"/>
                  </a:cubicBezTo>
                  <a:cubicBezTo>
                    <a:pt x="128219" y="17312"/>
                    <a:pt x="128110" y="17529"/>
                    <a:pt x="128074" y="17673"/>
                  </a:cubicBezTo>
                  <a:lnTo>
                    <a:pt x="128074" y="17745"/>
                  </a:lnTo>
                  <a:cubicBezTo>
                    <a:pt x="128038" y="18106"/>
                    <a:pt x="127786" y="20198"/>
                    <a:pt x="127461" y="23263"/>
                  </a:cubicBezTo>
                  <a:cubicBezTo>
                    <a:pt x="126487" y="32424"/>
                    <a:pt x="124612" y="50350"/>
                    <a:pt x="124035" y="55976"/>
                  </a:cubicBezTo>
                  <a:cubicBezTo>
                    <a:pt x="123638" y="59763"/>
                    <a:pt x="123169" y="62685"/>
                    <a:pt x="121799" y="65678"/>
                  </a:cubicBezTo>
                  <a:cubicBezTo>
                    <a:pt x="120428" y="68708"/>
                    <a:pt x="118228" y="71846"/>
                    <a:pt x="114369" y="76102"/>
                  </a:cubicBezTo>
                  <a:cubicBezTo>
                    <a:pt x="110510" y="80322"/>
                    <a:pt x="106290" y="83351"/>
                    <a:pt x="103008" y="85335"/>
                  </a:cubicBezTo>
                  <a:cubicBezTo>
                    <a:pt x="101385" y="86345"/>
                    <a:pt x="99978" y="87066"/>
                    <a:pt x="99004" y="87535"/>
                  </a:cubicBezTo>
                  <a:cubicBezTo>
                    <a:pt x="98499" y="87787"/>
                    <a:pt x="98103" y="87932"/>
                    <a:pt x="97850" y="88076"/>
                  </a:cubicBezTo>
                  <a:cubicBezTo>
                    <a:pt x="97706" y="88112"/>
                    <a:pt x="97598" y="88148"/>
                    <a:pt x="97526" y="88184"/>
                  </a:cubicBezTo>
                  <a:cubicBezTo>
                    <a:pt x="97453" y="88220"/>
                    <a:pt x="97417" y="88220"/>
                    <a:pt x="97417" y="88220"/>
                  </a:cubicBezTo>
                  <a:lnTo>
                    <a:pt x="97345" y="88292"/>
                  </a:lnTo>
                  <a:lnTo>
                    <a:pt x="85551" y="98824"/>
                  </a:lnTo>
                  <a:cubicBezTo>
                    <a:pt x="85515" y="98896"/>
                    <a:pt x="85479" y="98968"/>
                    <a:pt x="85479" y="99040"/>
                  </a:cubicBezTo>
                  <a:cubicBezTo>
                    <a:pt x="85479" y="99040"/>
                    <a:pt x="85479" y="99040"/>
                    <a:pt x="85443" y="99654"/>
                  </a:cubicBezTo>
                  <a:cubicBezTo>
                    <a:pt x="85371" y="100231"/>
                    <a:pt x="85299" y="101457"/>
                    <a:pt x="85119" y="103837"/>
                  </a:cubicBezTo>
                  <a:cubicBezTo>
                    <a:pt x="84974" y="106218"/>
                    <a:pt x="84325" y="107877"/>
                    <a:pt x="83748" y="109067"/>
                  </a:cubicBezTo>
                  <a:cubicBezTo>
                    <a:pt x="83423" y="109644"/>
                    <a:pt x="83135" y="110113"/>
                    <a:pt x="82918" y="110510"/>
                  </a:cubicBezTo>
                  <a:cubicBezTo>
                    <a:pt x="82774" y="110690"/>
                    <a:pt x="82702" y="110870"/>
                    <a:pt x="82594" y="111015"/>
                  </a:cubicBezTo>
                  <a:cubicBezTo>
                    <a:pt x="82522" y="111159"/>
                    <a:pt x="82450" y="111303"/>
                    <a:pt x="82450" y="111447"/>
                  </a:cubicBezTo>
                  <a:cubicBezTo>
                    <a:pt x="82450" y="111520"/>
                    <a:pt x="82377" y="111736"/>
                    <a:pt x="82305" y="112061"/>
                  </a:cubicBezTo>
                  <a:cubicBezTo>
                    <a:pt x="81656" y="114297"/>
                    <a:pt x="79276" y="121510"/>
                    <a:pt x="77328" y="125514"/>
                  </a:cubicBezTo>
                  <a:cubicBezTo>
                    <a:pt x="76210" y="127786"/>
                    <a:pt x="75164" y="129589"/>
                    <a:pt x="73469" y="131320"/>
                  </a:cubicBezTo>
                  <a:cubicBezTo>
                    <a:pt x="71810" y="133052"/>
                    <a:pt x="69429" y="134747"/>
                    <a:pt x="65570" y="136694"/>
                  </a:cubicBezTo>
                  <a:cubicBezTo>
                    <a:pt x="58632" y="140212"/>
                    <a:pt x="53484" y="143989"/>
                    <a:pt x="52477" y="144771"/>
                  </a:cubicBezTo>
                  <a:lnTo>
                    <a:pt x="52477" y="144771"/>
                  </a:lnTo>
                  <a:lnTo>
                    <a:pt x="47587" y="140819"/>
                  </a:lnTo>
                  <a:lnTo>
                    <a:pt x="47587" y="140819"/>
                  </a:lnTo>
                  <a:cubicBezTo>
                    <a:pt x="48029" y="140079"/>
                    <a:pt x="49617" y="137424"/>
                    <a:pt x="51360" y="134458"/>
                  </a:cubicBezTo>
                  <a:cubicBezTo>
                    <a:pt x="53416" y="130960"/>
                    <a:pt x="55652" y="127065"/>
                    <a:pt x="56445" y="125405"/>
                  </a:cubicBezTo>
                  <a:cubicBezTo>
                    <a:pt x="57167" y="123891"/>
                    <a:pt x="59078" y="122412"/>
                    <a:pt x="60773" y="121366"/>
                  </a:cubicBezTo>
                  <a:cubicBezTo>
                    <a:pt x="61639" y="120825"/>
                    <a:pt x="62468" y="120392"/>
                    <a:pt x="63045" y="120104"/>
                  </a:cubicBezTo>
                  <a:cubicBezTo>
                    <a:pt x="63334" y="119923"/>
                    <a:pt x="63586" y="119815"/>
                    <a:pt x="63767" y="119743"/>
                  </a:cubicBezTo>
                  <a:cubicBezTo>
                    <a:pt x="63947" y="119671"/>
                    <a:pt x="64019" y="119635"/>
                    <a:pt x="64019" y="119635"/>
                  </a:cubicBezTo>
                  <a:cubicBezTo>
                    <a:pt x="64091" y="119599"/>
                    <a:pt x="64164" y="119527"/>
                    <a:pt x="64200" y="119454"/>
                  </a:cubicBezTo>
                  <a:lnTo>
                    <a:pt x="66869" y="111159"/>
                  </a:lnTo>
                  <a:cubicBezTo>
                    <a:pt x="66905" y="111051"/>
                    <a:pt x="66905" y="110943"/>
                    <a:pt x="66833" y="110870"/>
                  </a:cubicBezTo>
                  <a:cubicBezTo>
                    <a:pt x="66778" y="110789"/>
                    <a:pt x="66704" y="110749"/>
                    <a:pt x="66625" y="110749"/>
                  </a:cubicBezTo>
                  <a:cubicBezTo>
                    <a:pt x="66598" y="110749"/>
                    <a:pt x="66571" y="110753"/>
                    <a:pt x="66544" y="110762"/>
                  </a:cubicBezTo>
                  <a:cubicBezTo>
                    <a:pt x="66544" y="110762"/>
                    <a:pt x="66255" y="110798"/>
                    <a:pt x="65787" y="110870"/>
                  </a:cubicBezTo>
                  <a:cubicBezTo>
                    <a:pt x="64272" y="111087"/>
                    <a:pt x="60737" y="111484"/>
                    <a:pt x="56589" y="111484"/>
                  </a:cubicBezTo>
                  <a:cubicBezTo>
                    <a:pt x="53993" y="111484"/>
                    <a:pt x="51179" y="111339"/>
                    <a:pt x="48474" y="110870"/>
                  </a:cubicBezTo>
                  <a:cubicBezTo>
                    <a:pt x="44218" y="110149"/>
                    <a:pt x="40179" y="108490"/>
                    <a:pt x="37185" y="106975"/>
                  </a:cubicBezTo>
                  <a:cubicBezTo>
                    <a:pt x="35707" y="106254"/>
                    <a:pt x="34480" y="105532"/>
                    <a:pt x="33651" y="105028"/>
                  </a:cubicBezTo>
                  <a:cubicBezTo>
                    <a:pt x="33218" y="104775"/>
                    <a:pt x="32893" y="104559"/>
                    <a:pt x="32677" y="104414"/>
                  </a:cubicBezTo>
                  <a:cubicBezTo>
                    <a:pt x="32569" y="104342"/>
                    <a:pt x="32497" y="104270"/>
                    <a:pt x="32424" y="104234"/>
                  </a:cubicBezTo>
                  <a:cubicBezTo>
                    <a:pt x="32352" y="104198"/>
                    <a:pt x="32352" y="104198"/>
                    <a:pt x="32352" y="104198"/>
                  </a:cubicBezTo>
                  <a:cubicBezTo>
                    <a:pt x="32298" y="104162"/>
                    <a:pt x="32235" y="104144"/>
                    <a:pt x="32172" y="104144"/>
                  </a:cubicBezTo>
                  <a:cubicBezTo>
                    <a:pt x="32109" y="104144"/>
                    <a:pt x="32046" y="104162"/>
                    <a:pt x="31992" y="104198"/>
                  </a:cubicBezTo>
                  <a:cubicBezTo>
                    <a:pt x="31992" y="104198"/>
                    <a:pt x="31379" y="104595"/>
                    <a:pt x="30441" y="105208"/>
                  </a:cubicBezTo>
                  <a:cubicBezTo>
                    <a:pt x="29070" y="106110"/>
                    <a:pt x="26942" y="107516"/>
                    <a:pt x="25139" y="108670"/>
                  </a:cubicBezTo>
                  <a:cubicBezTo>
                    <a:pt x="24237" y="109283"/>
                    <a:pt x="23444" y="109824"/>
                    <a:pt x="22795" y="110221"/>
                  </a:cubicBezTo>
                  <a:cubicBezTo>
                    <a:pt x="22506" y="110402"/>
                    <a:pt x="22254" y="110582"/>
                    <a:pt x="22037" y="110690"/>
                  </a:cubicBezTo>
                  <a:cubicBezTo>
                    <a:pt x="21965" y="110762"/>
                    <a:pt x="21893" y="110798"/>
                    <a:pt x="21821" y="110834"/>
                  </a:cubicBezTo>
                  <a:cubicBezTo>
                    <a:pt x="21749" y="110870"/>
                    <a:pt x="21713" y="110906"/>
                    <a:pt x="21713" y="110906"/>
                  </a:cubicBezTo>
                  <a:cubicBezTo>
                    <a:pt x="21640" y="110943"/>
                    <a:pt x="21604" y="110979"/>
                    <a:pt x="21568" y="111015"/>
                  </a:cubicBezTo>
                  <a:cubicBezTo>
                    <a:pt x="21496" y="111087"/>
                    <a:pt x="21460" y="111195"/>
                    <a:pt x="21388" y="111303"/>
                  </a:cubicBezTo>
                  <a:cubicBezTo>
                    <a:pt x="21172" y="111736"/>
                    <a:pt x="20775" y="112530"/>
                    <a:pt x="20270" y="113612"/>
                  </a:cubicBezTo>
                  <a:cubicBezTo>
                    <a:pt x="18719" y="116785"/>
                    <a:pt x="15870" y="122268"/>
                    <a:pt x="12119" y="125983"/>
                  </a:cubicBezTo>
                  <a:cubicBezTo>
                    <a:pt x="7545" y="130440"/>
                    <a:pt x="6571" y="133698"/>
                    <a:pt x="6366" y="134823"/>
                  </a:cubicBezTo>
                  <a:lnTo>
                    <a:pt x="6366" y="134823"/>
                  </a:lnTo>
                  <a:lnTo>
                    <a:pt x="656" y="132165"/>
                  </a:lnTo>
                  <a:lnTo>
                    <a:pt x="656" y="132165"/>
                  </a:lnTo>
                  <a:cubicBezTo>
                    <a:pt x="718" y="131825"/>
                    <a:pt x="848" y="131131"/>
                    <a:pt x="1046" y="130166"/>
                  </a:cubicBezTo>
                  <a:cubicBezTo>
                    <a:pt x="1840" y="126055"/>
                    <a:pt x="3607" y="117218"/>
                    <a:pt x="5086" y="112710"/>
                  </a:cubicBezTo>
                  <a:cubicBezTo>
                    <a:pt x="7069" y="106759"/>
                    <a:pt x="11037" y="104234"/>
                    <a:pt x="13489" y="102900"/>
                  </a:cubicBezTo>
                  <a:cubicBezTo>
                    <a:pt x="14752" y="102214"/>
                    <a:pt x="16663" y="100736"/>
                    <a:pt x="18322" y="99473"/>
                  </a:cubicBezTo>
                  <a:cubicBezTo>
                    <a:pt x="19945" y="98175"/>
                    <a:pt x="21280" y="97057"/>
                    <a:pt x="21280" y="97057"/>
                  </a:cubicBezTo>
                  <a:cubicBezTo>
                    <a:pt x="21316" y="96985"/>
                    <a:pt x="21352" y="96949"/>
                    <a:pt x="21352" y="96876"/>
                  </a:cubicBezTo>
                  <a:cubicBezTo>
                    <a:pt x="21352" y="96876"/>
                    <a:pt x="21388" y="96768"/>
                    <a:pt x="21460" y="96588"/>
                  </a:cubicBezTo>
                  <a:cubicBezTo>
                    <a:pt x="21821" y="95253"/>
                    <a:pt x="23624" y="89627"/>
                    <a:pt x="26978" y="86489"/>
                  </a:cubicBezTo>
                  <a:cubicBezTo>
                    <a:pt x="28890" y="84686"/>
                    <a:pt x="32172" y="83135"/>
                    <a:pt x="34985" y="82089"/>
                  </a:cubicBezTo>
                  <a:cubicBezTo>
                    <a:pt x="36392" y="81548"/>
                    <a:pt x="37654" y="81115"/>
                    <a:pt x="38592" y="80826"/>
                  </a:cubicBezTo>
                  <a:cubicBezTo>
                    <a:pt x="39061" y="80682"/>
                    <a:pt x="39422" y="80574"/>
                    <a:pt x="39710" y="80502"/>
                  </a:cubicBezTo>
                  <a:cubicBezTo>
                    <a:pt x="39963" y="80430"/>
                    <a:pt x="40107" y="80394"/>
                    <a:pt x="40107" y="80394"/>
                  </a:cubicBezTo>
                  <a:lnTo>
                    <a:pt x="40215" y="80322"/>
                  </a:lnTo>
                  <a:cubicBezTo>
                    <a:pt x="41730" y="79023"/>
                    <a:pt x="44146" y="77797"/>
                    <a:pt x="46923" y="76715"/>
                  </a:cubicBezTo>
                  <a:cubicBezTo>
                    <a:pt x="51071" y="75128"/>
                    <a:pt x="56012" y="73829"/>
                    <a:pt x="59908" y="72928"/>
                  </a:cubicBezTo>
                  <a:cubicBezTo>
                    <a:pt x="61855" y="72459"/>
                    <a:pt x="63550" y="72134"/>
                    <a:pt x="64741" y="71882"/>
                  </a:cubicBezTo>
                  <a:cubicBezTo>
                    <a:pt x="65354" y="71774"/>
                    <a:pt x="65823" y="71702"/>
                    <a:pt x="66147" y="71629"/>
                  </a:cubicBezTo>
                  <a:cubicBezTo>
                    <a:pt x="66472" y="71557"/>
                    <a:pt x="66652" y="71557"/>
                    <a:pt x="66652" y="71557"/>
                  </a:cubicBezTo>
                  <a:cubicBezTo>
                    <a:pt x="66724" y="71521"/>
                    <a:pt x="66833" y="71449"/>
                    <a:pt x="66869" y="71377"/>
                  </a:cubicBezTo>
                  <a:cubicBezTo>
                    <a:pt x="66869" y="71377"/>
                    <a:pt x="66869" y="71341"/>
                    <a:pt x="66905" y="71305"/>
                  </a:cubicBezTo>
                  <a:cubicBezTo>
                    <a:pt x="67085" y="70908"/>
                    <a:pt x="68023" y="69141"/>
                    <a:pt x="69970" y="66616"/>
                  </a:cubicBezTo>
                  <a:cubicBezTo>
                    <a:pt x="71016" y="65209"/>
                    <a:pt x="73036" y="64091"/>
                    <a:pt x="74803" y="63298"/>
                  </a:cubicBezTo>
                  <a:cubicBezTo>
                    <a:pt x="75669" y="62901"/>
                    <a:pt x="76462" y="62613"/>
                    <a:pt x="77039" y="62432"/>
                  </a:cubicBezTo>
                  <a:cubicBezTo>
                    <a:pt x="77364" y="62324"/>
                    <a:pt x="77580" y="62252"/>
                    <a:pt x="77761" y="62180"/>
                  </a:cubicBezTo>
                  <a:cubicBezTo>
                    <a:pt x="77905" y="62144"/>
                    <a:pt x="78013" y="62108"/>
                    <a:pt x="78013" y="62108"/>
                  </a:cubicBezTo>
                  <a:lnTo>
                    <a:pt x="78085" y="62072"/>
                  </a:lnTo>
                  <a:cubicBezTo>
                    <a:pt x="78085" y="62072"/>
                    <a:pt x="80213" y="60629"/>
                    <a:pt x="84614" y="57491"/>
                  </a:cubicBezTo>
                  <a:cubicBezTo>
                    <a:pt x="86778" y="55904"/>
                    <a:pt x="89519" y="54353"/>
                    <a:pt x="91683" y="53163"/>
                  </a:cubicBezTo>
                  <a:cubicBezTo>
                    <a:pt x="92801" y="52586"/>
                    <a:pt x="93775" y="52117"/>
                    <a:pt x="94460" y="51756"/>
                  </a:cubicBezTo>
                  <a:cubicBezTo>
                    <a:pt x="95145" y="51432"/>
                    <a:pt x="95542" y="51215"/>
                    <a:pt x="95542" y="51215"/>
                  </a:cubicBezTo>
                  <a:cubicBezTo>
                    <a:pt x="95650" y="51179"/>
                    <a:pt x="95722" y="51071"/>
                    <a:pt x="95722" y="50927"/>
                  </a:cubicBezTo>
                  <a:cubicBezTo>
                    <a:pt x="95722" y="50819"/>
                    <a:pt x="95614" y="50710"/>
                    <a:pt x="95506" y="50674"/>
                  </a:cubicBezTo>
                  <a:cubicBezTo>
                    <a:pt x="93522" y="49989"/>
                    <a:pt x="91899" y="48330"/>
                    <a:pt x="90493" y="46130"/>
                  </a:cubicBezTo>
                  <a:cubicBezTo>
                    <a:pt x="89086" y="43930"/>
                    <a:pt x="87968" y="41189"/>
                    <a:pt x="86958" y="38412"/>
                  </a:cubicBezTo>
                  <a:cubicBezTo>
                    <a:pt x="84902" y="32749"/>
                    <a:pt x="81079" y="26798"/>
                    <a:pt x="77905" y="23804"/>
                  </a:cubicBezTo>
                  <a:cubicBezTo>
                    <a:pt x="76787" y="22794"/>
                    <a:pt x="75885" y="21929"/>
                    <a:pt x="75272" y="21063"/>
                  </a:cubicBezTo>
                  <a:cubicBezTo>
                    <a:pt x="74659" y="20198"/>
                    <a:pt x="74334" y="19332"/>
                    <a:pt x="74334" y="18214"/>
                  </a:cubicBezTo>
                  <a:cubicBezTo>
                    <a:pt x="74334" y="17312"/>
                    <a:pt x="74551" y="16194"/>
                    <a:pt x="75056" y="14824"/>
                  </a:cubicBezTo>
                  <a:cubicBezTo>
                    <a:pt x="75921" y="12515"/>
                    <a:pt x="78338" y="9414"/>
                    <a:pt x="80863" y="6781"/>
                  </a:cubicBezTo>
                  <a:cubicBezTo>
                    <a:pt x="82125" y="5482"/>
                    <a:pt x="83423" y="4292"/>
                    <a:pt x="84578" y="3354"/>
                  </a:cubicBezTo>
                  <a:cubicBezTo>
                    <a:pt x="85732" y="2453"/>
                    <a:pt x="86778" y="1803"/>
                    <a:pt x="87427" y="1551"/>
                  </a:cubicBezTo>
                  <a:cubicBezTo>
                    <a:pt x="88761" y="1118"/>
                    <a:pt x="90096" y="613"/>
                    <a:pt x="91070" y="613"/>
                  </a:cubicBezTo>
                  <a:close/>
                  <a:moveTo>
                    <a:pt x="91070" y="0"/>
                  </a:moveTo>
                  <a:cubicBezTo>
                    <a:pt x="89915" y="0"/>
                    <a:pt x="88545" y="541"/>
                    <a:pt x="87246" y="974"/>
                  </a:cubicBezTo>
                  <a:cubicBezTo>
                    <a:pt x="86453" y="1262"/>
                    <a:pt x="85407" y="1948"/>
                    <a:pt x="84217" y="2885"/>
                  </a:cubicBezTo>
                  <a:cubicBezTo>
                    <a:pt x="82450" y="4292"/>
                    <a:pt x="80358" y="6312"/>
                    <a:pt x="78554" y="8440"/>
                  </a:cubicBezTo>
                  <a:cubicBezTo>
                    <a:pt x="76751" y="10532"/>
                    <a:pt x="75200" y="12768"/>
                    <a:pt x="74515" y="14643"/>
                  </a:cubicBezTo>
                  <a:cubicBezTo>
                    <a:pt x="73974" y="16050"/>
                    <a:pt x="73721" y="17204"/>
                    <a:pt x="73721" y="18214"/>
                  </a:cubicBezTo>
                  <a:cubicBezTo>
                    <a:pt x="73721" y="19440"/>
                    <a:pt x="74118" y="20486"/>
                    <a:pt x="74767" y="21388"/>
                  </a:cubicBezTo>
                  <a:cubicBezTo>
                    <a:pt x="75453" y="22362"/>
                    <a:pt x="76390" y="23227"/>
                    <a:pt x="77508" y="24273"/>
                  </a:cubicBezTo>
                  <a:cubicBezTo>
                    <a:pt x="80574" y="27123"/>
                    <a:pt x="84397" y="33038"/>
                    <a:pt x="86381" y="38592"/>
                  </a:cubicBezTo>
                  <a:cubicBezTo>
                    <a:pt x="87391" y="41405"/>
                    <a:pt x="88545" y="44182"/>
                    <a:pt x="89988" y="46455"/>
                  </a:cubicBezTo>
                  <a:cubicBezTo>
                    <a:pt x="91288" y="48469"/>
                    <a:pt x="92822" y="50104"/>
                    <a:pt x="94696" y="50961"/>
                  </a:cubicBezTo>
                  <a:lnTo>
                    <a:pt x="94696" y="50961"/>
                  </a:lnTo>
                  <a:cubicBezTo>
                    <a:pt x="92972" y="51806"/>
                    <a:pt x="87861" y="54384"/>
                    <a:pt x="84253" y="56986"/>
                  </a:cubicBezTo>
                  <a:cubicBezTo>
                    <a:pt x="82053" y="58537"/>
                    <a:pt x="80430" y="59691"/>
                    <a:pt x="79348" y="60449"/>
                  </a:cubicBezTo>
                  <a:cubicBezTo>
                    <a:pt x="78807" y="60845"/>
                    <a:pt x="78410" y="61134"/>
                    <a:pt x="78158" y="61314"/>
                  </a:cubicBezTo>
                  <a:cubicBezTo>
                    <a:pt x="77968" y="61432"/>
                    <a:pt x="77857" y="61504"/>
                    <a:pt x="77802" y="61540"/>
                  </a:cubicBezTo>
                  <a:lnTo>
                    <a:pt x="77802" y="61540"/>
                  </a:lnTo>
                  <a:cubicBezTo>
                    <a:pt x="77579" y="61605"/>
                    <a:pt x="76171" y="62029"/>
                    <a:pt x="74551" y="62757"/>
                  </a:cubicBezTo>
                  <a:cubicBezTo>
                    <a:pt x="72748" y="63550"/>
                    <a:pt x="70692" y="64704"/>
                    <a:pt x="69501" y="66255"/>
                  </a:cubicBezTo>
                  <a:cubicBezTo>
                    <a:pt x="67589" y="68714"/>
                    <a:pt x="66648" y="70458"/>
                    <a:pt x="66397" y="70970"/>
                  </a:cubicBezTo>
                  <a:lnTo>
                    <a:pt x="66397" y="70970"/>
                  </a:lnTo>
                  <a:cubicBezTo>
                    <a:pt x="65525" y="71123"/>
                    <a:pt x="60874" y="71964"/>
                    <a:pt x="55580" y="73361"/>
                  </a:cubicBezTo>
                  <a:cubicBezTo>
                    <a:pt x="52658" y="74154"/>
                    <a:pt x="49520" y="75092"/>
                    <a:pt x="46707" y="76174"/>
                  </a:cubicBezTo>
                  <a:cubicBezTo>
                    <a:pt x="43936" y="77240"/>
                    <a:pt x="41514" y="78446"/>
                    <a:pt x="39891" y="79826"/>
                  </a:cubicBezTo>
                  <a:lnTo>
                    <a:pt x="39891" y="79826"/>
                  </a:lnTo>
                  <a:cubicBezTo>
                    <a:pt x="39591" y="79907"/>
                    <a:pt x="37413" y="80508"/>
                    <a:pt x="34769" y="81512"/>
                  </a:cubicBezTo>
                  <a:cubicBezTo>
                    <a:pt x="31920" y="82594"/>
                    <a:pt x="28601" y="84145"/>
                    <a:pt x="26582" y="86056"/>
                  </a:cubicBezTo>
                  <a:cubicBezTo>
                    <a:pt x="24562" y="87968"/>
                    <a:pt x="23119" y="90601"/>
                    <a:pt x="22181" y="92801"/>
                  </a:cubicBezTo>
                  <a:cubicBezTo>
                    <a:pt x="21351" y="94750"/>
                    <a:pt x="20888" y="96331"/>
                    <a:pt x="20793" y="96666"/>
                  </a:cubicBezTo>
                  <a:lnTo>
                    <a:pt x="20793" y="96666"/>
                  </a:lnTo>
                  <a:cubicBezTo>
                    <a:pt x="20662" y="96780"/>
                    <a:pt x="20391" y="97010"/>
                    <a:pt x="20017" y="97309"/>
                  </a:cubicBezTo>
                  <a:cubicBezTo>
                    <a:pt x="19224" y="97958"/>
                    <a:pt x="17962" y="98968"/>
                    <a:pt x="16699" y="99978"/>
                  </a:cubicBezTo>
                  <a:cubicBezTo>
                    <a:pt x="15401" y="100952"/>
                    <a:pt x="14066" y="101890"/>
                    <a:pt x="13201" y="102395"/>
                  </a:cubicBezTo>
                  <a:cubicBezTo>
                    <a:pt x="10712" y="103729"/>
                    <a:pt x="6564" y="106362"/>
                    <a:pt x="4509" y="112530"/>
                  </a:cubicBezTo>
                  <a:cubicBezTo>
                    <a:pt x="3499" y="115595"/>
                    <a:pt x="2381" y="120500"/>
                    <a:pt x="1515" y="124684"/>
                  </a:cubicBezTo>
                  <a:cubicBezTo>
                    <a:pt x="649" y="128868"/>
                    <a:pt x="36" y="132294"/>
                    <a:pt x="36" y="132294"/>
                  </a:cubicBezTo>
                  <a:cubicBezTo>
                    <a:pt x="0" y="132439"/>
                    <a:pt x="72" y="132583"/>
                    <a:pt x="181" y="132619"/>
                  </a:cubicBezTo>
                  <a:lnTo>
                    <a:pt x="6492" y="135540"/>
                  </a:lnTo>
                  <a:cubicBezTo>
                    <a:pt x="6528" y="135558"/>
                    <a:pt x="6573" y="135567"/>
                    <a:pt x="6618" y="135567"/>
                  </a:cubicBezTo>
                  <a:cubicBezTo>
                    <a:pt x="6664" y="135567"/>
                    <a:pt x="6709" y="135558"/>
                    <a:pt x="6745" y="135540"/>
                  </a:cubicBezTo>
                  <a:cubicBezTo>
                    <a:pt x="6853" y="135468"/>
                    <a:pt x="6889" y="135396"/>
                    <a:pt x="6889" y="135288"/>
                  </a:cubicBezTo>
                  <a:cubicBezTo>
                    <a:pt x="6925" y="135144"/>
                    <a:pt x="7141" y="131681"/>
                    <a:pt x="12515" y="126415"/>
                  </a:cubicBezTo>
                  <a:cubicBezTo>
                    <a:pt x="15365" y="123602"/>
                    <a:pt x="17637" y="119887"/>
                    <a:pt x="19296" y="116858"/>
                  </a:cubicBezTo>
                  <a:cubicBezTo>
                    <a:pt x="20090" y="115307"/>
                    <a:pt x="20775" y="113972"/>
                    <a:pt x="21244" y="112962"/>
                  </a:cubicBezTo>
                  <a:cubicBezTo>
                    <a:pt x="21460" y="112457"/>
                    <a:pt x="21676" y="112061"/>
                    <a:pt x="21821" y="111772"/>
                  </a:cubicBezTo>
                  <a:cubicBezTo>
                    <a:pt x="21893" y="111664"/>
                    <a:pt x="21929" y="111556"/>
                    <a:pt x="22001" y="111484"/>
                  </a:cubicBezTo>
                  <a:lnTo>
                    <a:pt x="22032" y="111422"/>
                  </a:lnTo>
                  <a:lnTo>
                    <a:pt x="22032" y="111422"/>
                  </a:lnTo>
                  <a:cubicBezTo>
                    <a:pt x="22072" y="111393"/>
                    <a:pt x="22134" y="111359"/>
                    <a:pt x="22217" y="111303"/>
                  </a:cubicBezTo>
                  <a:cubicBezTo>
                    <a:pt x="23547" y="110473"/>
                    <a:pt x="30999" y="105570"/>
                    <a:pt x="32191" y="104804"/>
                  </a:cubicBezTo>
                  <a:lnTo>
                    <a:pt x="32191" y="104804"/>
                  </a:lnTo>
                  <a:cubicBezTo>
                    <a:pt x="33450" y="105644"/>
                    <a:pt x="40477" y="110105"/>
                    <a:pt x="48366" y="111447"/>
                  </a:cubicBezTo>
                  <a:cubicBezTo>
                    <a:pt x="51143" y="111916"/>
                    <a:pt x="53993" y="112097"/>
                    <a:pt x="56589" y="112097"/>
                  </a:cubicBezTo>
                  <a:cubicBezTo>
                    <a:pt x="61074" y="112097"/>
                    <a:pt x="64816" y="111609"/>
                    <a:pt x="66140" y="111416"/>
                  </a:cubicBezTo>
                  <a:lnTo>
                    <a:pt x="66140" y="111416"/>
                  </a:lnTo>
                  <a:lnTo>
                    <a:pt x="63675" y="119111"/>
                  </a:lnTo>
                  <a:lnTo>
                    <a:pt x="63675" y="119111"/>
                  </a:lnTo>
                  <a:cubicBezTo>
                    <a:pt x="63317" y="119290"/>
                    <a:pt x="61962" y="119903"/>
                    <a:pt x="60449" y="120861"/>
                  </a:cubicBezTo>
                  <a:cubicBezTo>
                    <a:pt x="58717" y="121943"/>
                    <a:pt x="56734" y="123422"/>
                    <a:pt x="55904" y="125153"/>
                  </a:cubicBezTo>
                  <a:cubicBezTo>
                    <a:pt x="55111" y="126776"/>
                    <a:pt x="52875" y="130671"/>
                    <a:pt x="50819" y="134170"/>
                  </a:cubicBezTo>
                  <a:cubicBezTo>
                    <a:pt x="49809" y="135901"/>
                    <a:pt x="48835" y="137524"/>
                    <a:pt x="48114" y="138750"/>
                  </a:cubicBezTo>
                  <a:cubicBezTo>
                    <a:pt x="47392" y="139941"/>
                    <a:pt x="46923" y="140734"/>
                    <a:pt x="46923" y="140734"/>
                  </a:cubicBezTo>
                  <a:cubicBezTo>
                    <a:pt x="46851" y="140842"/>
                    <a:pt x="46887" y="141023"/>
                    <a:pt x="46996" y="141095"/>
                  </a:cubicBezTo>
                  <a:lnTo>
                    <a:pt x="52261" y="145387"/>
                  </a:lnTo>
                  <a:cubicBezTo>
                    <a:pt x="52315" y="145423"/>
                    <a:pt x="52388" y="145441"/>
                    <a:pt x="52460" y="145441"/>
                  </a:cubicBezTo>
                  <a:cubicBezTo>
                    <a:pt x="52532" y="145441"/>
                    <a:pt x="52604" y="145423"/>
                    <a:pt x="52658" y="145387"/>
                  </a:cubicBezTo>
                  <a:cubicBezTo>
                    <a:pt x="52658" y="145387"/>
                    <a:pt x="52730" y="145315"/>
                    <a:pt x="52911" y="145206"/>
                  </a:cubicBezTo>
                  <a:cubicBezTo>
                    <a:pt x="54029" y="144341"/>
                    <a:pt x="59078" y="140662"/>
                    <a:pt x="65823" y="137235"/>
                  </a:cubicBezTo>
                  <a:cubicBezTo>
                    <a:pt x="69718" y="135252"/>
                    <a:pt x="72170" y="133557"/>
                    <a:pt x="73902" y="131753"/>
                  </a:cubicBezTo>
                  <a:cubicBezTo>
                    <a:pt x="75669" y="129950"/>
                    <a:pt x="76715" y="128074"/>
                    <a:pt x="77869" y="125766"/>
                  </a:cubicBezTo>
                  <a:cubicBezTo>
                    <a:pt x="78987" y="123458"/>
                    <a:pt x="80249" y="120104"/>
                    <a:pt x="81259" y="117218"/>
                  </a:cubicBezTo>
                  <a:cubicBezTo>
                    <a:pt x="81728" y="115812"/>
                    <a:pt x="82161" y="114477"/>
                    <a:pt x="82486" y="113467"/>
                  </a:cubicBezTo>
                  <a:cubicBezTo>
                    <a:pt x="82630" y="112962"/>
                    <a:pt x="82774" y="112566"/>
                    <a:pt x="82882" y="112241"/>
                  </a:cubicBezTo>
                  <a:cubicBezTo>
                    <a:pt x="82954" y="111880"/>
                    <a:pt x="83027" y="111664"/>
                    <a:pt x="83027" y="111556"/>
                  </a:cubicBezTo>
                  <a:cubicBezTo>
                    <a:pt x="83027" y="111520"/>
                    <a:pt x="83063" y="111411"/>
                    <a:pt x="83135" y="111267"/>
                  </a:cubicBezTo>
                  <a:cubicBezTo>
                    <a:pt x="83387" y="110834"/>
                    <a:pt x="83964" y="110041"/>
                    <a:pt x="84505" y="108851"/>
                  </a:cubicBezTo>
                  <a:cubicBezTo>
                    <a:pt x="85046" y="107660"/>
                    <a:pt x="85587" y="106037"/>
                    <a:pt x="85732" y="103909"/>
                  </a:cubicBezTo>
                  <a:lnTo>
                    <a:pt x="86045" y="99238"/>
                  </a:lnTo>
                  <a:lnTo>
                    <a:pt x="86045" y="99238"/>
                  </a:lnTo>
                  <a:lnTo>
                    <a:pt x="97667" y="88792"/>
                  </a:lnTo>
                  <a:lnTo>
                    <a:pt x="97670" y="88797"/>
                  </a:lnTo>
                  <a:cubicBezTo>
                    <a:pt x="97670" y="88797"/>
                    <a:pt x="107011" y="85082"/>
                    <a:pt x="114802" y="76498"/>
                  </a:cubicBezTo>
                  <a:cubicBezTo>
                    <a:pt x="118697" y="72206"/>
                    <a:pt x="120969" y="69033"/>
                    <a:pt x="122340" y="65931"/>
                  </a:cubicBezTo>
                  <a:cubicBezTo>
                    <a:pt x="123746" y="62829"/>
                    <a:pt x="124251" y="59835"/>
                    <a:pt x="124648" y="56012"/>
                  </a:cubicBezTo>
                  <a:cubicBezTo>
                    <a:pt x="125045" y="52225"/>
                    <a:pt x="126019" y="42776"/>
                    <a:pt x="126920" y="34228"/>
                  </a:cubicBezTo>
                  <a:cubicBezTo>
                    <a:pt x="127353" y="29936"/>
                    <a:pt x="127786" y="25896"/>
                    <a:pt x="128110" y="22867"/>
                  </a:cubicBezTo>
                  <a:cubicBezTo>
                    <a:pt x="128255" y="21388"/>
                    <a:pt x="128399" y="20126"/>
                    <a:pt x="128507" y="19260"/>
                  </a:cubicBezTo>
                  <a:cubicBezTo>
                    <a:pt x="128543" y="18827"/>
                    <a:pt x="128579" y="18466"/>
                    <a:pt x="128615" y="18214"/>
                  </a:cubicBezTo>
                  <a:cubicBezTo>
                    <a:pt x="128652" y="18106"/>
                    <a:pt x="128652" y="17998"/>
                    <a:pt x="128652" y="17925"/>
                  </a:cubicBezTo>
                  <a:lnTo>
                    <a:pt x="128652" y="17853"/>
                  </a:lnTo>
                  <a:lnTo>
                    <a:pt x="128688" y="17817"/>
                  </a:lnTo>
                  <a:cubicBezTo>
                    <a:pt x="128688" y="17745"/>
                    <a:pt x="128760" y="17529"/>
                    <a:pt x="128904" y="17276"/>
                  </a:cubicBezTo>
                  <a:cubicBezTo>
                    <a:pt x="129084" y="16879"/>
                    <a:pt x="129373" y="16375"/>
                    <a:pt x="129734" y="15942"/>
                  </a:cubicBezTo>
                  <a:cubicBezTo>
                    <a:pt x="130094" y="15509"/>
                    <a:pt x="130491" y="15184"/>
                    <a:pt x="130888" y="15148"/>
                  </a:cubicBezTo>
                  <a:lnTo>
                    <a:pt x="130924" y="15148"/>
                  </a:lnTo>
                  <a:cubicBezTo>
                    <a:pt x="130996" y="15148"/>
                    <a:pt x="131284" y="15220"/>
                    <a:pt x="131609" y="15365"/>
                  </a:cubicBezTo>
                  <a:cubicBezTo>
                    <a:pt x="132763" y="15942"/>
                    <a:pt x="134747" y="17493"/>
                    <a:pt x="136550" y="18935"/>
                  </a:cubicBezTo>
                  <a:cubicBezTo>
                    <a:pt x="137452" y="19657"/>
                    <a:pt x="138317" y="20342"/>
                    <a:pt x="139003" y="20919"/>
                  </a:cubicBezTo>
                  <a:cubicBezTo>
                    <a:pt x="139688" y="21460"/>
                    <a:pt x="140193" y="21893"/>
                    <a:pt x="140445" y="22037"/>
                  </a:cubicBezTo>
                  <a:cubicBezTo>
                    <a:pt x="140914" y="22362"/>
                    <a:pt x="141564" y="22614"/>
                    <a:pt x="142213" y="22614"/>
                  </a:cubicBezTo>
                  <a:cubicBezTo>
                    <a:pt x="142682" y="22614"/>
                    <a:pt x="143114" y="22506"/>
                    <a:pt x="143475" y="22181"/>
                  </a:cubicBezTo>
                  <a:cubicBezTo>
                    <a:pt x="143836" y="21857"/>
                    <a:pt x="144088" y="21352"/>
                    <a:pt x="144160" y="20703"/>
                  </a:cubicBezTo>
                  <a:cubicBezTo>
                    <a:pt x="144160" y="20594"/>
                    <a:pt x="144160" y="20450"/>
                    <a:pt x="144160" y="20306"/>
                  </a:cubicBezTo>
                  <a:cubicBezTo>
                    <a:pt x="144160" y="19044"/>
                    <a:pt x="143691" y="17204"/>
                    <a:pt x="142501" y="14932"/>
                  </a:cubicBezTo>
                  <a:cubicBezTo>
                    <a:pt x="141347" y="12696"/>
                    <a:pt x="139508" y="10063"/>
                    <a:pt x="136767" y="7358"/>
                  </a:cubicBezTo>
                  <a:cubicBezTo>
                    <a:pt x="134675" y="5230"/>
                    <a:pt x="132799" y="3787"/>
                    <a:pt x="131140" y="2849"/>
                  </a:cubicBezTo>
                  <a:cubicBezTo>
                    <a:pt x="129517" y="1912"/>
                    <a:pt x="128147" y="1479"/>
                    <a:pt x="127028" y="1479"/>
                  </a:cubicBezTo>
                  <a:cubicBezTo>
                    <a:pt x="126235" y="1479"/>
                    <a:pt x="125550" y="1731"/>
                    <a:pt x="125117" y="2200"/>
                  </a:cubicBezTo>
                  <a:cubicBezTo>
                    <a:pt x="124756" y="2597"/>
                    <a:pt x="124540" y="3138"/>
                    <a:pt x="124396" y="3751"/>
                  </a:cubicBezTo>
                  <a:cubicBezTo>
                    <a:pt x="124215" y="4653"/>
                    <a:pt x="124215" y="5735"/>
                    <a:pt x="124179" y="7033"/>
                  </a:cubicBezTo>
                  <a:cubicBezTo>
                    <a:pt x="124143" y="8332"/>
                    <a:pt x="124035" y="9846"/>
                    <a:pt x="123710" y="11542"/>
                  </a:cubicBezTo>
                  <a:cubicBezTo>
                    <a:pt x="123278" y="13778"/>
                    <a:pt x="121654" y="19116"/>
                    <a:pt x="119779" y="24814"/>
                  </a:cubicBezTo>
                  <a:cubicBezTo>
                    <a:pt x="117904" y="30513"/>
                    <a:pt x="115812" y="36608"/>
                    <a:pt x="114405" y="40540"/>
                  </a:cubicBezTo>
                  <a:cubicBezTo>
                    <a:pt x="112674" y="45373"/>
                    <a:pt x="112349" y="51215"/>
                    <a:pt x="112349" y="55075"/>
                  </a:cubicBezTo>
                  <a:cubicBezTo>
                    <a:pt x="112349" y="57010"/>
                    <a:pt x="112439" y="58429"/>
                    <a:pt x="112477" y="58941"/>
                  </a:cubicBezTo>
                  <a:lnTo>
                    <a:pt x="112477" y="58941"/>
                  </a:lnTo>
                  <a:cubicBezTo>
                    <a:pt x="111604" y="59257"/>
                    <a:pt x="108459" y="60490"/>
                    <a:pt x="106110" y="62252"/>
                  </a:cubicBezTo>
                  <a:cubicBezTo>
                    <a:pt x="104775" y="63262"/>
                    <a:pt x="103044" y="64452"/>
                    <a:pt x="101673" y="65426"/>
                  </a:cubicBezTo>
                  <a:cubicBezTo>
                    <a:pt x="100988" y="65895"/>
                    <a:pt x="100411" y="66291"/>
                    <a:pt x="99978" y="66616"/>
                  </a:cubicBezTo>
                  <a:cubicBezTo>
                    <a:pt x="99741" y="66774"/>
                    <a:pt x="99558" y="66900"/>
                    <a:pt x="99441" y="66981"/>
                  </a:cubicBezTo>
                  <a:lnTo>
                    <a:pt x="99441" y="66981"/>
                  </a:lnTo>
                  <a:lnTo>
                    <a:pt x="98825" y="66683"/>
                  </a:lnTo>
                  <a:lnTo>
                    <a:pt x="98825" y="66683"/>
                  </a:lnTo>
                  <a:cubicBezTo>
                    <a:pt x="99364" y="66134"/>
                    <a:pt x="100585" y="64872"/>
                    <a:pt x="101926" y="63370"/>
                  </a:cubicBezTo>
                  <a:cubicBezTo>
                    <a:pt x="103729" y="61350"/>
                    <a:pt x="105785" y="58862"/>
                    <a:pt x="106795" y="57022"/>
                  </a:cubicBezTo>
                  <a:cubicBezTo>
                    <a:pt x="107408" y="55832"/>
                    <a:pt x="107913" y="55002"/>
                    <a:pt x="108238" y="54353"/>
                  </a:cubicBezTo>
                  <a:cubicBezTo>
                    <a:pt x="108562" y="53704"/>
                    <a:pt x="108779" y="53199"/>
                    <a:pt x="108779" y="52622"/>
                  </a:cubicBezTo>
                  <a:cubicBezTo>
                    <a:pt x="108779" y="52081"/>
                    <a:pt x="108562" y="51540"/>
                    <a:pt x="108238" y="50819"/>
                  </a:cubicBezTo>
                  <a:cubicBezTo>
                    <a:pt x="107949" y="50242"/>
                    <a:pt x="107264" y="49196"/>
                    <a:pt x="106290" y="47861"/>
                  </a:cubicBezTo>
                  <a:cubicBezTo>
                    <a:pt x="103405" y="43822"/>
                    <a:pt x="98103" y="37185"/>
                    <a:pt x="95434" y="33723"/>
                  </a:cubicBezTo>
                  <a:cubicBezTo>
                    <a:pt x="93630" y="31451"/>
                    <a:pt x="91647" y="28349"/>
                    <a:pt x="90024" y="25572"/>
                  </a:cubicBezTo>
                  <a:cubicBezTo>
                    <a:pt x="88365" y="22794"/>
                    <a:pt x="87030" y="20306"/>
                    <a:pt x="86597" y="19224"/>
                  </a:cubicBezTo>
                  <a:cubicBezTo>
                    <a:pt x="86164" y="18142"/>
                    <a:pt x="85984" y="17060"/>
                    <a:pt x="85984" y="16050"/>
                  </a:cubicBezTo>
                  <a:cubicBezTo>
                    <a:pt x="85984" y="15040"/>
                    <a:pt x="86164" y="14138"/>
                    <a:pt x="86489" y="13381"/>
                  </a:cubicBezTo>
                  <a:cubicBezTo>
                    <a:pt x="86561" y="13273"/>
                    <a:pt x="86705" y="13056"/>
                    <a:pt x="86922" y="12804"/>
                  </a:cubicBezTo>
                  <a:cubicBezTo>
                    <a:pt x="87715" y="12010"/>
                    <a:pt x="89338" y="10820"/>
                    <a:pt x="90781" y="9305"/>
                  </a:cubicBezTo>
                  <a:cubicBezTo>
                    <a:pt x="92224" y="7827"/>
                    <a:pt x="93522" y="5987"/>
                    <a:pt x="93594" y="3751"/>
                  </a:cubicBezTo>
                  <a:cubicBezTo>
                    <a:pt x="93594" y="3679"/>
                    <a:pt x="93594" y="3571"/>
                    <a:pt x="93594" y="3499"/>
                  </a:cubicBezTo>
                  <a:cubicBezTo>
                    <a:pt x="93594" y="2236"/>
                    <a:pt x="93342" y="1371"/>
                    <a:pt x="92909" y="794"/>
                  </a:cubicBezTo>
                  <a:cubicBezTo>
                    <a:pt x="92693" y="505"/>
                    <a:pt x="92404" y="289"/>
                    <a:pt x="92079" y="180"/>
                  </a:cubicBezTo>
                  <a:cubicBezTo>
                    <a:pt x="91791" y="36"/>
                    <a:pt x="91430" y="0"/>
                    <a:pt x="910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9" name="Google Shape;4779;p64"/>
            <p:cNvSpPr/>
            <p:nvPr/>
          </p:nvSpPr>
          <p:spPr>
            <a:xfrm>
              <a:off x="2728875" y="2701500"/>
              <a:ext cx="2002650" cy="1227200"/>
            </a:xfrm>
            <a:custGeom>
              <a:avLst/>
              <a:gdLst/>
              <a:ahLst/>
              <a:cxnLst/>
              <a:rect l="l" t="t" r="r" b="b"/>
              <a:pathLst>
                <a:path w="80106" h="49088" extrusionOk="0">
                  <a:moveTo>
                    <a:pt x="57852" y="0"/>
                  </a:moveTo>
                  <a:cubicBezTo>
                    <a:pt x="56446" y="0"/>
                    <a:pt x="54714" y="109"/>
                    <a:pt x="53055" y="289"/>
                  </a:cubicBezTo>
                  <a:cubicBezTo>
                    <a:pt x="51468" y="2525"/>
                    <a:pt x="50783" y="3896"/>
                    <a:pt x="50783" y="3896"/>
                  </a:cubicBezTo>
                  <a:cubicBezTo>
                    <a:pt x="50783" y="3896"/>
                    <a:pt x="30513" y="7394"/>
                    <a:pt x="24238" y="12768"/>
                  </a:cubicBezTo>
                  <a:cubicBezTo>
                    <a:pt x="24238" y="12768"/>
                    <a:pt x="14932" y="15221"/>
                    <a:pt x="11001" y="18936"/>
                  </a:cubicBezTo>
                  <a:cubicBezTo>
                    <a:pt x="7070" y="22651"/>
                    <a:pt x="5266" y="29467"/>
                    <a:pt x="5266" y="29467"/>
                  </a:cubicBezTo>
                  <a:cubicBezTo>
                    <a:pt x="5266" y="29467"/>
                    <a:pt x="2489" y="31848"/>
                    <a:pt x="1" y="33651"/>
                  </a:cubicBezTo>
                  <a:cubicBezTo>
                    <a:pt x="364" y="33624"/>
                    <a:pt x="773" y="33606"/>
                    <a:pt x="1210" y="33606"/>
                  </a:cubicBezTo>
                  <a:cubicBezTo>
                    <a:pt x="3118" y="33606"/>
                    <a:pt x="5553" y="33951"/>
                    <a:pt x="6962" y="35418"/>
                  </a:cubicBezTo>
                  <a:cubicBezTo>
                    <a:pt x="8729" y="37258"/>
                    <a:pt x="8585" y="40504"/>
                    <a:pt x="8332" y="42379"/>
                  </a:cubicBezTo>
                  <a:cubicBezTo>
                    <a:pt x="11398" y="40396"/>
                    <a:pt x="16375" y="37113"/>
                    <a:pt x="16375" y="37113"/>
                  </a:cubicBezTo>
                  <a:cubicBezTo>
                    <a:pt x="16375" y="37113"/>
                    <a:pt x="23985" y="42379"/>
                    <a:pt x="32641" y="43822"/>
                  </a:cubicBezTo>
                  <a:cubicBezTo>
                    <a:pt x="35381" y="44292"/>
                    <a:pt x="38212" y="44452"/>
                    <a:pt x="40799" y="44452"/>
                  </a:cubicBezTo>
                  <a:cubicBezTo>
                    <a:pt x="46352" y="44452"/>
                    <a:pt x="50783" y="43714"/>
                    <a:pt x="50783" y="43714"/>
                  </a:cubicBezTo>
                  <a:lnTo>
                    <a:pt x="50783" y="43714"/>
                  </a:lnTo>
                  <a:lnTo>
                    <a:pt x="50350" y="45048"/>
                  </a:lnTo>
                  <a:cubicBezTo>
                    <a:pt x="51450" y="44242"/>
                    <a:pt x="53412" y="43153"/>
                    <a:pt x="56145" y="43153"/>
                  </a:cubicBezTo>
                  <a:cubicBezTo>
                    <a:pt x="57445" y="43153"/>
                    <a:pt x="58919" y="43399"/>
                    <a:pt x="60557" y="44038"/>
                  </a:cubicBezTo>
                  <a:cubicBezTo>
                    <a:pt x="63334" y="45156"/>
                    <a:pt x="64741" y="47068"/>
                    <a:pt x="65390" y="49088"/>
                  </a:cubicBezTo>
                  <a:cubicBezTo>
                    <a:pt x="66256" y="46563"/>
                    <a:pt x="66905" y="44507"/>
                    <a:pt x="66941" y="44147"/>
                  </a:cubicBezTo>
                  <a:cubicBezTo>
                    <a:pt x="67049" y="43389"/>
                    <a:pt x="69285" y="41369"/>
                    <a:pt x="69646" y="36536"/>
                  </a:cubicBezTo>
                  <a:lnTo>
                    <a:pt x="69971" y="31703"/>
                  </a:lnTo>
                  <a:lnTo>
                    <a:pt x="79889" y="22831"/>
                  </a:lnTo>
                  <a:cubicBezTo>
                    <a:pt x="80106" y="20667"/>
                    <a:pt x="79817" y="17349"/>
                    <a:pt x="77833" y="12768"/>
                  </a:cubicBezTo>
                  <a:cubicBezTo>
                    <a:pt x="73902" y="3787"/>
                    <a:pt x="61351" y="0"/>
                    <a:pt x="578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0" name="Google Shape;4780;p64"/>
            <p:cNvSpPr/>
            <p:nvPr/>
          </p:nvSpPr>
          <p:spPr>
            <a:xfrm>
              <a:off x="2941675" y="3491375"/>
              <a:ext cx="1069400" cy="313800"/>
            </a:xfrm>
            <a:custGeom>
              <a:avLst/>
              <a:gdLst/>
              <a:ahLst/>
              <a:cxnLst/>
              <a:rect l="l" t="t" r="r" b="b"/>
              <a:pathLst>
                <a:path w="42776" h="12552" extrusionOk="0">
                  <a:moveTo>
                    <a:pt x="8620" y="0"/>
                  </a:moveTo>
                  <a:cubicBezTo>
                    <a:pt x="8620" y="0"/>
                    <a:pt x="7683" y="2777"/>
                    <a:pt x="5122" y="3715"/>
                  </a:cubicBezTo>
                  <a:cubicBezTo>
                    <a:pt x="3968" y="4148"/>
                    <a:pt x="1912" y="5194"/>
                    <a:pt x="0" y="6204"/>
                  </a:cubicBezTo>
                  <a:cubicBezTo>
                    <a:pt x="217" y="7033"/>
                    <a:pt x="289" y="7899"/>
                    <a:pt x="289" y="8692"/>
                  </a:cubicBezTo>
                  <a:cubicBezTo>
                    <a:pt x="289" y="9233"/>
                    <a:pt x="253" y="9738"/>
                    <a:pt x="217" y="10171"/>
                  </a:cubicBezTo>
                  <a:cubicBezTo>
                    <a:pt x="2453" y="8692"/>
                    <a:pt x="5447" y="6745"/>
                    <a:pt x="6853" y="5807"/>
                  </a:cubicBezTo>
                  <a:cubicBezTo>
                    <a:pt x="7394" y="5446"/>
                    <a:pt x="7683" y="5266"/>
                    <a:pt x="7683" y="5266"/>
                  </a:cubicBezTo>
                  <a:cubicBezTo>
                    <a:pt x="7755" y="5230"/>
                    <a:pt x="7791" y="5194"/>
                    <a:pt x="7863" y="5194"/>
                  </a:cubicBezTo>
                  <a:cubicBezTo>
                    <a:pt x="7935" y="5194"/>
                    <a:pt x="7971" y="5230"/>
                    <a:pt x="8043" y="5266"/>
                  </a:cubicBezTo>
                  <a:cubicBezTo>
                    <a:pt x="8043" y="5266"/>
                    <a:pt x="8043" y="5266"/>
                    <a:pt x="8115" y="5302"/>
                  </a:cubicBezTo>
                  <a:cubicBezTo>
                    <a:pt x="8188" y="5338"/>
                    <a:pt x="8260" y="5410"/>
                    <a:pt x="8368" y="5482"/>
                  </a:cubicBezTo>
                  <a:cubicBezTo>
                    <a:pt x="8584" y="5627"/>
                    <a:pt x="8909" y="5843"/>
                    <a:pt x="9342" y="6096"/>
                  </a:cubicBezTo>
                  <a:cubicBezTo>
                    <a:pt x="10171" y="6600"/>
                    <a:pt x="11398" y="7322"/>
                    <a:pt x="12876" y="8043"/>
                  </a:cubicBezTo>
                  <a:cubicBezTo>
                    <a:pt x="15870" y="9558"/>
                    <a:pt x="19909" y="11217"/>
                    <a:pt x="24165" y="11938"/>
                  </a:cubicBezTo>
                  <a:cubicBezTo>
                    <a:pt x="26870" y="12407"/>
                    <a:pt x="29684" y="12552"/>
                    <a:pt x="32280" y="12552"/>
                  </a:cubicBezTo>
                  <a:cubicBezTo>
                    <a:pt x="36428" y="12552"/>
                    <a:pt x="39963" y="12155"/>
                    <a:pt x="41478" y="11938"/>
                  </a:cubicBezTo>
                  <a:cubicBezTo>
                    <a:pt x="41802" y="11902"/>
                    <a:pt x="42055" y="11866"/>
                    <a:pt x="42163" y="11830"/>
                  </a:cubicBezTo>
                  <a:cubicBezTo>
                    <a:pt x="42596" y="10640"/>
                    <a:pt x="42776" y="9378"/>
                    <a:pt x="42019" y="8873"/>
                  </a:cubicBezTo>
                  <a:cubicBezTo>
                    <a:pt x="40612" y="7935"/>
                    <a:pt x="41081" y="5375"/>
                    <a:pt x="41081" y="5374"/>
                  </a:cubicBezTo>
                  <a:lnTo>
                    <a:pt x="41081" y="5374"/>
                  </a:lnTo>
                  <a:cubicBezTo>
                    <a:pt x="41081" y="5375"/>
                    <a:pt x="40287" y="7142"/>
                    <a:pt x="34697" y="7719"/>
                  </a:cubicBezTo>
                  <a:cubicBezTo>
                    <a:pt x="33651" y="8981"/>
                    <a:pt x="32389" y="9414"/>
                    <a:pt x="31162" y="9414"/>
                  </a:cubicBezTo>
                  <a:cubicBezTo>
                    <a:pt x="29215" y="9414"/>
                    <a:pt x="27303" y="8296"/>
                    <a:pt x="26257" y="7466"/>
                  </a:cubicBezTo>
                  <a:cubicBezTo>
                    <a:pt x="17781" y="5735"/>
                    <a:pt x="8620" y="0"/>
                    <a:pt x="862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1" name="Google Shape;4781;p64"/>
            <p:cNvSpPr/>
            <p:nvPr/>
          </p:nvSpPr>
          <p:spPr>
            <a:xfrm>
              <a:off x="4294200" y="3286675"/>
              <a:ext cx="393150" cy="620400"/>
            </a:xfrm>
            <a:custGeom>
              <a:avLst/>
              <a:gdLst/>
              <a:ahLst/>
              <a:cxnLst/>
              <a:rect l="l" t="t" r="r" b="b"/>
              <a:pathLst>
                <a:path w="15726" h="24816" extrusionOk="0">
                  <a:moveTo>
                    <a:pt x="15256" y="1"/>
                  </a:moveTo>
                  <a:lnTo>
                    <a:pt x="5663" y="4437"/>
                  </a:lnTo>
                  <a:cubicBezTo>
                    <a:pt x="5663" y="4437"/>
                    <a:pt x="6131" y="11687"/>
                    <a:pt x="3571" y="15402"/>
                  </a:cubicBezTo>
                  <a:cubicBezTo>
                    <a:pt x="1010" y="19153"/>
                    <a:pt x="72" y="20307"/>
                    <a:pt x="72" y="20307"/>
                  </a:cubicBezTo>
                  <a:cubicBezTo>
                    <a:pt x="72" y="20307"/>
                    <a:pt x="72" y="20740"/>
                    <a:pt x="0" y="21389"/>
                  </a:cubicBezTo>
                  <a:cubicBezTo>
                    <a:pt x="1335" y="22327"/>
                    <a:pt x="2236" y="23517"/>
                    <a:pt x="2777" y="24815"/>
                  </a:cubicBezTo>
                  <a:cubicBezTo>
                    <a:pt x="3282" y="23264"/>
                    <a:pt x="3715" y="21966"/>
                    <a:pt x="3895" y="21244"/>
                  </a:cubicBezTo>
                  <a:cubicBezTo>
                    <a:pt x="3967" y="20956"/>
                    <a:pt x="4040" y="20776"/>
                    <a:pt x="4040" y="20703"/>
                  </a:cubicBezTo>
                  <a:cubicBezTo>
                    <a:pt x="4040" y="20559"/>
                    <a:pt x="4112" y="20415"/>
                    <a:pt x="4184" y="20271"/>
                  </a:cubicBezTo>
                  <a:cubicBezTo>
                    <a:pt x="4292" y="20126"/>
                    <a:pt x="4364" y="19946"/>
                    <a:pt x="4508" y="19766"/>
                  </a:cubicBezTo>
                  <a:cubicBezTo>
                    <a:pt x="4725" y="19369"/>
                    <a:pt x="5013" y="18900"/>
                    <a:pt x="5338" y="18323"/>
                  </a:cubicBezTo>
                  <a:cubicBezTo>
                    <a:pt x="5915" y="17133"/>
                    <a:pt x="6564" y="15474"/>
                    <a:pt x="6709" y="13093"/>
                  </a:cubicBezTo>
                  <a:cubicBezTo>
                    <a:pt x="6889" y="10713"/>
                    <a:pt x="6961" y="9487"/>
                    <a:pt x="7033" y="8910"/>
                  </a:cubicBezTo>
                  <a:cubicBezTo>
                    <a:pt x="7069" y="8296"/>
                    <a:pt x="7069" y="8296"/>
                    <a:pt x="7069" y="8296"/>
                  </a:cubicBezTo>
                  <a:cubicBezTo>
                    <a:pt x="7069" y="8224"/>
                    <a:pt x="7105" y="8152"/>
                    <a:pt x="7141" y="8080"/>
                  </a:cubicBezTo>
                  <a:lnTo>
                    <a:pt x="15725" y="398"/>
                  </a:lnTo>
                  <a:lnTo>
                    <a:pt x="1525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2" name="Google Shape;4782;p64"/>
            <p:cNvSpPr/>
            <p:nvPr/>
          </p:nvSpPr>
          <p:spPr>
            <a:xfrm>
              <a:off x="2720750" y="2693375"/>
              <a:ext cx="2014375" cy="1243450"/>
            </a:xfrm>
            <a:custGeom>
              <a:avLst/>
              <a:gdLst/>
              <a:ahLst/>
              <a:cxnLst/>
              <a:rect l="l" t="t" r="r" b="b"/>
              <a:pathLst>
                <a:path w="80575" h="49738" extrusionOk="0">
                  <a:moveTo>
                    <a:pt x="58177" y="614"/>
                  </a:moveTo>
                  <a:cubicBezTo>
                    <a:pt x="59007" y="614"/>
                    <a:pt x="60413" y="830"/>
                    <a:pt x="62145" y="1335"/>
                  </a:cubicBezTo>
                  <a:cubicBezTo>
                    <a:pt x="64705" y="2057"/>
                    <a:pt x="67915" y="3391"/>
                    <a:pt x="70873" y="5339"/>
                  </a:cubicBezTo>
                  <a:cubicBezTo>
                    <a:pt x="73794" y="7322"/>
                    <a:pt x="76427" y="9919"/>
                    <a:pt x="77870" y="13201"/>
                  </a:cubicBezTo>
                  <a:cubicBezTo>
                    <a:pt x="79493" y="16952"/>
                    <a:pt x="79962" y="19838"/>
                    <a:pt x="79962" y="21894"/>
                  </a:cubicBezTo>
                  <a:cubicBezTo>
                    <a:pt x="79962" y="22323"/>
                    <a:pt x="79962" y="22692"/>
                    <a:pt x="79934" y="23029"/>
                  </a:cubicBezTo>
                  <a:lnTo>
                    <a:pt x="79934" y="23029"/>
                  </a:lnTo>
                  <a:lnTo>
                    <a:pt x="70079" y="31812"/>
                  </a:lnTo>
                  <a:cubicBezTo>
                    <a:pt x="70043" y="31884"/>
                    <a:pt x="70007" y="31956"/>
                    <a:pt x="70007" y="32028"/>
                  </a:cubicBezTo>
                  <a:cubicBezTo>
                    <a:pt x="70007" y="32028"/>
                    <a:pt x="70007" y="32028"/>
                    <a:pt x="69971" y="32642"/>
                  </a:cubicBezTo>
                  <a:cubicBezTo>
                    <a:pt x="69899" y="33219"/>
                    <a:pt x="69827" y="34445"/>
                    <a:pt x="69647" y="36825"/>
                  </a:cubicBezTo>
                  <a:cubicBezTo>
                    <a:pt x="69502" y="39206"/>
                    <a:pt x="68853" y="40865"/>
                    <a:pt x="68276" y="42055"/>
                  </a:cubicBezTo>
                  <a:cubicBezTo>
                    <a:pt x="67951" y="42632"/>
                    <a:pt x="67663" y="43101"/>
                    <a:pt x="67446" y="43498"/>
                  </a:cubicBezTo>
                  <a:cubicBezTo>
                    <a:pt x="67302" y="43678"/>
                    <a:pt x="67230" y="43858"/>
                    <a:pt x="67122" y="44003"/>
                  </a:cubicBezTo>
                  <a:cubicBezTo>
                    <a:pt x="67050" y="44147"/>
                    <a:pt x="66978" y="44291"/>
                    <a:pt x="66978" y="44435"/>
                  </a:cubicBezTo>
                  <a:cubicBezTo>
                    <a:pt x="66978" y="44508"/>
                    <a:pt x="66905" y="44688"/>
                    <a:pt x="66833" y="44976"/>
                  </a:cubicBezTo>
                  <a:cubicBezTo>
                    <a:pt x="66648" y="45688"/>
                    <a:pt x="66250" y="46984"/>
                    <a:pt x="65707" y="48545"/>
                  </a:cubicBezTo>
                  <a:lnTo>
                    <a:pt x="65707" y="48545"/>
                  </a:lnTo>
                  <a:cubicBezTo>
                    <a:pt x="64932" y="46727"/>
                    <a:pt x="63512" y="45088"/>
                    <a:pt x="60990" y="44111"/>
                  </a:cubicBezTo>
                  <a:cubicBezTo>
                    <a:pt x="59295" y="43426"/>
                    <a:pt x="57780" y="43173"/>
                    <a:pt x="56446" y="43173"/>
                  </a:cubicBezTo>
                  <a:cubicBezTo>
                    <a:pt x="54166" y="43173"/>
                    <a:pt x="52431" y="43907"/>
                    <a:pt x="51241" y="44627"/>
                  </a:cubicBezTo>
                  <a:lnTo>
                    <a:pt x="51241" y="44627"/>
                  </a:lnTo>
                  <a:lnTo>
                    <a:pt x="51397" y="44147"/>
                  </a:lnTo>
                  <a:cubicBezTo>
                    <a:pt x="51433" y="44039"/>
                    <a:pt x="51433" y="43931"/>
                    <a:pt x="51361" y="43858"/>
                  </a:cubicBezTo>
                  <a:cubicBezTo>
                    <a:pt x="51306" y="43777"/>
                    <a:pt x="51232" y="43737"/>
                    <a:pt x="51153" y="43737"/>
                  </a:cubicBezTo>
                  <a:cubicBezTo>
                    <a:pt x="51126" y="43737"/>
                    <a:pt x="51099" y="43741"/>
                    <a:pt x="51072" y="43750"/>
                  </a:cubicBezTo>
                  <a:cubicBezTo>
                    <a:pt x="51072" y="43750"/>
                    <a:pt x="50783" y="43786"/>
                    <a:pt x="50315" y="43858"/>
                  </a:cubicBezTo>
                  <a:cubicBezTo>
                    <a:pt x="48800" y="44075"/>
                    <a:pt x="45265" y="44472"/>
                    <a:pt x="41117" y="44472"/>
                  </a:cubicBezTo>
                  <a:cubicBezTo>
                    <a:pt x="38521" y="44472"/>
                    <a:pt x="35707" y="44327"/>
                    <a:pt x="33002" y="43858"/>
                  </a:cubicBezTo>
                  <a:cubicBezTo>
                    <a:pt x="28746" y="43137"/>
                    <a:pt x="24707" y="41478"/>
                    <a:pt x="21713" y="39963"/>
                  </a:cubicBezTo>
                  <a:cubicBezTo>
                    <a:pt x="20235" y="39242"/>
                    <a:pt x="19008" y="38520"/>
                    <a:pt x="18179" y="38016"/>
                  </a:cubicBezTo>
                  <a:cubicBezTo>
                    <a:pt x="17746" y="37763"/>
                    <a:pt x="17421" y="37547"/>
                    <a:pt x="17205" y="37402"/>
                  </a:cubicBezTo>
                  <a:cubicBezTo>
                    <a:pt x="17097" y="37330"/>
                    <a:pt x="17025" y="37258"/>
                    <a:pt x="16952" y="37222"/>
                  </a:cubicBezTo>
                  <a:cubicBezTo>
                    <a:pt x="16880" y="37186"/>
                    <a:pt x="16880" y="37186"/>
                    <a:pt x="16880" y="37186"/>
                  </a:cubicBezTo>
                  <a:cubicBezTo>
                    <a:pt x="16826" y="37150"/>
                    <a:pt x="16763" y="37132"/>
                    <a:pt x="16700" y="37132"/>
                  </a:cubicBezTo>
                  <a:cubicBezTo>
                    <a:pt x="16637" y="37132"/>
                    <a:pt x="16574" y="37150"/>
                    <a:pt x="16520" y="37186"/>
                  </a:cubicBezTo>
                  <a:cubicBezTo>
                    <a:pt x="16520" y="37186"/>
                    <a:pt x="16231" y="37366"/>
                    <a:pt x="15690" y="37727"/>
                  </a:cubicBezTo>
                  <a:cubicBezTo>
                    <a:pt x="14291" y="38660"/>
                    <a:pt x="11291" y="40639"/>
                    <a:pt x="9050" y="42102"/>
                  </a:cubicBezTo>
                  <a:lnTo>
                    <a:pt x="9050" y="42102"/>
                  </a:lnTo>
                  <a:cubicBezTo>
                    <a:pt x="9093" y="41645"/>
                    <a:pt x="9126" y="41145"/>
                    <a:pt x="9126" y="40612"/>
                  </a:cubicBezTo>
                  <a:cubicBezTo>
                    <a:pt x="9126" y="38917"/>
                    <a:pt x="8801" y="36897"/>
                    <a:pt x="7503" y="35527"/>
                  </a:cubicBezTo>
                  <a:cubicBezTo>
                    <a:pt x="6745" y="34733"/>
                    <a:pt x="5736" y="34265"/>
                    <a:pt x="4690" y="34012"/>
                  </a:cubicBezTo>
                  <a:cubicBezTo>
                    <a:pt x="3644" y="33724"/>
                    <a:pt x="2526" y="33651"/>
                    <a:pt x="1588" y="33651"/>
                  </a:cubicBezTo>
                  <a:cubicBezTo>
                    <a:pt x="1486" y="33651"/>
                    <a:pt x="1385" y="33651"/>
                    <a:pt x="1287" y="33652"/>
                  </a:cubicBezTo>
                  <a:lnTo>
                    <a:pt x="1287" y="33652"/>
                  </a:lnTo>
                  <a:cubicBezTo>
                    <a:pt x="3541" y="31957"/>
                    <a:pt x="5775" y="30045"/>
                    <a:pt x="5808" y="30045"/>
                  </a:cubicBezTo>
                  <a:cubicBezTo>
                    <a:pt x="5844" y="29973"/>
                    <a:pt x="5880" y="29937"/>
                    <a:pt x="5880" y="29864"/>
                  </a:cubicBezTo>
                  <a:cubicBezTo>
                    <a:pt x="5880" y="29864"/>
                    <a:pt x="5916" y="29756"/>
                    <a:pt x="5988" y="29576"/>
                  </a:cubicBezTo>
                  <a:cubicBezTo>
                    <a:pt x="6349" y="28241"/>
                    <a:pt x="8152" y="22615"/>
                    <a:pt x="11506" y="19477"/>
                  </a:cubicBezTo>
                  <a:cubicBezTo>
                    <a:pt x="13418" y="17674"/>
                    <a:pt x="16700" y="16123"/>
                    <a:pt x="19513" y="15077"/>
                  </a:cubicBezTo>
                  <a:cubicBezTo>
                    <a:pt x="20920" y="14536"/>
                    <a:pt x="22182" y="14103"/>
                    <a:pt x="23120" y="13814"/>
                  </a:cubicBezTo>
                  <a:cubicBezTo>
                    <a:pt x="23589" y="13670"/>
                    <a:pt x="23950" y="13562"/>
                    <a:pt x="24238" y="13490"/>
                  </a:cubicBezTo>
                  <a:cubicBezTo>
                    <a:pt x="24491" y="13418"/>
                    <a:pt x="24635" y="13382"/>
                    <a:pt x="24635" y="13382"/>
                  </a:cubicBezTo>
                  <a:lnTo>
                    <a:pt x="24743" y="13310"/>
                  </a:lnTo>
                  <a:cubicBezTo>
                    <a:pt x="26258" y="12011"/>
                    <a:pt x="28674" y="10785"/>
                    <a:pt x="31451" y="9703"/>
                  </a:cubicBezTo>
                  <a:cubicBezTo>
                    <a:pt x="35599" y="8116"/>
                    <a:pt x="40540" y="6817"/>
                    <a:pt x="44436" y="5916"/>
                  </a:cubicBezTo>
                  <a:cubicBezTo>
                    <a:pt x="46383" y="5447"/>
                    <a:pt x="48078" y="5122"/>
                    <a:pt x="49269" y="4870"/>
                  </a:cubicBezTo>
                  <a:cubicBezTo>
                    <a:pt x="49882" y="4762"/>
                    <a:pt x="50351" y="4690"/>
                    <a:pt x="50675" y="4617"/>
                  </a:cubicBezTo>
                  <a:cubicBezTo>
                    <a:pt x="51000" y="4545"/>
                    <a:pt x="51180" y="4545"/>
                    <a:pt x="51180" y="4545"/>
                  </a:cubicBezTo>
                  <a:cubicBezTo>
                    <a:pt x="51252" y="4509"/>
                    <a:pt x="51361" y="4437"/>
                    <a:pt x="51397" y="4365"/>
                  </a:cubicBezTo>
                  <a:lnTo>
                    <a:pt x="51433" y="4293"/>
                  </a:lnTo>
                  <a:cubicBezTo>
                    <a:pt x="51575" y="4009"/>
                    <a:pt x="52205" y="2747"/>
                    <a:pt x="53565" y="886"/>
                  </a:cubicBezTo>
                  <a:lnTo>
                    <a:pt x="53565" y="886"/>
                  </a:lnTo>
                  <a:cubicBezTo>
                    <a:pt x="55147" y="716"/>
                    <a:pt x="56848" y="614"/>
                    <a:pt x="58177" y="614"/>
                  </a:cubicBezTo>
                  <a:close/>
                  <a:moveTo>
                    <a:pt x="58177" y="1"/>
                  </a:moveTo>
                  <a:cubicBezTo>
                    <a:pt x="56771" y="1"/>
                    <a:pt x="55003" y="145"/>
                    <a:pt x="53344" y="325"/>
                  </a:cubicBezTo>
                  <a:cubicBezTo>
                    <a:pt x="53272" y="325"/>
                    <a:pt x="53164" y="361"/>
                    <a:pt x="53128" y="434"/>
                  </a:cubicBezTo>
                  <a:cubicBezTo>
                    <a:pt x="51832" y="2259"/>
                    <a:pt x="51137" y="3532"/>
                    <a:pt x="50926" y="3957"/>
                  </a:cubicBezTo>
                  <a:lnTo>
                    <a:pt x="50926" y="3957"/>
                  </a:lnTo>
                  <a:cubicBezTo>
                    <a:pt x="50056" y="4111"/>
                    <a:pt x="45404" y="4952"/>
                    <a:pt x="40108" y="6349"/>
                  </a:cubicBezTo>
                  <a:cubicBezTo>
                    <a:pt x="37186" y="7142"/>
                    <a:pt x="34048" y="8080"/>
                    <a:pt x="31235" y="9162"/>
                  </a:cubicBezTo>
                  <a:cubicBezTo>
                    <a:pt x="28464" y="10228"/>
                    <a:pt x="26042" y="11434"/>
                    <a:pt x="24419" y="12814"/>
                  </a:cubicBezTo>
                  <a:lnTo>
                    <a:pt x="24419" y="12814"/>
                  </a:lnTo>
                  <a:cubicBezTo>
                    <a:pt x="24119" y="12895"/>
                    <a:pt x="21941" y="13496"/>
                    <a:pt x="19297" y="14500"/>
                  </a:cubicBezTo>
                  <a:cubicBezTo>
                    <a:pt x="16448" y="15582"/>
                    <a:pt x="13129" y="17133"/>
                    <a:pt x="11110" y="19044"/>
                  </a:cubicBezTo>
                  <a:cubicBezTo>
                    <a:pt x="9090" y="20956"/>
                    <a:pt x="7647" y="23589"/>
                    <a:pt x="6709" y="25789"/>
                  </a:cubicBezTo>
                  <a:cubicBezTo>
                    <a:pt x="5884" y="27725"/>
                    <a:pt x="5422" y="29299"/>
                    <a:pt x="5323" y="29648"/>
                  </a:cubicBezTo>
                  <a:lnTo>
                    <a:pt x="5323" y="29648"/>
                  </a:lnTo>
                  <a:cubicBezTo>
                    <a:pt x="5243" y="29714"/>
                    <a:pt x="5111" y="29825"/>
                    <a:pt x="4942" y="29973"/>
                  </a:cubicBezTo>
                  <a:cubicBezTo>
                    <a:pt x="4040" y="30730"/>
                    <a:pt x="1985" y="32389"/>
                    <a:pt x="145" y="33760"/>
                  </a:cubicBezTo>
                  <a:cubicBezTo>
                    <a:pt x="37" y="33832"/>
                    <a:pt x="1" y="33976"/>
                    <a:pt x="37" y="34084"/>
                  </a:cubicBezTo>
                  <a:cubicBezTo>
                    <a:pt x="109" y="34228"/>
                    <a:pt x="217" y="34301"/>
                    <a:pt x="362" y="34301"/>
                  </a:cubicBezTo>
                  <a:cubicBezTo>
                    <a:pt x="722" y="34265"/>
                    <a:pt x="1119" y="34228"/>
                    <a:pt x="1588" y="34228"/>
                  </a:cubicBezTo>
                  <a:cubicBezTo>
                    <a:pt x="2490" y="34228"/>
                    <a:pt x="3572" y="34337"/>
                    <a:pt x="4545" y="34589"/>
                  </a:cubicBezTo>
                  <a:cubicBezTo>
                    <a:pt x="5519" y="34842"/>
                    <a:pt x="6421" y="35274"/>
                    <a:pt x="7070" y="35960"/>
                  </a:cubicBezTo>
                  <a:cubicBezTo>
                    <a:pt x="8188" y="37114"/>
                    <a:pt x="8513" y="38953"/>
                    <a:pt x="8513" y="40612"/>
                  </a:cubicBezTo>
                  <a:cubicBezTo>
                    <a:pt x="8513" y="41370"/>
                    <a:pt x="8441" y="42091"/>
                    <a:pt x="8369" y="42668"/>
                  </a:cubicBezTo>
                  <a:cubicBezTo>
                    <a:pt x="8369" y="42776"/>
                    <a:pt x="8405" y="42885"/>
                    <a:pt x="8513" y="42957"/>
                  </a:cubicBezTo>
                  <a:cubicBezTo>
                    <a:pt x="8567" y="42975"/>
                    <a:pt x="8621" y="42984"/>
                    <a:pt x="8675" y="42984"/>
                  </a:cubicBezTo>
                  <a:cubicBezTo>
                    <a:pt x="8729" y="42984"/>
                    <a:pt x="8783" y="42975"/>
                    <a:pt x="8837" y="42957"/>
                  </a:cubicBezTo>
                  <a:cubicBezTo>
                    <a:pt x="11549" y="41181"/>
                    <a:pt x="15850" y="38365"/>
                    <a:pt x="16723" y="37794"/>
                  </a:cubicBezTo>
                  <a:lnTo>
                    <a:pt x="16723" y="37794"/>
                  </a:lnTo>
                  <a:cubicBezTo>
                    <a:pt x="17991" y="38640"/>
                    <a:pt x="25012" y="43095"/>
                    <a:pt x="32894" y="44435"/>
                  </a:cubicBezTo>
                  <a:cubicBezTo>
                    <a:pt x="35671" y="44904"/>
                    <a:pt x="38521" y="45085"/>
                    <a:pt x="41117" y="45085"/>
                  </a:cubicBezTo>
                  <a:cubicBezTo>
                    <a:pt x="45600" y="45085"/>
                    <a:pt x="49341" y="44598"/>
                    <a:pt x="50666" y="44405"/>
                  </a:cubicBezTo>
                  <a:lnTo>
                    <a:pt x="50666" y="44405"/>
                  </a:lnTo>
                  <a:lnTo>
                    <a:pt x="50387" y="45265"/>
                  </a:lnTo>
                  <a:cubicBezTo>
                    <a:pt x="50351" y="45409"/>
                    <a:pt x="50423" y="45554"/>
                    <a:pt x="50531" y="45626"/>
                  </a:cubicBezTo>
                  <a:cubicBezTo>
                    <a:pt x="50567" y="45662"/>
                    <a:pt x="50621" y="45680"/>
                    <a:pt x="50680" y="45680"/>
                  </a:cubicBezTo>
                  <a:cubicBezTo>
                    <a:pt x="50738" y="45680"/>
                    <a:pt x="50801" y="45662"/>
                    <a:pt x="50856" y="45626"/>
                  </a:cubicBezTo>
                  <a:cubicBezTo>
                    <a:pt x="51938" y="44832"/>
                    <a:pt x="53813" y="43786"/>
                    <a:pt x="56446" y="43786"/>
                  </a:cubicBezTo>
                  <a:cubicBezTo>
                    <a:pt x="57708" y="43786"/>
                    <a:pt x="59151" y="44039"/>
                    <a:pt x="60774" y="44652"/>
                  </a:cubicBezTo>
                  <a:cubicBezTo>
                    <a:pt x="63479" y="45734"/>
                    <a:pt x="64814" y="47537"/>
                    <a:pt x="65427" y="49521"/>
                  </a:cubicBezTo>
                  <a:cubicBezTo>
                    <a:pt x="65499" y="49629"/>
                    <a:pt x="65607" y="49737"/>
                    <a:pt x="65715" y="49737"/>
                  </a:cubicBezTo>
                  <a:cubicBezTo>
                    <a:pt x="65859" y="49737"/>
                    <a:pt x="65968" y="49665"/>
                    <a:pt x="66004" y="49521"/>
                  </a:cubicBezTo>
                  <a:cubicBezTo>
                    <a:pt x="66437" y="48259"/>
                    <a:pt x="66833" y="47104"/>
                    <a:pt x="67086" y="46239"/>
                  </a:cubicBezTo>
                  <a:cubicBezTo>
                    <a:pt x="67230" y="45806"/>
                    <a:pt x="67338" y="45409"/>
                    <a:pt x="67410" y="45121"/>
                  </a:cubicBezTo>
                  <a:cubicBezTo>
                    <a:pt x="67482" y="44832"/>
                    <a:pt x="67555" y="44652"/>
                    <a:pt x="67555" y="44544"/>
                  </a:cubicBezTo>
                  <a:cubicBezTo>
                    <a:pt x="67555" y="44508"/>
                    <a:pt x="67591" y="44399"/>
                    <a:pt x="67663" y="44255"/>
                  </a:cubicBezTo>
                  <a:cubicBezTo>
                    <a:pt x="67915" y="43822"/>
                    <a:pt x="68492" y="43029"/>
                    <a:pt x="69033" y="41839"/>
                  </a:cubicBezTo>
                  <a:cubicBezTo>
                    <a:pt x="69574" y="40648"/>
                    <a:pt x="70115" y="39025"/>
                    <a:pt x="70260" y="36897"/>
                  </a:cubicBezTo>
                  <a:lnTo>
                    <a:pt x="70573" y="32226"/>
                  </a:lnTo>
                  <a:lnTo>
                    <a:pt x="80431" y="23372"/>
                  </a:lnTo>
                  <a:cubicBezTo>
                    <a:pt x="80467" y="23336"/>
                    <a:pt x="80503" y="23264"/>
                    <a:pt x="80503" y="23192"/>
                  </a:cubicBezTo>
                  <a:cubicBezTo>
                    <a:pt x="80539" y="22795"/>
                    <a:pt x="80575" y="22362"/>
                    <a:pt x="80575" y="21894"/>
                  </a:cubicBezTo>
                  <a:cubicBezTo>
                    <a:pt x="80575" y="19730"/>
                    <a:pt x="80106" y="16772"/>
                    <a:pt x="78411" y="12985"/>
                  </a:cubicBezTo>
                  <a:cubicBezTo>
                    <a:pt x="76427" y="8404"/>
                    <a:pt x="72243" y="5158"/>
                    <a:pt x="68132" y="3066"/>
                  </a:cubicBezTo>
                  <a:cubicBezTo>
                    <a:pt x="66076" y="2021"/>
                    <a:pt x="64056" y="1263"/>
                    <a:pt x="62289" y="758"/>
                  </a:cubicBezTo>
                  <a:cubicBezTo>
                    <a:pt x="60558" y="253"/>
                    <a:pt x="59115" y="1"/>
                    <a:pt x="581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3" name="Google Shape;4783;p64"/>
            <p:cNvSpPr/>
            <p:nvPr/>
          </p:nvSpPr>
          <p:spPr>
            <a:xfrm>
              <a:off x="3962375" y="3422450"/>
              <a:ext cx="140675" cy="348425"/>
            </a:xfrm>
            <a:custGeom>
              <a:avLst/>
              <a:gdLst/>
              <a:ahLst/>
              <a:cxnLst/>
              <a:rect l="l" t="t" r="r" b="b"/>
              <a:pathLst>
                <a:path w="5627" h="13937" extrusionOk="0">
                  <a:moveTo>
                    <a:pt x="5273" y="0"/>
                  </a:moveTo>
                  <a:cubicBezTo>
                    <a:pt x="5222" y="0"/>
                    <a:pt x="5170" y="16"/>
                    <a:pt x="5122" y="52"/>
                  </a:cubicBezTo>
                  <a:cubicBezTo>
                    <a:pt x="5086" y="52"/>
                    <a:pt x="1659" y="2108"/>
                    <a:pt x="505" y="6616"/>
                  </a:cubicBezTo>
                  <a:cubicBezTo>
                    <a:pt x="145" y="8023"/>
                    <a:pt x="0" y="9213"/>
                    <a:pt x="0" y="10259"/>
                  </a:cubicBezTo>
                  <a:cubicBezTo>
                    <a:pt x="0" y="12495"/>
                    <a:pt x="613" y="13758"/>
                    <a:pt x="613" y="13758"/>
                  </a:cubicBezTo>
                  <a:cubicBezTo>
                    <a:pt x="663" y="13881"/>
                    <a:pt x="763" y="13937"/>
                    <a:pt x="867" y="13937"/>
                  </a:cubicBezTo>
                  <a:cubicBezTo>
                    <a:pt x="915" y="13937"/>
                    <a:pt x="965" y="13925"/>
                    <a:pt x="1010" y="13902"/>
                  </a:cubicBezTo>
                  <a:cubicBezTo>
                    <a:pt x="1191" y="13830"/>
                    <a:pt x="1227" y="13649"/>
                    <a:pt x="1154" y="13505"/>
                  </a:cubicBezTo>
                  <a:cubicBezTo>
                    <a:pt x="1118" y="13397"/>
                    <a:pt x="613" y="12243"/>
                    <a:pt x="613" y="10259"/>
                  </a:cubicBezTo>
                  <a:cubicBezTo>
                    <a:pt x="613" y="9285"/>
                    <a:pt x="722" y="8095"/>
                    <a:pt x="1082" y="6761"/>
                  </a:cubicBezTo>
                  <a:cubicBezTo>
                    <a:pt x="1623" y="4633"/>
                    <a:pt x="2705" y="3082"/>
                    <a:pt x="3679" y="2072"/>
                  </a:cubicBezTo>
                  <a:cubicBezTo>
                    <a:pt x="4148" y="1567"/>
                    <a:pt x="4581" y="1170"/>
                    <a:pt x="4905" y="918"/>
                  </a:cubicBezTo>
                  <a:cubicBezTo>
                    <a:pt x="5086" y="810"/>
                    <a:pt x="5194" y="701"/>
                    <a:pt x="5302" y="629"/>
                  </a:cubicBezTo>
                  <a:lnTo>
                    <a:pt x="5410" y="593"/>
                  </a:lnTo>
                  <a:lnTo>
                    <a:pt x="5410" y="557"/>
                  </a:lnTo>
                  <a:cubicBezTo>
                    <a:pt x="5555" y="485"/>
                    <a:pt x="5627" y="305"/>
                    <a:pt x="5519" y="160"/>
                  </a:cubicBezTo>
                  <a:cubicBezTo>
                    <a:pt x="5471" y="64"/>
                    <a:pt x="5374" y="0"/>
                    <a:pt x="52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4" name="Google Shape;4784;p64"/>
            <p:cNvSpPr/>
            <p:nvPr/>
          </p:nvSpPr>
          <p:spPr>
            <a:xfrm>
              <a:off x="3011100" y="2579750"/>
              <a:ext cx="993675" cy="569675"/>
            </a:xfrm>
            <a:custGeom>
              <a:avLst/>
              <a:gdLst/>
              <a:ahLst/>
              <a:cxnLst/>
              <a:rect l="l" t="t" r="r" b="b"/>
              <a:pathLst>
                <a:path w="39747" h="22787" extrusionOk="0">
                  <a:moveTo>
                    <a:pt x="18201" y="0"/>
                  </a:moveTo>
                  <a:cubicBezTo>
                    <a:pt x="13076" y="0"/>
                    <a:pt x="8219" y="1488"/>
                    <a:pt x="6168" y="3103"/>
                  </a:cubicBezTo>
                  <a:cubicBezTo>
                    <a:pt x="3283" y="5375"/>
                    <a:pt x="5916" y="6097"/>
                    <a:pt x="7286" y="6493"/>
                  </a:cubicBezTo>
                  <a:cubicBezTo>
                    <a:pt x="8693" y="6854"/>
                    <a:pt x="4545" y="7107"/>
                    <a:pt x="2381" y="9523"/>
                  </a:cubicBezTo>
                  <a:cubicBezTo>
                    <a:pt x="253" y="11903"/>
                    <a:pt x="1" y="16195"/>
                    <a:pt x="1768" y="17169"/>
                  </a:cubicBezTo>
                  <a:cubicBezTo>
                    <a:pt x="2093" y="17355"/>
                    <a:pt x="2529" y="17431"/>
                    <a:pt x="3023" y="17431"/>
                  </a:cubicBezTo>
                  <a:cubicBezTo>
                    <a:pt x="5212" y="17431"/>
                    <a:pt x="8548" y="15943"/>
                    <a:pt x="8548" y="15943"/>
                  </a:cubicBezTo>
                  <a:lnTo>
                    <a:pt x="9811" y="16809"/>
                  </a:lnTo>
                  <a:lnTo>
                    <a:pt x="22651" y="13527"/>
                  </a:lnTo>
                  <a:lnTo>
                    <a:pt x="22759" y="14428"/>
                  </a:lnTo>
                  <a:cubicBezTo>
                    <a:pt x="22850" y="14975"/>
                    <a:pt x="24797" y="15076"/>
                    <a:pt x="26501" y="15076"/>
                  </a:cubicBezTo>
                  <a:cubicBezTo>
                    <a:pt x="27495" y="15076"/>
                    <a:pt x="28406" y="15041"/>
                    <a:pt x="28818" y="15041"/>
                  </a:cubicBezTo>
                  <a:cubicBezTo>
                    <a:pt x="29936" y="15041"/>
                    <a:pt x="30946" y="20199"/>
                    <a:pt x="32713" y="21714"/>
                  </a:cubicBezTo>
                  <a:cubicBezTo>
                    <a:pt x="33597" y="22471"/>
                    <a:pt x="34418" y="22787"/>
                    <a:pt x="35143" y="22787"/>
                  </a:cubicBezTo>
                  <a:cubicBezTo>
                    <a:pt x="35869" y="22787"/>
                    <a:pt x="36500" y="22471"/>
                    <a:pt x="37005" y="21966"/>
                  </a:cubicBezTo>
                  <a:cubicBezTo>
                    <a:pt x="38015" y="20956"/>
                    <a:pt x="39747" y="18576"/>
                    <a:pt x="39494" y="15943"/>
                  </a:cubicBezTo>
                  <a:cubicBezTo>
                    <a:pt x="39278" y="13274"/>
                    <a:pt x="38123" y="12156"/>
                    <a:pt x="38123" y="12156"/>
                  </a:cubicBezTo>
                  <a:cubicBezTo>
                    <a:pt x="38123" y="12156"/>
                    <a:pt x="38881" y="11507"/>
                    <a:pt x="38376" y="10533"/>
                  </a:cubicBezTo>
                  <a:cubicBezTo>
                    <a:pt x="38232" y="10244"/>
                    <a:pt x="37881" y="10141"/>
                    <a:pt x="37454" y="10141"/>
                  </a:cubicBezTo>
                  <a:cubicBezTo>
                    <a:pt x="36387" y="10141"/>
                    <a:pt x="34841" y="10785"/>
                    <a:pt x="34841" y="10785"/>
                  </a:cubicBezTo>
                  <a:cubicBezTo>
                    <a:pt x="34841" y="10785"/>
                    <a:pt x="34841" y="10136"/>
                    <a:pt x="34336" y="8369"/>
                  </a:cubicBezTo>
                  <a:cubicBezTo>
                    <a:pt x="33831" y="6602"/>
                    <a:pt x="31343" y="2851"/>
                    <a:pt x="24418" y="831"/>
                  </a:cubicBezTo>
                  <a:cubicBezTo>
                    <a:pt x="22415" y="247"/>
                    <a:pt x="20286" y="0"/>
                    <a:pt x="182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5" name="Google Shape;4785;p64"/>
            <p:cNvSpPr/>
            <p:nvPr/>
          </p:nvSpPr>
          <p:spPr>
            <a:xfrm>
              <a:off x="3018325" y="2572550"/>
              <a:ext cx="988250" cy="584325"/>
            </a:xfrm>
            <a:custGeom>
              <a:avLst/>
              <a:gdLst/>
              <a:ahLst/>
              <a:cxnLst/>
              <a:rect l="l" t="t" r="r" b="b"/>
              <a:pathLst>
                <a:path w="39530" h="23373" extrusionOk="0">
                  <a:moveTo>
                    <a:pt x="17925" y="578"/>
                  </a:moveTo>
                  <a:cubicBezTo>
                    <a:pt x="19981" y="578"/>
                    <a:pt x="22073" y="830"/>
                    <a:pt x="24057" y="1407"/>
                  </a:cubicBezTo>
                  <a:cubicBezTo>
                    <a:pt x="27447" y="2417"/>
                    <a:pt x="29792" y="3824"/>
                    <a:pt x="31306" y="5194"/>
                  </a:cubicBezTo>
                  <a:cubicBezTo>
                    <a:pt x="32821" y="6601"/>
                    <a:pt x="33542" y="7936"/>
                    <a:pt x="33759" y="8765"/>
                  </a:cubicBezTo>
                  <a:cubicBezTo>
                    <a:pt x="34011" y="9631"/>
                    <a:pt x="34156" y="10208"/>
                    <a:pt x="34192" y="10568"/>
                  </a:cubicBezTo>
                  <a:cubicBezTo>
                    <a:pt x="34228" y="10749"/>
                    <a:pt x="34264" y="10893"/>
                    <a:pt x="34264" y="10965"/>
                  </a:cubicBezTo>
                  <a:lnTo>
                    <a:pt x="34264" y="11037"/>
                  </a:lnTo>
                  <a:lnTo>
                    <a:pt x="34264" y="11073"/>
                  </a:lnTo>
                  <a:cubicBezTo>
                    <a:pt x="34264" y="11146"/>
                    <a:pt x="34300" y="11254"/>
                    <a:pt x="34408" y="11290"/>
                  </a:cubicBezTo>
                  <a:cubicBezTo>
                    <a:pt x="34450" y="11332"/>
                    <a:pt x="34505" y="11350"/>
                    <a:pt x="34565" y="11350"/>
                  </a:cubicBezTo>
                  <a:cubicBezTo>
                    <a:pt x="34607" y="11350"/>
                    <a:pt x="34652" y="11341"/>
                    <a:pt x="34697" y="11326"/>
                  </a:cubicBezTo>
                  <a:lnTo>
                    <a:pt x="34733" y="11326"/>
                  </a:lnTo>
                  <a:cubicBezTo>
                    <a:pt x="34877" y="11254"/>
                    <a:pt x="35274" y="11109"/>
                    <a:pt x="35743" y="10965"/>
                  </a:cubicBezTo>
                  <a:cubicBezTo>
                    <a:pt x="36211" y="10821"/>
                    <a:pt x="36752" y="10713"/>
                    <a:pt x="37185" y="10713"/>
                  </a:cubicBezTo>
                  <a:cubicBezTo>
                    <a:pt x="37366" y="10713"/>
                    <a:pt x="37510" y="10749"/>
                    <a:pt x="37618" y="10785"/>
                  </a:cubicBezTo>
                  <a:cubicBezTo>
                    <a:pt x="37726" y="10821"/>
                    <a:pt x="37798" y="10857"/>
                    <a:pt x="37834" y="10929"/>
                  </a:cubicBezTo>
                  <a:cubicBezTo>
                    <a:pt x="37943" y="11146"/>
                    <a:pt x="37979" y="11326"/>
                    <a:pt x="37979" y="11470"/>
                  </a:cubicBezTo>
                  <a:cubicBezTo>
                    <a:pt x="37979" y="11723"/>
                    <a:pt x="37871" y="11903"/>
                    <a:pt x="37798" y="12011"/>
                  </a:cubicBezTo>
                  <a:cubicBezTo>
                    <a:pt x="37762" y="12083"/>
                    <a:pt x="37726" y="12155"/>
                    <a:pt x="37690" y="12155"/>
                  </a:cubicBezTo>
                  <a:lnTo>
                    <a:pt x="37654" y="12191"/>
                  </a:lnTo>
                  <a:lnTo>
                    <a:pt x="37654" y="12228"/>
                  </a:lnTo>
                  <a:cubicBezTo>
                    <a:pt x="37582" y="12264"/>
                    <a:pt x="37546" y="12336"/>
                    <a:pt x="37546" y="12444"/>
                  </a:cubicBezTo>
                  <a:cubicBezTo>
                    <a:pt x="37546" y="12516"/>
                    <a:pt x="37582" y="12588"/>
                    <a:pt x="37618" y="12660"/>
                  </a:cubicBezTo>
                  <a:cubicBezTo>
                    <a:pt x="37654" y="12696"/>
                    <a:pt x="38700" y="13778"/>
                    <a:pt x="38916" y="16231"/>
                  </a:cubicBezTo>
                  <a:cubicBezTo>
                    <a:pt x="38953" y="16411"/>
                    <a:pt x="38953" y="16556"/>
                    <a:pt x="38953" y="16736"/>
                  </a:cubicBezTo>
                  <a:cubicBezTo>
                    <a:pt x="38953" y="17890"/>
                    <a:pt x="38556" y="18972"/>
                    <a:pt x="38051" y="19910"/>
                  </a:cubicBezTo>
                  <a:cubicBezTo>
                    <a:pt x="37582" y="20848"/>
                    <a:pt x="36933" y="21605"/>
                    <a:pt x="36500" y="22038"/>
                  </a:cubicBezTo>
                  <a:cubicBezTo>
                    <a:pt x="36031" y="22507"/>
                    <a:pt x="35490" y="22759"/>
                    <a:pt x="34841" y="22759"/>
                  </a:cubicBezTo>
                  <a:cubicBezTo>
                    <a:pt x="34228" y="22759"/>
                    <a:pt x="33470" y="22507"/>
                    <a:pt x="32641" y="21785"/>
                  </a:cubicBezTo>
                  <a:cubicBezTo>
                    <a:pt x="32244" y="21461"/>
                    <a:pt x="31847" y="20884"/>
                    <a:pt x="31487" y="20198"/>
                  </a:cubicBezTo>
                  <a:cubicBezTo>
                    <a:pt x="30982" y="19152"/>
                    <a:pt x="30513" y="17926"/>
                    <a:pt x="30080" y="16916"/>
                  </a:cubicBezTo>
                  <a:cubicBezTo>
                    <a:pt x="29864" y="16411"/>
                    <a:pt x="29647" y="15979"/>
                    <a:pt x="29395" y="15654"/>
                  </a:cubicBezTo>
                  <a:cubicBezTo>
                    <a:pt x="29287" y="15474"/>
                    <a:pt x="29178" y="15329"/>
                    <a:pt x="29034" y="15221"/>
                  </a:cubicBezTo>
                  <a:cubicBezTo>
                    <a:pt x="28890" y="15113"/>
                    <a:pt x="28710" y="15041"/>
                    <a:pt x="28529" y="15041"/>
                  </a:cubicBezTo>
                  <a:cubicBezTo>
                    <a:pt x="28096" y="15041"/>
                    <a:pt x="27231" y="15077"/>
                    <a:pt x="26257" y="15077"/>
                  </a:cubicBezTo>
                  <a:cubicBezTo>
                    <a:pt x="25391" y="15077"/>
                    <a:pt x="24490" y="15041"/>
                    <a:pt x="23804" y="14933"/>
                  </a:cubicBezTo>
                  <a:cubicBezTo>
                    <a:pt x="23444" y="14897"/>
                    <a:pt x="23155" y="14824"/>
                    <a:pt x="22975" y="14752"/>
                  </a:cubicBezTo>
                  <a:cubicBezTo>
                    <a:pt x="22903" y="14716"/>
                    <a:pt x="22831" y="14680"/>
                    <a:pt x="22795" y="14680"/>
                  </a:cubicBezTo>
                  <a:lnTo>
                    <a:pt x="22795" y="14644"/>
                  </a:lnTo>
                  <a:lnTo>
                    <a:pt x="22790" y="14649"/>
                  </a:lnTo>
                  <a:lnTo>
                    <a:pt x="22790" y="14649"/>
                  </a:lnTo>
                  <a:lnTo>
                    <a:pt x="22650" y="13778"/>
                  </a:lnTo>
                  <a:cubicBezTo>
                    <a:pt x="22650" y="13706"/>
                    <a:pt x="22614" y="13634"/>
                    <a:pt x="22542" y="13562"/>
                  </a:cubicBezTo>
                  <a:cubicBezTo>
                    <a:pt x="22470" y="13526"/>
                    <a:pt x="22362" y="13526"/>
                    <a:pt x="22290" y="13526"/>
                  </a:cubicBezTo>
                  <a:lnTo>
                    <a:pt x="9594" y="16772"/>
                  </a:lnTo>
                  <a:lnTo>
                    <a:pt x="8440" y="15979"/>
                  </a:lnTo>
                  <a:cubicBezTo>
                    <a:pt x="8398" y="15936"/>
                    <a:pt x="8343" y="15919"/>
                    <a:pt x="8283" y="15919"/>
                  </a:cubicBezTo>
                  <a:cubicBezTo>
                    <a:pt x="8241" y="15919"/>
                    <a:pt x="8196" y="15928"/>
                    <a:pt x="8151" y="15942"/>
                  </a:cubicBezTo>
                  <a:cubicBezTo>
                    <a:pt x="8151" y="15942"/>
                    <a:pt x="8079" y="15979"/>
                    <a:pt x="8007" y="16015"/>
                  </a:cubicBezTo>
                  <a:cubicBezTo>
                    <a:pt x="7682" y="16159"/>
                    <a:pt x="6817" y="16520"/>
                    <a:pt x="5807" y="16844"/>
                  </a:cubicBezTo>
                  <a:cubicBezTo>
                    <a:pt x="4761" y="17169"/>
                    <a:pt x="3607" y="17421"/>
                    <a:pt x="2705" y="17421"/>
                  </a:cubicBezTo>
                  <a:cubicBezTo>
                    <a:pt x="2236" y="17421"/>
                    <a:pt x="1876" y="17349"/>
                    <a:pt x="1623" y="17205"/>
                  </a:cubicBezTo>
                  <a:cubicBezTo>
                    <a:pt x="1299" y="17024"/>
                    <a:pt x="1046" y="16700"/>
                    <a:pt x="866" y="16267"/>
                  </a:cubicBezTo>
                  <a:cubicBezTo>
                    <a:pt x="685" y="15834"/>
                    <a:pt x="613" y="15257"/>
                    <a:pt x="613" y="14644"/>
                  </a:cubicBezTo>
                  <a:cubicBezTo>
                    <a:pt x="613" y="13129"/>
                    <a:pt x="1190" y="11254"/>
                    <a:pt x="2344" y="9991"/>
                  </a:cubicBezTo>
                  <a:cubicBezTo>
                    <a:pt x="3210" y="9018"/>
                    <a:pt x="4436" y="8404"/>
                    <a:pt x="5482" y="8008"/>
                  </a:cubicBezTo>
                  <a:cubicBezTo>
                    <a:pt x="6023" y="7791"/>
                    <a:pt x="6492" y="7647"/>
                    <a:pt x="6853" y="7503"/>
                  </a:cubicBezTo>
                  <a:cubicBezTo>
                    <a:pt x="6997" y="7467"/>
                    <a:pt x="7141" y="7395"/>
                    <a:pt x="7286" y="7322"/>
                  </a:cubicBezTo>
                  <a:cubicBezTo>
                    <a:pt x="7322" y="7286"/>
                    <a:pt x="7394" y="7286"/>
                    <a:pt x="7466" y="7214"/>
                  </a:cubicBezTo>
                  <a:lnTo>
                    <a:pt x="7538" y="7106"/>
                  </a:lnTo>
                  <a:cubicBezTo>
                    <a:pt x="7574" y="7070"/>
                    <a:pt x="7574" y="6998"/>
                    <a:pt x="7574" y="6926"/>
                  </a:cubicBezTo>
                  <a:cubicBezTo>
                    <a:pt x="7574" y="6854"/>
                    <a:pt x="7538" y="6745"/>
                    <a:pt x="7502" y="6709"/>
                  </a:cubicBezTo>
                  <a:cubicBezTo>
                    <a:pt x="7430" y="6637"/>
                    <a:pt x="7358" y="6601"/>
                    <a:pt x="7322" y="6565"/>
                  </a:cubicBezTo>
                  <a:cubicBezTo>
                    <a:pt x="7250" y="6529"/>
                    <a:pt x="7177" y="6529"/>
                    <a:pt x="7105" y="6493"/>
                  </a:cubicBezTo>
                  <a:cubicBezTo>
                    <a:pt x="6636" y="6349"/>
                    <a:pt x="6023" y="6204"/>
                    <a:pt x="5590" y="5952"/>
                  </a:cubicBezTo>
                  <a:cubicBezTo>
                    <a:pt x="5374" y="5844"/>
                    <a:pt x="5158" y="5699"/>
                    <a:pt x="5049" y="5591"/>
                  </a:cubicBezTo>
                  <a:cubicBezTo>
                    <a:pt x="4941" y="5447"/>
                    <a:pt x="4869" y="5303"/>
                    <a:pt x="4869" y="5158"/>
                  </a:cubicBezTo>
                  <a:cubicBezTo>
                    <a:pt x="4869" y="5014"/>
                    <a:pt x="4941" y="4798"/>
                    <a:pt x="5122" y="4545"/>
                  </a:cubicBezTo>
                  <a:cubicBezTo>
                    <a:pt x="5302" y="4293"/>
                    <a:pt x="5590" y="3968"/>
                    <a:pt x="6059" y="3608"/>
                  </a:cubicBezTo>
                  <a:cubicBezTo>
                    <a:pt x="7033" y="2850"/>
                    <a:pt x="8728" y="2093"/>
                    <a:pt x="10820" y="1516"/>
                  </a:cubicBezTo>
                  <a:cubicBezTo>
                    <a:pt x="12912" y="975"/>
                    <a:pt x="15365" y="578"/>
                    <a:pt x="17925" y="578"/>
                  </a:cubicBezTo>
                  <a:close/>
                  <a:moveTo>
                    <a:pt x="17925" y="1"/>
                  </a:moveTo>
                  <a:cubicBezTo>
                    <a:pt x="15329" y="1"/>
                    <a:pt x="12804" y="361"/>
                    <a:pt x="10676" y="939"/>
                  </a:cubicBezTo>
                  <a:cubicBezTo>
                    <a:pt x="8512" y="1516"/>
                    <a:pt x="6781" y="2309"/>
                    <a:pt x="5699" y="3139"/>
                  </a:cubicBezTo>
                  <a:cubicBezTo>
                    <a:pt x="5194" y="3535"/>
                    <a:pt x="4869" y="3860"/>
                    <a:pt x="4617" y="4221"/>
                  </a:cubicBezTo>
                  <a:cubicBezTo>
                    <a:pt x="4400" y="4545"/>
                    <a:pt x="4292" y="4834"/>
                    <a:pt x="4292" y="5158"/>
                  </a:cubicBezTo>
                  <a:cubicBezTo>
                    <a:pt x="4292" y="5483"/>
                    <a:pt x="4400" y="5772"/>
                    <a:pt x="4617" y="5988"/>
                  </a:cubicBezTo>
                  <a:cubicBezTo>
                    <a:pt x="4905" y="6313"/>
                    <a:pt x="5302" y="6493"/>
                    <a:pt x="5735" y="6673"/>
                  </a:cubicBezTo>
                  <a:cubicBezTo>
                    <a:pt x="6016" y="6801"/>
                    <a:pt x="6315" y="6893"/>
                    <a:pt x="6594" y="6974"/>
                  </a:cubicBezTo>
                  <a:lnTo>
                    <a:pt x="6594" y="6974"/>
                  </a:lnTo>
                  <a:cubicBezTo>
                    <a:pt x="6121" y="7126"/>
                    <a:pt x="5394" y="7360"/>
                    <a:pt x="4617" y="7719"/>
                  </a:cubicBezTo>
                  <a:cubicBezTo>
                    <a:pt x="3679" y="8116"/>
                    <a:pt x="2669" y="8729"/>
                    <a:pt x="1876" y="9595"/>
                  </a:cubicBezTo>
                  <a:cubicBezTo>
                    <a:pt x="613" y="11001"/>
                    <a:pt x="0" y="12985"/>
                    <a:pt x="0" y="14644"/>
                  </a:cubicBezTo>
                  <a:cubicBezTo>
                    <a:pt x="0" y="15329"/>
                    <a:pt x="108" y="15942"/>
                    <a:pt x="325" y="16483"/>
                  </a:cubicBezTo>
                  <a:cubicBezTo>
                    <a:pt x="541" y="17024"/>
                    <a:pt x="866" y="17457"/>
                    <a:pt x="1335" y="17746"/>
                  </a:cubicBezTo>
                  <a:cubicBezTo>
                    <a:pt x="1731" y="17962"/>
                    <a:pt x="2200" y="18034"/>
                    <a:pt x="2705" y="18034"/>
                  </a:cubicBezTo>
                  <a:cubicBezTo>
                    <a:pt x="3859" y="18034"/>
                    <a:pt x="5266" y="17638"/>
                    <a:pt x="6420" y="17277"/>
                  </a:cubicBezTo>
                  <a:cubicBezTo>
                    <a:pt x="7244" y="16985"/>
                    <a:pt x="7930" y="16692"/>
                    <a:pt x="8235" y="16559"/>
                  </a:cubicBezTo>
                  <a:lnTo>
                    <a:pt x="8235" y="16559"/>
                  </a:lnTo>
                  <a:lnTo>
                    <a:pt x="9341" y="17349"/>
                  </a:lnTo>
                  <a:cubicBezTo>
                    <a:pt x="9392" y="17375"/>
                    <a:pt x="9462" y="17400"/>
                    <a:pt x="9523" y="17400"/>
                  </a:cubicBezTo>
                  <a:cubicBezTo>
                    <a:pt x="9549" y="17400"/>
                    <a:pt x="9573" y="17396"/>
                    <a:pt x="9594" y="17385"/>
                  </a:cubicBezTo>
                  <a:lnTo>
                    <a:pt x="22106" y="14187"/>
                  </a:lnTo>
                  <a:lnTo>
                    <a:pt x="22106" y="14187"/>
                  </a:lnTo>
                  <a:cubicBezTo>
                    <a:pt x="22121" y="14314"/>
                    <a:pt x="22138" y="14495"/>
                    <a:pt x="22181" y="14752"/>
                  </a:cubicBezTo>
                  <a:cubicBezTo>
                    <a:pt x="22217" y="14897"/>
                    <a:pt x="22290" y="15041"/>
                    <a:pt x="22398" y="15113"/>
                  </a:cubicBezTo>
                  <a:cubicBezTo>
                    <a:pt x="22578" y="15293"/>
                    <a:pt x="22795" y="15365"/>
                    <a:pt x="23083" y="15438"/>
                  </a:cubicBezTo>
                  <a:cubicBezTo>
                    <a:pt x="23877" y="15618"/>
                    <a:pt x="25103" y="15654"/>
                    <a:pt x="26257" y="15654"/>
                  </a:cubicBezTo>
                  <a:lnTo>
                    <a:pt x="28529" y="15654"/>
                  </a:lnTo>
                  <a:cubicBezTo>
                    <a:pt x="28538" y="15645"/>
                    <a:pt x="28549" y="15640"/>
                    <a:pt x="28563" y="15640"/>
                  </a:cubicBezTo>
                  <a:cubicBezTo>
                    <a:pt x="28604" y="15640"/>
                    <a:pt x="28664" y="15681"/>
                    <a:pt x="28746" y="15762"/>
                  </a:cubicBezTo>
                  <a:cubicBezTo>
                    <a:pt x="28926" y="15979"/>
                    <a:pt x="29178" y="16411"/>
                    <a:pt x="29431" y="16916"/>
                  </a:cubicBezTo>
                  <a:cubicBezTo>
                    <a:pt x="29792" y="17746"/>
                    <a:pt x="30188" y="18792"/>
                    <a:pt x="30621" y="19766"/>
                  </a:cubicBezTo>
                  <a:cubicBezTo>
                    <a:pt x="31090" y="20775"/>
                    <a:pt x="31595" y="21677"/>
                    <a:pt x="32244" y="22218"/>
                  </a:cubicBezTo>
                  <a:cubicBezTo>
                    <a:pt x="33146" y="23012"/>
                    <a:pt x="34047" y="23372"/>
                    <a:pt x="34841" y="23372"/>
                  </a:cubicBezTo>
                  <a:cubicBezTo>
                    <a:pt x="35670" y="23372"/>
                    <a:pt x="36356" y="23012"/>
                    <a:pt x="36933" y="22471"/>
                  </a:cubicBezTo>
                  <a:cubicBezTo>
                    <a:pt x="37402" y="21966"/>
                    <a:pt x="38051" y="21172"/>
                    <a:pt x="38592" y="20198"/>
                  </a:cubicBezTo>
                  <a:cubicBezTo>
                    <a:pt x="39133" y="19225"/>
                    <a:pt x="39530" y="17998"/>
                    <a:pt x="39530" y="16736"/>
                  </a:cubicBezTo>
                  <a:cubicBezTo>
                    <a:pt x="39530" y="16556"/>
                    <a:pt x="39530" y="16375"/>
                    <a:pt x="39530" y="16195"/>
                  </a:cubicBezTo>
                  <a:cubicBezTo>
                    <a:pt x="39335" y="14081"/>
                    <a:pt x="38583" y="12890"/>
                    <a:pt x="38232" y="12438"/>
                  </a:cubicBezTo>
                  <a:lnTo>
                    <a:pt x="38232" y="12438"/>
                  </a:lnTo>
                  <a:cubicBezTo>
                    <a:pt x="38255" y="12407"/>
                    <a:pt x="38278" y="12373"/>
                    <a:pt x="38303" y="12336"/>
                  </a:cubicBezTo>
                  <a:cubicBezTo>
                    <a:pt x="38448" y="12155"/>
                    <a:pt x="38556" y="11867"/>
                    <a:pt x="38556" y="11470"/>
                  </a:cubicBezTo>
                  <a:cubicBezTo>
                    <a:pt x="38556" y="11254"/>
                    <a:pt x="38520" y="10965"/>
                    <a:pt x="38375" y="10677"/>
                  </a:cubicBezTo>
                  <a:cubicBezTo>
                    <a:pt x="38267" y="10460"/>
                    <a:pt x="38051" y="10316"/>
                    <a:pt x="37834" y="10208"/>
                  </a:cubicBezTo>
                  <a:cubicBezTo>
                    <a:pt x="37618" y="10136"/>
                    <a:pt x="37402" y="10100"/>
                    <a:pt x="37185" y="10100"/>
                  </a:cubicBezTo>
                  <a:cubicBezTo>
                    <a:pt x="36572" y="10100"/>
                    <a:pt x="35923" y="10280"/>
                    <a:pt x="35382" y="10460"/>
                  </a:cubicBezTo>
                  <a:cubicBezTo>
                    <a:pt x="35174" y="10516"/>
                    <a:pt x="34987" y="10577"/>
                    <a:pt x="34836" y="10630"/>
                  </a:cubicBezTo>
                  <a:lnTo>
                    <a:pt x="34836" y="10630"/>
                  </a:lnTo>
                  <a:cubicBezTo>
                    <a:pt x="34780" y="10251"/>
                    <a:pt x="34648" y="9604"/>
                    <a:pt x="34336" y="8585"/>
                  </a:cubicBezTo>
                  <a:cubicBezTo>
                    <a:pt x="34084" y="7647"/>
                    <a:pt x="33290" y="6204"/>
                    <a:pt x="31703" y="4762"/>
                  </a:cubicBezTo>
                  <a:cubicBezTo>
                    <a:pt x="30116" y="3319"/>
                    <a:pt x="27700" y="1840"/>
                    <a:pt x="24201" y="830"/>
                  </a:cubicBezTo>
                  <a:cubicBezTo>
                    <a:pt x="22181" y="253"/>
                    <a:pt x="20017" y="1"/>
                    <a:pt x="179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6" name="Google Shape;4786;p64"/>
            <p:cNvSpPr/>
            <p:nvPr/>
          </p:nvSpPr>
          <p:spPr>
            <a:xfrm>
              <a:off x="3553000" y="3237875"/>
              <a:ext cx="350775" cy="489200"/>
            </a:xfrm>
            <a:custGeom>
              <a:avLst/>
              <a:gdLst/>
              <a:ahLst/>
              <a:cxnLst/>
              <a:rect l="l" t="t" r="r" b="b"/>
              <a:pathLst>
                <a:path w="14031" h="19568" extrusionOk="0">
                  <a:moveTo>
                    <a:pt x="12612" y="1"/>
                  </a:moveTo>
                  <a:cubicBezTo>
                    <a:pt x="11647" y="1"/>
                    <a:pt x="9796" y="3410"/>
                    <a:pt x="8513" y="6678"/>
                  </a:cubicBezTo>
                  <a:cubicBezTo>
                    <a:pt x="6962" y="10717"/>
                    <a:pt x="1" y="15875"/>
                    <a:pt x="1227" y="17101"/>
                  </a:cubicBezTo>
                  <a:cubicBezTo>
                    <a:pt x="1976" y="17850"/>
                    <a:pt x="4325" y="19567"/>
                    <a:pt x="6731" y="19567"/>
                  </a:cubicBezTo>
                  <a:cubicBezTo>
                    <a:pt x="8265" y="19567"/>
                    <a:pt x="9822" y="18869"/>
                    <a:pt x="11001" y="16777"/>
                  </a:cubicBezTo>
                  <a:cubicBezTo>
                    <a:pt x="14031" y="11366"/>
                    <a:pt x="13129" y="618"/>
                    <a:pt x="13129" y="618"/>
                  </a:cubicBezTo>
                  <a:cubicBezTo>
                    <a:pt x="13019" y="191"/>
                    <a:pt x="12840" y="1"/>
                    <a:pt x="126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7" name="Google Shape;4787;p64"/>
            <p:cNvSpPr/>
            <p:nvPr/>
          </p:nvSpPr>
          <p:spPr>
            <a:xfrm>
              <a:off x="3580050" y="3238000"/>
              <a:ext cx="303900" cy="488725"/>
            </a:xfrm>
            <a:custGeom>
              <a:avLst/>
              <a:gdLst/>
              <a:ahLst/>
              <a:cxnLst/>
              <a:rect l="l" t="t" r="r" b="b"/>
              <a:pathLst>
                <a:path w="12156" h="19549" extrusionOk="0">
                  <a:moveTo>
                    <a:pt x="11542" y="0"/>
                  </a:moveTo>
                  <a:cubicBezTo>
                    <a:pt x="10569" y="0"/>
                    <a:pt x="8729" y="3391"/>
                    <a:pt x="7431" y="6673"/>
                  </a:cubicBezTo>
                  <a:cubicBezTo>
                    <a:pt x="5988" y="10388"/>
                    <a:pt x="1" y="15040"/>
                    <a:pt x="1" y="16735"/>
                  </a:cubicBezTo>
                  <a:cubicBezTo>
                    <a:pt x="1" y="16880"/>
                    <a:pt x="73" y="16988"/>
                    <a:pt x="145" y="17096"/>
                  </a:cubicBezTo>
                  <a:cubicBezTo>
                    <a:pt x="903" y="17854"/>
                    <a:pt x="3247" y="19549"/>
                    <a:pt x="5627" y="19549"/>
                  </a:cubicBezTo>
                  <a:cubicBezTo>
                    <a:pt x="7178" y="19549"/>
                    <a:pt x="8729" y="18863"/>
                    <a:pt x="9919" y="16772"/>
                  </a:cubicBezTo>
                  <a:cubicBezTo>
                    <a:pt x="11795" y="13381"/>
                    <a:pt x="12156" y="7863"/>
                    <a:pt x="12156" y="4256"/>
                  </a:cubicBezTo>
                  <a:cubicBezTo>
                    <a:pt x="12156" y="2092"/>
                    <a:pt x="12047" y="613"/>
                    <a:pt x="12047" y="613"/>
                  </a:cubicBezTo>
                  <a:cubicBezTo>
                    <a:pt x="11939" y="181"/>
                    <a:pt x="11759" y="0"/>
                    <a:pt x="11542" y="0"/>
                  </a:cubicBezTo>
                  <a:close/>
                </a:path>
              </a:pathLst>
            </a:custGeom>
            <a:solidFill>
              <a:srgbClr val="4747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8" name="Google Shape;4788;p64"/>
            <p:cNvSpPr/>
            <p:nvPr/>
          </p:nvSpPr>
          <p:spPr>
            <a:xfrm>
              <a:off x="3572850" y="3229875"/>
              <a:ext cx="319225" cy="504975"/>
            </a:xfrm>
            <a:custGeom>
              <a:avLst/>
              <a:gdLst/>
              <a:ahLst/>
              <a:cxnLst/>
              <a:rect l="l" t="t" r="r" b="b"/>
              <a:pathLst>
                <a:path w="12769" h="20199" extrusionOk="0">
                  <a:moveTo>
                    <a:pt x="11830" y="614"/>
                  </a:moveTo>
                  <a:lnTo>
                    <a:pt x="11903" y="650"/>
                  </a:lnTo>
                  <a:cubicBezTo>
                    <a:pt x="11939" y="722"/>
                    <a:pt x="11975" y="830"/>
                    <a:pt x="12047" y="1011"/>
                  </a:cubicBezTo>
                  <a:cubicBezTo>
                    <a:pt x="12047" y="1049"/>
                    <a:pt x="12047" y="1118"/>
                    <a:pt x="12047" y="1227"/>
                  </a:cubicBezTo>
                  <a:cubicBezTo>
                    <a:pt x="12083" y="1732"/>
                    <a:pt x="12155" y="2958"/>
                    <a:pt x="12155" y="4581"/>
                  </a:cubicBezTo>
                  <a:cubicBezTo>
                    <a:pt x="12155" y="6385"/>
                    <a:pt x="12047" y="8657"/>
                    <a:pt x="11758" y="10893"/>
                  </a:cubicBezTo>
                  <a:cubicBezTo>
                    <a:pt x="11434" y="13129"/>
                    <a:pt x="10857" y="15293"/>
                    <a:pt x="9919" y="16952"/>
                  </a:cubicBezTo>
                  <a:cubicBezTo>
                    <a:pt x="9378" y="17962"/>
                    <a:pt x="8729" y="18611"/>
                    <a:pt x="8043" y="19008"/>
                  </a:cubicBezTo>
                  <a:cubicBezTo>
                    <a:pt x="7358" y="19405"/>
                    <a:pt x="6637" y="19585"/>
                    <a:pt x="5915" y="19585"/>
                  </a:cubicBezTo>
                  <a:cubicBezTo>
                    <a:pt x="4797" y="19585"/>
                    <a:pt x="3643" y="19188"/>
                    <a:pt x="2705" y="18684"/>
                  </a:cubicBezTo>
                  <a:cubicBezTo>
                    <a:pt x="1768" y="18179"/>
                    <a:pt x="1010" y="17565"/>
                    <a:pt x="650" y="17205"/>
                  </a:cubicBezTo>
                  <a:cubicBezTo>
                    <a:pt x="614" y="17169"/>
                    <a:pt x="614" y="17133"/>
                    <a:pt x="614" y="17060"/>
                  </a:cubicBezTo>
                  <a:cubicBezTo>
                    <a:pt x="577" y="16916"/>
                    <a:pt x="650" y="16700"/>
                    <a:pt x="830" y="16447"/>
                  </a:cubicBezTo>
                  <a:cubicBezTo>
                    <a:pt x="1082" y="15942"/>
                    <a:pt x="1587" y="15329"/>
                    <a:pt x="2200" y="14608"/>
                  </a:cubicBezTo>
                  <a:cubicBezTo>
                    <a:pt x="3138" y="13562"/>
                    <a:pt x="4364" y="12300"/>
                    <a:pt x="5446" y="11001"/>
                  </a:cubicBezTo>
                  <a:cubicBezTo>
                    <a:pt x="6529" y="9703"/>
                    <a:pt x="7502" y="8368"/>
                    <a:pt x="8007" y="7106"/>
                  </a:cubicBezTo>
                  <a:cubicBezTo>
                    <a:pt x="8656" y="5483"/>
                    <a:pt x="9414" y="3824"/>
                    <a:pt x="10135" y="2598"/>
                  </a:cubicBezTo>
                  <a:cubicBezTo>
                    <a:pt x="10532" y="1948"/>
                    <a:pt x="10857" y="1443"/>
                    <a:pt x="11181" y="1119"/>
                  </a:cubicBezTo>
                  <a:cubicBezTo>
                    <a:pt x="11325" y="938"/>
                    <a:pt x="11470" y="794"/>
                    <a:pt x="11578" y="722"/>
                  </a:cubicBezTo>
                  <a:cubicBezTo>
                    <a:pt x="11686" y="650"/>
                    <a:pt x="11794" y="614"/>
                    <a:pt x="11830" y="614"/>
                  </a:cubicBezTo>
                  <a:close/>
                  <a:moveTo>
                    <a:pt x="11830" y="1"/>
                  </a:moveTo>
                  <a:cubicBezTo>
                    <a:pt x="11614" y="37"/>
                    <a:pt x="11434" y="109"/>
                    <a:pt x="11253" y="217"/>
                  </a:cubicBezTo>
                  <a:cubicBezTo>
                    <a:pt x="10929" y="434"/>
                    <a:pt x="10640" y="758"/>
                    <a:pt x="10316" y="1191"/>
                  </a:cubicBezTo>
                  <a:cubicBezTo>
                    <a:pt x="9378" y="2525"/>
                    <a:pt x="8296" y="4726"/>
                    <a:pt x="7466" y="6890"/>
                  </a:cubicBezTo>
                  <a:cubicBezTo>
                    <a:pt x="6781" y="8657"/>
                    <a:pt x="4942" y="10749"/>
                    <a:pt x="3246" y="12588"/>
                  </a:cubicBezTo>
                  <a:cubicBezTo>
                    <a:pt x="2417" y="13490"/>
                    <a:pt x="1623" y="14355"/>
                    <a:pt x="1010" y="15113"/>
                  </a:cubicBezTo>
                  <a:cubicBezTo>
                    <a:pt x="722" y="15474"/>
                    <a:pt x="469" y="15834"/>
                    <a:pt x="289" y="16123"/>
                  </a:cubicBezTo>
                  <a:cubicBezTo>
                    <a:pt x="109" y="16447"/>
                    <a:pt x="0" y="16736"/>
                    <a:pt x="0" y="17060"/>
                  </a:cubicBezTo>
                  <a:cubicBezTo>
                    <a:pt x="0" y="17241"/>
                    <a:pt x="72" y="17493"/>
                    <a:pt x="217" y="17638"/>
                  </a:cubicBezTo>
                  <a:cubicBezTo>
                    <a:pt x="650" y="18034"/>
                    <a:pt x="1407" y="18647"/>
                    <a:pt x="2417" y="19188"/>
                  </a:cubicBezTo>
                  <a:cubicBezTo>
                    <a:pt x="3427" y="19729"/>
                    <a:pt x="4653" y="20198"/>
                    <a:pt x="5915" y="20198"/>
                  </a:cubicBezTo>
                  <a:cubicBezTo>
                    <a:pt x="6745" y="20198"/>
                    <a:pt x="7574" y="19982"/>
                    <a:pt x="8332" y="19513"/>
                  </a:cubicBezTo>
                  <a:cubicBezTo>
                    <a:pt x="9125" y="19080"/>
                    <a:pt x="9847" y="18323"/>
                    <a:pt x="10460" y="17241"/>
                  </a:cubicBezTo>
                  <a:cubicBezTo>
                    <a:pt x="11434" y="15474"/>
                    <a:pt x="12011" y="13237"/>
                    <a:pt x="12335" y="10965"/>
                  </a:cubicBezTo>
                  <a:cubicBezTo>
                    <a:pt x="12660" y="8693"/>
                    <a:pt x="12768" y="6385"/>
                    <a:pt x="12768" y="4581"/>
                  </a:cubicBezTo>
                  <a:cubicBezTo>
                    <a:pt x="12768" y="2417"/>
                    <a:pt x="12624" y="902"/>
                    <a:pt x="12624" y="902"/>
                  </a:cubicBezTo>
                  <a:lnTo>
                    <a:pt x="12624" y="866"/>
                  </a:lnTo>
                  <a:cubicBezTo>
                    <a:pt x="12552" y="614"/>
                    <a:pt x="12480" y="434"/>
                    <a:pt x="12335" y="289"/>
                  </a:cubicBezTo>
                  <a:cubicBezTo>
                    <a:pt x="12227" y="109"/>
                    <a:pt x="12011" y="1"/>
                    <a:pt x="118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9" name="Google Shape;4789;p64"/>
            <p:cNvSpPr/>
            <p:nvPr/>
          </p:nvSpPr>
          <p:spPr>
            <a:xfrm>
              <a:off x="3224800" y="2836750"/>
              <a:ext cx="786275" cy="880150"/>
            </a:xfrm>
            <a:custGeom>
              <a:avLst/>
              <a:gdLst/>
              <a:ahLst/>
              <a:cxnLst/>
              <a:rect l="l" t="t" r="r" b="b"/>
              <a:pathLst>
                <a:path w="31451" h="35206" extrusionOk="0">
                  <a:moveTo>
                    <a:pt x="19513" y="0"/>
                  </a:moveTo>
                  <a:cubicBezTo>
                    <a:pt x="19512" y="1"/>
                    <a:pt x="3138" y="4256"/>
                    <a:pt x="0" y="5663"/>
                  </a:cubicBezTo>
                  <a:cubicBezTo>
                    <a:pt x="0" y="5663"/>
                    <a:pt x="253" y="14211"/>
                    <a:pt x="3535" y="23156"/>
                  </a:cubicBezTo>
                  <a:cubicBezTo>
                    <a:pt x="6817" y="32064"/>
                    <a:pt x="12335" y="35094"/>
                    <a:pt x="14716" y="35202"/>
                  </a:cubicBezTo>
                  <a:cubicBezTo>
                    <a:pt x="14753" y="35204"/>
                    <a:pt x="14791" y="35205"/>
                    <a:pt x="14830" y="35205"/>
                  </a:cubicBezTo>
                  <a:cubicBezTo>
                    <a:pt x="17272" y="35205"/>
                    <a:pt x="21672" y="30736"/>
                    <a:pt x="23660" y="26546"/>
                  </a:cubicBezTo>
                  <a:cubicBezTo>
                    <a:pt x="25680" y="22254"/>
                    <a:pt x="27051" y="17349"/>
                    <a:pt x="27051" y="17349"/>
                  </a:cubicBezTo>
                  <a:cubicBezTo>
                    <a:pt x="27051" y="17349"/>
                    <a:pt x="29972" y="16339"/>
                    <a:pt x="30730" y="13706"/>
                  </a:cubicBezTo>
                  <a:cubicBezTo>
                    <a:pt x="31451" y="11073"/>
                    <a:pt x="31343" y="8657"/>
                    <a:pt x="29323" y="8404"/>
                  </a:cubicBezTo>
                  <a:cubicBezTo>
                    <a:pt x="29239" y="8394"/>
                    <a:pt x="29158" y="8389"/>
                    <a:pt x="29078" y="8389"/>
                  </a:cubicBezTo>
                  <a:cubicBezTo>
                    <a:pt x="27233" y="8389"/>
                    <a:pt x="26438" y="11073"/>
                    <a:pt x="26438" y="11073"/>
                  </a:cubicBezTo>
                  <a:cubicBezTo>
                    <a:pt x="26438" y="11073"/>
                    <a:pt x="23913" y="9414"/>
                    <a:pt x="22903" y="6168"/>
                  </a:cubicBezTo>
                  <a:cubicBezTo>
                    <a:pt x="22001" y="3236"/>
                    <a:pt x="23517" y="908"/>
                    <a:pt x="23130" y="908"/>
                  </a:cubicBezTo>
                  <a:cubicBezTo>
                    <a:pt x="23084" y="908"/>
                    <a:pt x="23011" y="941"/>
                    <a:pt x="22903" y="1010"/>
                  </a:cubicBezTo>
                  <a:cubicBezTo>
                    <a:pt x="21982" y="1569"/>
                    <a:pt x="20222" y="3298"/>
                    <a:pt x="19180" y="3298"/>
                  </a:cubicBezTo>
                  <a:cubicBezTo>
                    <a:pt x="19080" y="3298"/>
                    <a:pt x="18986" y="3282"/>
                    <a:pt x="18900" y="3247"/>
                  </a:cubicBezTo>
                  <a:cubicBezTo>
                    <a:pt x="17890" y="2886"/>
                    <a:pt x="19513" y="1"/>
                    <a:pt x="19513" y="0"/>
                  </a:cubicBezTo>
                  <a:close/>
                </a:path>
              </a:pathLst>
            </a:custGeom>
            <a:solidFill>
              <a:srgbClr val="7070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0" name="Google Shape;4790;p64"/>
            <p:cNvSpPr/>
            <p:nvPr/>
          </p:nvSpPr>
          <p:spPr>
            <a:xfrm>
              <a:off x="3217575" y="2829200"/>
              <a:ext cx="793500" cy="895725"/>
            </a:xfrm>
            <a:custGeom>
              <a:avLst/>
              <a:gdLst/>
              <a:ahLst/>
              <a:cxnLst/>
              <a:rect l="l" t="t" r="r" b="b"/>
              <a:pathLst>
                <a:path w="31740" h="35829" extrusionOk="0">
                  <a:moveTo>
                    <a:pt x="19227" y="757"/>
                  </a:moveTo>
                  <a:cubicBezTo>
                    <a:pt x="19168" y="873"/>
                    <a:pt x="19106" y="999"/>
                    <a:pt x="19044" y="1132"/>
                  </a:cubicBezTo>
                  <a:cubicBezTo>
                    <a:pt x="18792" y="1709"/>
                    <a:pt x="18539" y="2358"/>
                    <a:pt x="18539" y="2935"/>
                  </a:cubicBezTo>
                  <a:cubicBezTo>
                    <a:pt x="18539" y="3116"/>
                    <a:pt x="18575" y="3296"/>
                    <a:pt x="18648" y="3476"/>
                  </a:cubicBezTo>
                  <a:cubicBezTo>
                    <a:pt x="18720" y="3621"/>
                    <a:pt x="18864" y="3765"/>
                    <a:pt x="19080" y="3837"/>
                  </a:cubicBezTo>
                  <a:cubicBezTo>
                    <a:pt x="19189" y="3873"/>
                    <a:pt x="19333" y="3909"/>
                    <a:pt x="19441" y="3909"/>
                  </a:cubicBezTo>
                  <a:cubicBezTo>
                    <a:pt x="19802" y="3909"/>
                    <a:pt x="20126" y="3765"/>
                    <a:pt x="20487" y="3585"/>
                  </a:cubicBezTo>
                  <a:cubicBezTo>
                    <a:pt x="21028" y="3332"/>
                    <a:pt x="21569" y="2899"/>
                    <a:pt x="22074" y="2503"/>
                  </a:cubicBezTo>
                  <a:cubicBezTo>
                    <a:pt x="22443" y="2239"/>
                    <a:pt x="22794" y="1955"/>
                    <a:pt x="23082" y="1752"/>
                  </a:cubicBezTo>
                  <a:lnTo>
                    <a:pt x="23082" y="1752"/>
                  </a:lnTo>
                  <a:cubicBezTo>
                    <a:pt x="22898" y="2318"/>
                    <a:pt x="22615" y="3308"/>
                    <a:pt x="22615" y="4486"/>
                  </a:cubicBezTo>
                  <a:cubicBezTo>
                    <a:pt x="22615" y="5135"/>
                    <a:pt x="22687" y="5821"/>
                    <a:pt x="22904" y="6542"/>
                  </a:cubicBezTo>
                  <a:cubicBezTo>
                    <a:pt x="23949" y="9932"/>
                    <a:pt x="26546" y="11591"/>
                    <a:pt x="26546" y="11628"/>
                  </a:cubicBezTo>
                  <a:cubicBezTo>
                    <a:pt x="26600" y="11646"/>
                    <a:pt x="26645" y="11655"/>
                    <a:pt x="26691" y="11655"/>
                  </a:cubicBezTo>
                  <a:cubicBezTo>
                    <a:pt x="26736" y="11655"/>
                    <a:pt x="26781" y="11646"/>
                    <a:pt x="26835" y="11628"/>
                  </a:cubicBezTo>
                  <a:cubicBezTo>
                    <a:pt x="26907" y="11628"/>
                    <a:pt x="26979" y="11555"/>
                    <a:pt x="27015" y="11447"/>
                  </a:cubicBezTo>
                  <a:lnTo>
                    <a:pt x="27015" y="11411"/>
                  </a:lnTo>
                  <a:cubicBezTo>
                    <a:pt x="27051" y="11303"/>
                    <a:pt x="27268" y="10654"/>
                    <a:pt x="27700" y="10077"/>
                  </a:cubicBezTo>
                  <a:cubicBezTo>
                    <a:pt x="27881" y="9788"/>
                    <a:pt x="28133" y="9500"/>
                    <a:pt x="28422" y="9319"/>
                  </a:cubicBezTo>
                  <a:cubicBezTo>
                    <a:pt x="28710" y="9139"/>
                    <a:pt x="28999" y="8995"/>
                    <a:pt x="29360" y="8995"/>
                  </a:cubicBezTo>
                  <a:cubicBezTo>
                    <a:pt x="29432" y="8995"/>
                    <a:pt x="29504" y="8995"/>
                    <a:pt x="29576" y="9031"/>
                  </a:cubicBezTo>
                  <a:cubicBezTo>
                    <a:pt x="30153" y="9103"/>
                    <a:pt x="30514" y="9319"/>
                    <a:pt x="30766" y="9716"/>
                  </a:cubicBezTo>
                  <a:cubicBezTo>
                    <a:pt x="31019" y="10113"/>
                    <a:pt x="31127" y="10690"/>
                    <a:pt x="31127" y="11375"/>
                  </a:cubicBezTo>
                  <a:cubicBezTo>
                    <a:pt x="31127" y="12096"/>
                    <a:pt x="30983" y="12998"/>
                    <a:pt x="30694" y="13936"/>
                  </a:cubicBezTo>
                  <a:cubicBezTo>
                    <a:pt x="30369" y="15162"/>
                    <a:pt x="29504" y="16028"/>
                    <a:pt x="28710" y="16569"/>
                  </a:cubicBezTo>
                  <a:cubicBezTo>
                    <a:pt x="28314" y="16857"/>
                    <a:pt x="27953" y="17038"/>
                    <a:pt x="27700" y="17182"/>
                  </a:cubicBezTo>
                  <a:cubicBezTo>
                    <a:pt x="27556" y="17254"/>
                    <a:pt x="27448" y="17290"/>
                    <a:pt x="27376" y="17326"/>
                  </a:cubicBezTo>
                  <a:lnTo>
                    <a:pt x="27268" y="17362"/>
                  </a:lnTo>
                  <a:cubicBezTo>
                    <a:pt x="27159" y="17398"/>
                    <a:pt x="27087" y="17470"/>
                    <a:pt x="27051" y="17579"/>
                  </a:cubicBezTo>
                  <a:cubicBezTo>
                    <a:pt x="27051" y="17579"/>
                    <a:pt x="26979" y="17867"/>
                    <a:pt x="26835" y="18408"/>
                  </a:cubicBezTo>
                  <a:cubicBezTo>
                    <a:pt x="26330" y="19959"/>
                    <a:pt x="25176" y="23530"/>
                    <a:pt x="23697" y="26704"/>
                  </a:cubicBezTo>
                  <a:cubicBezTo>
                    <a:pt x="22723" y="28795"/>
                    <a:pt x="21136" y="30923"/>
                    <a:pt x="19477" y="32546"/>
                  </a:cubicBezTo>
                  <a:cubicBezTo>
                    <a:pt x="18684" y="33376"/>
                    <a:pt x="17854" y="34025"/>
                    <a:pt x="17097" y="34494"/>
                  </a:cubicBezTo>
                  <a:cubicBezTo>
                    <a:pt x="16339" y="34963"/>
                    <a:pt x="15618" y="35215"/>
                    <a:pt x="15113" y="35215"/>
                  </a:cubicBezTo>
                  <a:lnTo>
                    <a:pt x="15041" y="35215"/>
                  </a:lnTo>
                  <a:cubicBezTo>
                    <a:pt x="13959" y="35179"/>
                    <a:pt x="12011" y="34422"/>
                    <a:pt x="9955" y="32546"/>
                  </a:cubicBezTo>
                  <a:cubicBezTo>
                    <a:pt x="7900" y="30707"/>
                    <a:pt x="5736" y="27750"/>
                    <a:pt x="4113" y="23349"/>
                  </a:cubicBezTo>
                  <a:cubicBezTo>
                    <a:pt x="2490" y="18913"/>
                    <a:pt x="1588" y="14549"/>
                    <a:pt x="1119" y="11303"/>
                  </a:cubicBezTo>
                  <a:cubicBezTo>
                    <a:pt x="903" y="9680"/>
                    <a:pt x="758" y="8345"/>
                    <a:pt x="686" y="7408"/>
                  </a:cubicBezTo>
                  <a:cubicBezTo>
                    <a:pt x="650" y="6939"/>
                    <a:pt x="614" y="6578"/>
                    <a:pt x="614" y="6326"/>
                  </a:cubicBezTo>
                  <a:cubicBezTo>
                    <a:pt x="614" y="6256"/>
                    <a:pt x="614" y="6195"/>
                    <a:pt x="614" y="6142"/>
                  </a:cubicBezTo>
                  <a:lnTo>
                    <a:pt x="614" y="6142"/>
                  </a:lnTo>
                  <a:cubicBezTo>
                    <a:pt x="1427" y="5813"/>
                    <a:pt x="2924" y="5309"/>
                    <a:pt x="4762" y="4775"/>
                  </a:cubicBezTo>
                  <a:cubicBezTo>
                    <a:pt x="7719" y="3873"/>
                    <a:pt x="11506" y="2827"/>
                    <a:pt x="14536" y="1998"/>
                  </a:cubicBezTo>
                  <a:cubicBezTo>
                    <a:pt x="16051" y="1601"/>
                    <a:pt x="17385" y="1240"/>
                    <a:pt x="18359" y="988"/>
                  </a:cubicBezTo>
                  <a:cubicBezTo>
                    <a:pt x="18699" y="896"/>
                    <a:pt x="18992" y="819"/>
                    <a:pt x="19227" y="757"/>
                  </a:cubicBezTo>
                  <a:close/>
                  <a:moveTo>
                    <a:pt x="19816" y="0"/>
                  </a:moveTo>
                  <a:cubicBezTo>
                    <a:pt x="19786" y="0"/>
                    <a:pt x="19757" y="5"/>
                    <a:pt x="19730" y="14"/>
                  </a:cubicBezTo>
                  <a:cubicBezTo>
                    <a:pt x="19730" y="14"/>
                    <a:pt x="15618" y="1060"/>
                    <a:pt x="11146" y="2322"/>
                  </a:cubicBezTo>
                  <a:cubicBezTo>
                    <a:pt x="8909" y="2935"/>
                    <a:pt x="6565" y="3585"/>
                    <a:pt x="4581" y="4198"/>
                  </a:cubicBezTo>
                  <a:cubicBezTo>
                    <a:pt x="2598" y="4775"/>
                    <a:pt x="1011" y="5316"/>
                    <a:pt x="181" y="5676"/>
                  </a:cubicBezTo>
                  <a:cubicBezTo>
                    <a:pt x="73" y="5713"/>
                    <a:pt x="1" y="5821"/>
                    <a:pt x="1" y="5965"/>
                  </a:cubicBezTo>
                  <a:cubicBezTo>
                    <a:pt x="1" y="5965"/>
                    <a:pt x="253" y="14549"/>
                    <a:pt x="3536" y="23530"/>
                  </a:cubicBezTo>
                  <a:cubicBezTo>
                    <a:pt x="5195" y="28038"/>
                    <a:pt x="7431" y="31068"/>
                    <a:pt x="9559" y="33015"/>
                  </a:cubicBezTo>
                  <a:cubicBezTo>
                    <a:pt x="11687" y="34927"/>
                    <a:pt x="13706" y="35756"/>
                    <a:pt x="15005" y="35829"/>
                  </a:cubicBezTo>
                  <a:lnTo>
                    <a:pt x="15113" y="35829"/>
                  </a:lnTo>
                  <a:cubicBezTo>
                    <a:pt x="15798" y="35829"/>
                    <a:pt x="16592" y="35504"/>
                    <a:pt x="17385" y="34999"/>
                  </a:cubicBezTo>
                  <a:cubicBezTo>
                    <a:pt x="19838" y="33520"/>
                    <a:pt x="22687" y="30202"/>
                    <a:pt x="24238" y="26956"/>
                  </a:cubicBezTo>
                  <a:cubicBezTo>
                    <a:pt x="26041" y="23124"/>
                    <a:pt x="27327" y="18802"/>
                    <a:pt x="27582" y="17895"/>
                  </a:cubicBezTo>
                  <a:lnTo>
                    <a:pt x="27582" y="17895"/>
                  </a:lnTo>
                  <a:cubicBezTo>
                    <a:pt x="27834" y="17799"/>
                    <a:pt x="28411" y="17541"/>
                    <a:pt x="29071" y="17074"/>
                  </a:cubicBezTo>
                  <a:cubicBezTo>
                    <a:pt x="29901" y="16461"/>
                    <a:pt x="30874" y="15487"/>
                    <a:pt x="31307" y="14080"/>
                  </a:cubicBezTo>
                  <a:cubicBezTo>
                    <a:pt x="31560" y="13142"/>
                    <a:pt x="31740" y="12205"/>
                    <a:pt x="31740" y="11375"/>
                  </a:cubicBezTo>
                  <a:cubicBezTo>
                    <a:pt x="31740" y="10618"/>
                    <a:pt x="31596" y="9932"/>
                    <a:pt x="31271" y="9391"/>
                  </a:cubicBezTo>
                  <a:cubicBezTo>
                    <a:pt x="30946" y="8886"/>
                    <a:pt x="30369" y="8490"/>
                    <a:pt x="29648" y="8418"/>
                  </a:cubicBezTo>
                  <a:lnTo>
                    <a:pt x="29360" y="8418"/>
                  </a:lnTo>
                  <a:cubicBezTo>
                    <a:pt x="28855" y="8418"/>
                    <a:pt x="28386" y="8598"/>
                    <a:pt x="27989" y="8886"/>
                  </a:cubicBezTo>
                  <a:cubicBezTo>
                    <a:pt x="27448" y="9283"/>
                    <a:pt x="27051" y="9896"/>
                    <a:pt x="26799" y="10365"/>
                  </a:cubicBezTo>
                  <a:cubicBezTo>
                    <a:pt x="26706" y="10551"/>
                    <a:pt x="26632" y="10723"/>
                    <a:pt x="26577" y="10865"/>
                  </a:cubicBezTo>
                  <a:lnTo>
                    <a:pt x="26577" y="10865"/>
                  </a:lnTo>
                  <a:cubicBezTo>
                    <a:pt x="25881" y="10313"/>
                    <a:pt x="24225" y="8805"/>
                    <a:pt x="23481" y="6362"/>
                  </a:cubicBezTo>
                  <a:cubicBezTo>
                    <a:pt x="23300" y="5713"/>
                    <a:pt x="23192" y="5063"/>
                    <a:pt x="23192" y="4486"/>
                  </a:cubicBezTo>
                  <a:cubicBezTo>
                    <a:pt x="23192" y="3729"/>
                    <a:pt x="23336" y="3044"/>
                    <a:pt x="23481" y="2503"/>
                  </a:cubicBezTo>
                  <a:cubicBezTo>
                    <a:pt x="23553" y="2214"/>
                    <a:pt x="23625" y="1998"/>
                    <a:pt x="23697" y="1781"/>
                  </a:cubicBezTo>
                  <a:cubicBezTo>
                    <a:pt x="23733" y="1601"/>
                    <a:pt x="23769" y="1457"/>
                    <a:pt x="23805" y="1312"/>
                  </a:cubicBezTo>
                  <a:cubicBezTo>
                    <a:pt x="23805" y="1240"/>
                    <a:pt x="23769" y="1168"/>
                    <a:pt x="23733" y="1060"/>
                  </a:cubicBezTo>
                  <a:cubicBezTo>
                    <a:pt x="23697" y="1024"/>
                    <a:pt x="23625" y="952"/>
                    <a:pt x="23589" y="916"/>
                  </a:cubicBezTo>
                  <a:cubicBezTo>
                    <a:pt x="23517" y="916"/>
                    <a:pt x="23481" y="880"/>
                    <a:pt x="23408" y="880"/>
                  </a:cubicBezTo>
                  <a:cubicBezTo>
                    <a:pt x="23336" y="916"/>
                    <a:pt x="23264" y="916"/>
                    <a:pt x="23228" y="952"/>
                  </a:cubicBezTo>
                  <a:cubicBezTo>
                    <a:pt x="23156" y="988"/>
                    <a:pt x="23084" y="988"/>
                    <a:pt x="23048" y="1024"/>
                  </a:cubicBezTo>
                  <a:cubicBezTo>
                    <a:pt x="22543" y="1348"/>
                    <a:pt x="21894" y="1925"/>
                    <a:pt x="21208" y="2430"/>
                  </a:cubicBezTo>
                  <a:cubicBezTo>
                    <a:pt x="20848" y="2683"/>
                    <a:pt x="20523" y="2899"/>
                    <a:pt x="20198" y="3044"/>
                  </a:cubicBezTo>
                  <a:cubicBezTo>
                    <a:pt x="19910" y="3224"/>
                    <a:pt x="19621" y="3296"/>
                    <a:pt x="19441" y="3296"/>
                  </a:cubicBezTo>
                  <a:lnTo>
                    <a:pt x="19297" y="3296"/>
                  </a:lnTo>
                  <a:lnTo>
                    <a:pt x="19189" y="3188"/>
                  </a:lnTo>
                  <a:cubicBezTo>
                    <a:pt x="19153" y="3152"/>
                    <a:pt x="19153" y="3080"/>
                    <a:pt x="19153" y="2935"/>
                  </a:cubicBezTo>
                  <a:cubicBezTo>
                    <a:pt x="19153" y="2539"/>
                    <a:pt x="19369" y="1889"/>
                    <a:pt x="19585" y="1384"/>
                  </a:cubicBezTo>
                  <a:cubicBezTo>
                    <a:pt x="19730" y="1096"/>
                    <a:pt x="19838" y="880"/>
                    <a:pt x="19910" y="699"/>
                  </a:cubicBezTo>
                  <a:cubicBezTo>
                    <a:pt x="19946" y="627"/>
                    <a:pt x="19982" y="555"/>
                    <a:pt x="20018" y="519"/>
                  </a:cubicBezTo>
                  <a:lnTo>
                    <a:pt x="20054" y="447"/>
                  </a:lnTo>
                  <a:cubicBezTo>
                    <a:pt x="20126" y="339"/>
                    <a:pt x="20126" y="194"/>
                    <a:pt x="20054" y="122"/>
                  </a:cubicBezTo>
                  <a:cubicBezTo>
                    <a:pt x="20000" y="41"/>
                    <a:pt x="19905" y="0"/>
                    <a:pt x="198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1" name="Google Shape;4791;p64"/>
            <p:cNvSpPr/>
            <p:nvPr/>
          </p:nvSpPr>
          <p:spPr>
            <a:xfrm>
              <a:off x="3751375" y="3083575"/>
              <a:ext cx="155125" cy="68600"/>
            </a:xfrm>
            <a:custGeom>
              <a:avLst/>
              <a:gdLst/>
              <a:ahLst/>
              <a:cxnLst/>
              <a:rect l="l" t="t" r="r" b="b"/>
              <a:pathLst>
                <a:path w="6205" h="2744" extrusionOk="0">
                  <a:moveTo>
                    <a:pt x="5848" y="1"/>
                  </a:moveTo>
                  <a:cubicBezTo>
                    <a:pt x="5822" y="1"/>
                    <a:pt x="5796" y="4"/>
                    <a:pt x="5771" y="10"/>
                  </a:cubicBezTo>
                  <a:lnTo>
                    <a:pt x="217" y="2174"/>
                  </a:lnTo>
                  <a:cubicBezTo>
                    <a:pt x="73" y="2210"/>
                    <a:pt x="1" y="2390"/>
                    <a:pt x="73" y="2571"/>
                  </a:cubicBezTo>
                  <a:cubicBezTo>
                    <a:pt x="99" y="2676"/>
                    <a:pt x="203" y="2743"/>
                    <a:pt x="313" y="2743"/>
                  </a:cubicBezTo>
                  <a:cubicBezTo>
                    <a:pt x="354" y="2743"/>
                    <a:pt x="395" y="2734"/>
                    <a:pt x="433" y="2715"/>
                  </a:cubicBezTo>
                  <a:lnTo>
                    <a:pt x="5988" y="587"/>
                  </a:lnTo>
                  <a:cubicBezTo>
                    <a:pt x="6132" y="515"/>
                    <a:pt x="6204" y="334"/>
                    <a:pt x="6168" y="190"/>
                  </a:cubicBezTo>
                  <a:cubicBezTo>
                    <a:pt x="6108" y="71"/>
                    <a:pt x="5974" y="1"/>
                    <a:pt x="58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2" name="Google Shape;4792;p64"/>
            <p:cNvSpPr/>
            <p:nvPr/>
          </p:nvSpPr>
          <p:spPr>
            <a:xfrm>
              <a:off x="3156275" y="3109950"/>
              <a:ext cx="628500" cy="217975"/>
            </a:xfrm>
            <a:custGeom>
              <a:avLst/>
              <a:gdLst/>
              <a:ahLst/>
              <a:cxnLst/>
              <a:rect l="l" t="t" r="r" b="b"/>
              <a:pathLst>
                <a:path w="25140" h="8719" extrusionOk="0">
                  <a:moveTo>
                    <a:pt x="0" y="1"/>
                  </a:moveTo>
                  <a:cubicBezTo>
                    <a:pt x="0" y="1"/>
                    <a:pt x="109" y="3535"/>
                    <a:pt x="1876" y="5555"/>
                  </a:cubicBezTo>
                  <a:cubicBezTo>
                    <a:pt x="3144" y="6979"/>
                    <a:pt x="5380" y="7511"/>
                    <a:pt x="7047" y="7511"/>
                  </a:cubicBezTo>
                  <a:cubicBezTo>
                    <a:pt x="7702" y="7511"/>
                    <a:pt x="8270" y="7429"/>
                    <a:pt x="8656" y="7286"/>
                  </a:cubicBezTo>
                  <a:cubicBezTo>
                    <a:pt x="9996" y="6840"/>
                    <a:pt x="9831" y="3255"/>
                    <a:pt x="11120" y="3255"/>
                  </a:cubicBezTo>
                  <a:cubicBezTo>
                    <a:pt x="11184" y="3255"/>
                    <a:pt x="11253" y="3264"/>
                    <a:pt x="11325" y="3283"/>
                  </a:cubicBezTo>
                  <a:cubicBezTo>
                    <a:pt x="12804" y="3644"/>
                    <a:pt x="12552" y="5303"/>
                    <a:pt x="13201" y="6817"/>
                  </a:cubicBezTo>
                  <a:cubicBezTo>
                    <a:pt x="13814" y="8296"/>
                    <a:pt x="14463" y="8188"/>
                    <a:pt x="17204" y="8549"/>
                  </a:cubicBezTo>
                  <a:cubicBezTo>
                    <a:pt x="17971" y="8658"/>
                    <a:pt x="18726" y="8718"/>
                    <a:pt x="19439" y="8718"/>
                  </a:cubicBezTo>
                  <a:cubicBezTo>
                    <a:pt x="21311" y="8718"/>
                    <a:pt x="22893" y="8305"/>
                    <a:pt x="23624" y="7286"/>
                  </a:cubicBezTo>
                  <a:cubicBezTo>
                    <a:pt x="24634" y="5916"/>
                    <a:pt x="25139" y="1624"/>
                    <a:pt x="24129" y="1407"/>
                  </a:cubicBezTo>
                  <a:cubicBezTo>
                    <a:pt x="23922" y="1355"/>
                    <a:pt x="23613" y="1334"/>
                    <a:pt x="23223" y="1334"/>
                  </a:cubicBezTo>
                  <a:cubicBezTo>
                    <a:pt x="21714" y="1334"/>
                    <a:pt x="18980" y="1653"/>
                    <a:pt x="16086" y="1768"/>
                  </a:cubicBezTo>
                  <a:cubicBezTo>
                    <a:pt x="12444" y="1876"/>
                    <a:pt x="11073" y="2021"/>
                    <a:pt x="11073" y="2021"/>
                  </a:cubicBez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3" name="Google Shape;4793;p64"/>
            <p:cNvSpPr/>
            <p:nvPr/>
          </p:nvSpPr>
          <p:spPr>
            <a:xfrm>
              <a:off x="3501625" y="3169475"/>
              <a:ext cx="275025" cy="158450"/>
            </a:xfrm>
            <a:custGeom>
              <a:avLst/>
              <a:gdLst/>
              <a:ahLst/>
              <a:cxnLst/>
              <a:rect l="l" t="t" r="r" b="b"/>
              <a:pathLst>
                <a:path w="11001" h="6338" extrusionOk="0">
                  <a:moveTo>
                    <a:pt x="10820" y="0"/>
                  </a:moveTo>
                  <a:lnTo>
                    <a:pt x="0" y="5374"/>
                  </a:lnTo>
                  <a:cubicBezTo>
                    <a:pt x="577" y="5879"/>
                    <a:pt x="1443" y="5915"/>
                    <a:pt x="3390" y="6168"/>
                  </a:cubicBezTo>
                  <a:cubicBezTo>
                    <a:pt x="4157" y="6277"/>
                    <a:pt x="4912" y="6337"/>
                    <a:pt x="5625" y="6337"/>
                  </a:cubicBezTo>
                  <a:cubicBezTo>
                    <a:pt x="7497" y="6337"/>
                    <a:pt x="9079" y="5924"/>
                    <a:pt x="9810" y="4905"/>
                  </a:cubicBezTo>
                  <a:cubicBezTo>
                    <a:pt x="10568" y="3932"/>
                    <a:pt x="11001" y="1407"/>
                    <a:pt x="108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4" name="Google Shape;4794;p64"/>
            <p:cNvSpPr/>
            <p:nvPr/>
          </p:nvSpPr>
          <p:spPr>
            <a:xfrm>
              <a:off x="3217575" y="3153250"/>
              <a:ext cx="351700" cy="144800"/>
            </a:xfrm>
            <a:custGeom>
              <a:avLst/>
              <a:gdLst/>
              <a:ahLst/>
              <a:cxnLst/>
              <a:rect l="l" t="t" r="r" b="b"/>
              <a:pathLst>
                <a:path w="14068" h="5792" extrusionOk="0">
                  <a:moveTo>
                    <a:pt x="14067" y="0"/>
                  </a:moveTo>
                  <a:lnTo>
                    <a:pt x="14067" y="0"/>
                  </a:lnTo>
                  <a:cubicBezTo>
                    <a:pt x="13923" y="36"/>
                    <a:pt x="13779" y="36"/>
                    <a:pt x="13634" y="36"/>
                  </a:cubicBezTo>
                  <a:cubicBezTo>
                    <a:pt x="12552" y="72"/>
                    <a:pt x="11687" y="108"/>
                    <a:pt x="10965" y="144"/>
                  </a:cubicBezTo>
                  <a:lnTo>
                    <a:pt x="1" y="4364"/>
                  </a:lnTo>
                  <a:cubicBezTo>
                    <a:pt x="1302" y="5395"/>
                    <a:pt x="3138" y="5791"/>
                    <a:pt x="4564" y="5791"/>
                  </a:cubicBezTo>
                  <a:cubicBezTo>
                    <a:pt x="5234" y="5791"/>
                    <a:pt x="5813" y="5704"/>
                    <a:pt x="6204" y="5554"/>
                  </a:cubicBezTo>
                  <a:cubicBezTo>
                    <a:pt x="7544" y="5108"/>
                    <a:pt x="7379" y="1523"/>
                    <a:pt x="8668" y="1523"/>
                  </a:cubicBezTo>
                  <a:cubicBezTo>
                    <a:pt x="8732" y="1523"/>
                    <a:pt x="8801" y="1532"/>
                    <a:pt x="8873" y="1551"/>
                  </a:cubicBezTo>
                  <a:cubicBezTo>
                    <a:pt x="9739" y="1767"/>
                    <a:pt x="10028" y="2453"/>
                    <a:pt x="10244" y="3282"/>
                  </a:cubicBezTo>
                  <a:lnTo>
                    <a:pt x="1406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5" name="Google Shape;4795;p64"/>
            <p:cNvSpPr/>
            <p:nvPr/>
          </p:nvSpPr>
          <p:spPr>
            <a:xfrm>
              <a:off x="3148150" y="3102400"/>
              <a:ext cx="633000" cy="233000"/>
            </a:xfrm>
            <a:custGeom>
              <a:avLst/>
              <a:gdLst/>
              <a:ahLst/>
              <a:cxnLst/>
              <a:rect l="l" t="t" r="r" b="b"/>
              <a:pathLst>
                <a:path w="25320" h="9320" extrusionOk="0">
                  <a:moveTo>
                    <a:pt x="638" y="661"/>
                  </a:moveTo>
                  <a:lnTo>
                    <a:pt x="11326" y="2611"/>
                  </a:lnTo>
                  <a:lnTo>
                    <a:pt x="11686" y="2611"/>
                  </a:lnTo>
                  <a:cubicBezTo>
                    <a:pt x="12228" y="2575"/>
                    <a:pt x="13706" y="2467"/>
                    <a:pt x="16411" y="2359"/>
                  </a:cubicBezTo>
                  <a:cubicBezTo>
                    <a:pt x="19369" y="2250"/>
                    <a:pt x="22146" y="1926"/>
                    <a:pt x="23625" y="1926"/>
                  </a:cubicBezTo>
                  <a:cubicBezTo>
                    <a:pt x="23985" y="1926"/>
                    <a:pt x="24238" y="1962"/>
                    <a:pt x="24382" y="1998"/>
                  </a:cubicBezTo>
                  <a:lnTo>
                    <a:pt x="24490" y="2034"/>
                  </a:lnTo>
                  <a:cubicBezTo>
                    <a:pt x="24526" y="2142"/>
                    <a:pt x="24599" y="2286"/>
                    <a:pt x="24635" y="2539"/>
                  </a:cubicBezTo>
                  <a:cubicBezTo>
                    <a:pt x="24707" y="2755"/>
                    <a:pt x="24707" y="3044"/>
                    <a:pt x="24707" y="3369"/>
                  </a:cubicBezTo>
                  <a:cubicBezTo>
                    <a:pt x="24707" y="4054"/>
                    <a:pt x="24599" y="4883"/>
                    <a:pt x="24418" y="5641"/>
                  </a:cubicBezTo>
                  <a:cubicBezTo>
                    <a:pt x="24238" y="6398"/>
                    <a:pt x="23985" y="7047"/>
                    <a:pt x="23733" y="7444"/>
                  </a:cubicBezTo>
                  <a:cubicBezTo>
                    <a:pt x="23408" y="7877"/>
                    <a:pt x="22867" y="8202"/>
                    <a:pt x="22182" y="8418"/>
                  </a:cubicBezTo>
                  <a:cubicBezTo>
                    <a:pt x="21497" y="8634"/>
                    <a:pt x="20667" y="8706"/>
                    <a:pt x="19729" y="8706"/>
                  </a:cubicBezTo>
                  <a:cubicBezTo>
                    <a:pt x="19044" y="8706"/>
                    <a:pt x="18323" y="8670"/>
                    <a:pt x="17602" y="8562"/>
                  </a:cubicBezTo>
                  <a:cubicBezTo>
                    <a:pt x="16195" y="8382"/>
                    <a:pt x="15329" y="8310"/>
                    <a:pt x="14824" y="8129"/>
                  </a:cubicBezTo>
                  <a:cubicBezTo>
                    <a:pt x="14572" y="8021"/>
                    <a:pt x="14392" y="7913"/>
                    <a:pt x="14247" y="7769"/>
                  </a:cubicBezTo>
                  <a:cubicBezTo>
                    <a:pt x="14103" y="7588"/>
                    <a:pt x="13959" y="7336"/>
                    <a:pt x="13814" y="6975"/>
                  </a:cubicBezTo>
                  <a:cubicBezTo>
                    <a:pt x="13490" y="6290"/>
                    <a:pt x="13418" y="5496"/>
                    <a:pt x="13201" y="4811"/>
                  </a:cubicBezTo>
                  <a:cubicBezTo>
                    <a:pt x="13093" y="4487"/>
                    <a:pt x="12949" y="4162"/>
                    <a:pt x="12696" y="3873"/>
                  </a:cubicBezTo>
                  <a:cubicBezTo>
                    <a:pt x="12480" y="3621"/>
                    <a:pt x="12119" y="3405"/>
                    <a:pt x="11723" y="3296"/>
                  </a:cubicBezTo>
                  <a:cubicBezTo>
                    <a:pt x="11614" y="3260"/>
                    <a:pt x="11506" y="3260"/>
                    <a:pt x="11434" y="3260"/>
                  </a:cubicBezTo>
                  <a:cubicBezTo>
                    <a:pt x="11218" y="3260"/>
                    <a:pt x="11001" y="3332"/>
                    <a:pt x="10821" y="3477"/>
                  </a:cubicBezTo>
                  <a:cubicBezTo>
                    <a:pt x="10532" y="3729"/>
                    <a:pt x="10352" y="4054"/>
                    <a:pt x="10208" y="4451"/>
                  </a:cubicBezTo>
                  <a:cubicBezTo>
                    <a:pt x="9991" y="5028"/>
                    <a:pt x="9847" y="5713"/>
                    <a:pt x="9631" y="6254"/>
                  </a:cubicBezTo>
                  <a:cubicBezTo>
                    <a:pt x="9522" y="6542"/>
                    <a:pt x="9414" y="6795"/>
                    <a:pt x="9270" y="6975"/>
                  </a:cubicBezTo>
                  <a:cubicBezTo>
                    <a:pt x="9162" y="7156"/>
                    <a:pt x="9018" y="7264"/>
                    <a:pt x="8873" y="7336"/>
                  </a:cubicBezTo>
                  <a:cubicBezTo>
                    <a:pt x="8549" y="7444"/>
                    <a:pt x="8008" y="7516"/>
                    <a:pt x="7395" y="7516"/>
                  </a:cubicBezTo>
                  <a:cubicBezTo>
                    <a:pt x="6565" y="7516"/>
                    <a:pt x="5627" y="7408"/>
                    <a:pt x="4726" y="7083"/>
                  </a:cubicBezTo>
                  <a:cubicBezTo>
                    <a:pt x="3824" y="6795"/>
                    <a:pt x="2994" y="6326"/>
                    <a:pt x="2417" y="5641"/>
                  </a:cubicBezTo>
                  <a:cubicBezTo>
                    <a:pt x="1588" y="4703"/>
                    <a:pt x="1119" y="3369"/>
                    <a:pt x="866" y="2250"/>
                  </a:cubicBezTo>
                  <a:cubicBezTo>
                    <a:pt x="758" y="1709"/>
                    <a:pt x="686" y="1204"/>
                    <a:pt x="650" y="844"/>
                  </a:cubicBezTo>
                  <a:cubicBezTo>
                    <a:pt x="650" y="773"/>
                    <a:pt x="644" y="714"/>
                    <a:pt x="638" y="661"/>
                  </a:cubicBezTo>
                  <a:close/>
                  <a:moveTo>
                    <a:pt x="297" y="0"/>
                  </a:moveTo>
                  <a:cubicBezTo>
                    <a:pt x="234" y="0"/>
                    <a:pt x="162" y="34"/>
                    <a:pt x="109" y="86"/>
                  </a:cubicBezTo>
                  <a:cubicBezTo>
                    <a:pt x="37" y="122"/>
                    <a:pt x="1" y="231"/>
                    <a:pt x="1" y="303"/>
                  </a:cubicBezTo>
                  <a:cubicBezTo>
                    <a:pt x="1" y="339"/>
                    <a:pt x="37" y="1241"/>
                    <a:pt x="289" y="2395"/>
                  </a:cubicBezTo>
                  <a:cubicBezTo>
                    <a:pt x="542" y="3549"/>
                    <a:pt x="1047" y="4955"/>
                    <a:pt x="1984" y="6037"/>
                  </a:cubicBezTo>
                  <a:cubicBezTo>
                    <a:pt x="2634" y="6831"/>
                    <a:pt x="3571" y="7336"/>
                    <a:pt x="4545" y="7660"/>
                  </a:cubicBezTo>
                  <a:cubicBezTo>
                    <a:pt x="5519" y="7985"/>
                    <a:pt x="6529" y="8129"/>
                    <a:pt x="7395" y="8129"/>
                  </a:cubicBezTo>
                  <a:cubicBezTo>
                    <a:pt x="8044" y="8129"/>
                    <a:pt x="8657" y="8057"/>
                    <a:pt x="9090" y="7877"/>
                  </a:cubicBezTo>
                  <a:cubicBezTo>
                    <a:pt x="9306" y="7805"/>
                    <a:pt x="9486" y="7660"/>
                    <a:pt x="9631" y="7480"/>
                  </a:cubicBezTo>
                  <a:cubicBezTo>
                    <a:pt x="9919" y="7192"/>
                    <a:pt x="10063" y="6795"/>
                    <a:pt x="10244" y="6398"/>
                  </a:cubicBezTo>
                  <a:cubicBezTo>
                    <a:pt x="10460" y="5785"/>
                    <a:pt x="10604" y="5100"/>
                    <a:pt x="10821" y="4595"/>
                  </a:cubicBezTo>
                  <a:cubicBezTo>
                    <a:pt x="10893" y="4342"/>
                    <a:pt x="11001" y="4126"/>
                    <a:pt x="11109" y="4018"/>
                  </a:cubicBezTo>
                  <a:cubicBezTo>
                    <a:pt x="11254" y="3910"/>
                    <a:pt x="11326" y="3873"/>
                    <a:pt x="11434" y="3837"/>
                  </a:cubicBezTo>
                  <a:lnTo>
                    <a:pt x="11542" y="3873"/>
                  </a:lnTo>
                  <a:cubicBezTo>
                    <a:pt x="11903" y="3946"/>
                    <a:pt x="12083" y="4090"/>
                    <a:pt x="12264" y="4270"/>
                  </a:cubicBezTo>
                  <a:cubicBezTo>
                    <a:pt x="12480" y="4559"/>
                    <a:pt x="12624" y="4955"/>
                    <a:pt x="12769" y="5496"/>
                  </a:cubicBezTo>
                  <a:cubicBezTo>
                    <a:pt x="12877" y="6001"/>
                    <a:pt x="12985" y="6615"/>
                    <a:pt x="13237" y="7228"/>
                  </a:cubicBezTo>
                  <a:cubicBezTo>
                    <a:pt x="13418" y="7624"/>
                    <a:pt x="13562" y="7913"/>
                    <a:pt x="13814" y="8165"/>
                  </a:cubicBezTo>
                  <a:cubicBezTo>
                    <a:pt x="14139" y="8526"/>
                    <a:pt x="14572" y="8706"/>
                    <a:pt x="15149" y="8851"/>
                  </a:cubicBezTo>
                  <a:cubicBezTo>
                    <a:pt x="15726" y="8959"/>
                    <a:pt x="16483" y="9031"/>
                    <a:pt x="17493" y="9175"/>
                  </a:cubicBezTo>
                  <a:cubicBezTo>
                    <a:pt x="18251" y="9247"/>
                    <a:pt x="19008" y="9320"/>
                    <a:pt x="19729" y="9320"/>
                  </a:cubicBezTo>
                  <a:cubicBezTo>
                    <a:pt x="20703" y="9320"/>
                    <a:pt x="21605" y="9211"/>
                    <a:pt x="22362" y="8995"/>
                  </a:cubicBezTo>
                  <a:cubicBezTo>
                    <a:pt x="23156" y="8743"/>
                    <a:pt x="23805" y="8346"/>
                    <a:pt x="24202" y="7769"/>
                  </a:cubicBezTo>
                  <a:cubicBezTo>
                    <a:pt x="24562" y="7300"/>
                    <a:pt x="24815" y="6578"/>
                    <a:pt x="25031" y="5785"/>
                  </a:cubicBezTo>
                  <a:cubicBezTo>
                    <a:pt x="25212" y="4955"/>
                    <a:pt x="25320" y="4090"/>
                    <a:pt x="25320" y="3369"/>
                  </a:cubicBezTo>
                  <a:cubicBezTo>
                    <a:pt x="25320" y="2900"/>
                    <a:pt x="25284" y="2467"/>
                    <a:pt x="25176" y="2142"/>
                  </a:cubicBezTo>
                  <a:cubicBezTo>
                    <a:pt x="25103" y="1962"/>
                    <a:pt x="25067" y="1818"/>
                    <a:pt x="24959" y="1673"/>
                  </a:cubicBezTo>
                  <a:cubicBezTo>
                    <a:pt x="24851" y="1565"/>
                    <a:pt x="24707" y="1457"/>
                    <a:pt x="24526" y="1385"/>
                  </a:cubicBezTo>
                  <a:cubicBezTo>
                    <a:pt x="24310" y="1349"/>
                    <a:pt x="23985" y="1313"/>
                    <a:pt x="23625" y="1313"/>
                  </a:cubicBezTo>
                  <a:cubicBezTo>
                    <a:pt x="22074" y="1313"/>
                    <a:pt x="19333" y="1673"/>
                    <a:pt x="16411" y="1782"/>
                  </a:cubicBezTo>
                  <a:cubicBezTo>
                    <a:pt x="13121" y="1878"/>
                    <a:pt x="11677" y="2004"/>
                    <a:pt x="11409" y="2029"/>
                  </a:cubicBezTo>
                  <a:lnTo>
                    <a:pt x="11409" y="2029"/>
                  </a:lnTo>
                  <a:lnTo>
                    <a:pt x="361" y="14"/>
                  </a:lnTo>
                  <a:cubicBezTo>
                    <a:pt x="342" y="5"/>
                    <a:pt x="320" y="0"/>
                    <a:pt x="2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6" name="Google Shape;4796;p64"/>
            <p:cNvSpPr/>
            <p:nvPr/>
          </p:nvSpPr>
          <p:spPr>
            <a:xfrm>
              <a:off x="3403325" y="3253325"/>
              <a:ext cx="122650" cy="195700"/>
            </a:xfrm>
            <a:custGeom>
              <a:avLst/>
              <a:gdLst/>
              <a:ahLst/>
              <a:cxnLst/>
              <a:rect l="l" t="t" r="r" b="b"/>
              <a:pathLst>
                <a:path w="4906" h="7828" extrusionOk="0">
                  <a:moveTo>
                    <a:pt x="434" y="0"/>
                  </a:moveTo>
                  <a:cubicBezTo>
                    <a:pt x="253" y="0"/>
                    <a:pt x="109" y="145"/>
                    <a:pt x="109" y="289"/>
                  </a:cubicBezTo>
                  <a:cubicBezTo>
                    <a:pt x="109" y="289"/>
                    <a:pt x="1" y="3571"/>
                    <a:pt x="1" y="5591"/>
                  </a:cubicBezTo>
                  <a:cubicBezTo>
                    <a:pt x="1" y="6420"/>
                    <a:pt x="109" y="6961"/>
                    <a:pt x="434" y="7358"/>
                  </a:cubicBezTo>
                  <a:cubicBezTo>
                    <a:pt x="578" y="7539"/>
                    <a:pt x="758" y="7683"/>
                    <a:pt x="975" y="7755"/>
                  </a:cubicBezTo>
                  <a:cubicBezTo>
                    <a:pt x="1191" y="7791"/>
                    <a:pt x="1443" y="7827"/>
                    <a:pt x="1660" y="7827"/>
                  </a:cubicBezTo>
                  <a:cubicBezTo>
                    <a:pt x="1912" y="7827"/>
                    <a:pt x="2165" y="7791"/>
                    <a:pt x="2453" y="7791"/>
                  </a:cubicBezTo>
                  <a:cubicBezTo>
                    <a:pt x="3932" y="7647"/>
                    <a:pt x="4726" y="6997"/>
                    <a:pt x="4762" y="6961"/>
                  </a:cubicBezTo>
                  <a:cubicBezTo>
                    <a:pt x="4906" y="6853"/>
                    <a:pt x="4906" y="6673"/>
                    <a:pt x="4798" y="6529"/>
                  </a:cubicBezTo>
                  <a:cubicBezTo>
                    <a:pt x="4735" y="6466"/>
                    <a:pt x="4648" y="6427"/>
                    <a:pt x="4557" y="6427"/>
                  </a:cubicBezTo>
                  <a:cubicBezTo>
                    <a:pt x="4492" y="6427"/>
                    <a:pt x="4425" y="6447"/>
                    <a:pt x="4365" y="6493"/>
                  </a:cubicBezTo>
                  <a:cubicBezTo>
                    <a:pt x="4365" y="6493"/>
                    <a:pt x="3680" y="7070"/>
                    <a:pt x="2417" y="7178"/>
                  </a:cubicBezTo>
                  <a:cubicBezTo>
                    <a:pt x="2129" y="7214"/>
                    <a:pt x="1876" y="7214"/>
                    <a:pt x="1660" y="7214"/>
                  </a:cubicBezTo>
                  <a:cubicBezTo>
                    <a:pt x="1479" y="7214"/>
                    <a:pt x="1299" y="7214"/>
                    <a:pt x="1155" y="7178"/>
                  </a:cubicBezTo>
                  <a:cubicBezTo>
                    <a:pt x="975" y="7106"/>
                    <a:pt x="866" y="7034"/>
                    <a:pt x="758" y="6781"/>
                  </a:cubicBezTo>
                  <a:cubicBezTo>
                    <a:pt x="650" y="6565"/>
                    <a:pt x="578" y="6168"/>
                    <a:pt x="578" y="5591"/>
                  </a:cubicBezTo>
                  <a:cubicBezTo>
                    <a:pt x="578" y="4581"/>
                    <a:pt x="614" y="3283"/>
                    <a:pt x="650" y="2201"/>
                  </a:cubicBezTo>
                  <a:cubicBezTo>
                    <a:pt x="686" y="1155"/>
                    <a:pt x="722" y="325"/>
                    <a:pt x="722" y="325"/>
                  </a:cubicBezTo>
                  <a:cubicBezTo>
                    <a:pt x="722" y="145"/>
                    <a:pt x="614" y="0"/>
                    <a:pt x="4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7" name="Google Shape;4797;p64"/>
            <p:cNvSpPr/>
            <p:nvPr/>
          </p:nvSpPr>
          <p:spPr>
            <a:xfrm>
              <a:off x="3510625" y="3441775"/>
              <a:ext cx="207425" cy="137075"/>
            </a:xfrm>
            <a:custGeom>
              <a:avLst/>
              <a:gdLst/>
              <a:ahLst/>
              <a:cxnLst/>
              <a:rect l="l" t="t" r="r" b="b"/>
              <a:pathLst>
                <a:path w="8297" h="5483" extrusionOk="0">
                  <a:moveTo>
                    <a:pt x="5411" y="578"/>
                  </a:moveTo>
                  <a:cubicBezTo>
                    <a:pt x="5519" y="578"/>
                    <a:pt x="5663" y="614"/>
                    <a:pt x="5771" y="614"/>
                  </a:cubicBezTo>
                  <a:cubicBezTo>
                    <a:pt x="6493" y="722"/>
                    <a:pt x="6962" y="974"/>
                    <a:pt x="7250" y="1299"/>
                  </a:cubicBezTo>
                  <a:cubicBezTo>
                    <a:pt x="7575" y="1587"/>
                    <a:pt x="7683" y="1948"/>
                    <a:pt x="7683" y="2309"/>
                  </a:cubicBezTo>
                  <a:cubicBezTo>
                    <a:pt x="7683" y="2850"/>
                    <a:pt x="7394" y="3391"/>
                    <a:pt x="6926" y="3715"/>
                  </a:cubicBezTo>
                  <a:cubicBezTo>
                    <a:pt x="6385" y="4040"/>
                    <a:pt x="5483" y="4329"/>
                    <a:pt x="4545" y="4545"/>
                  </a:cubicBezTo>
                  <a:cubicBezTo>
                    <a:pt x="3607" y="4761"/>
                    <a:pt x="2598" y="4870"/>
                    <a:pt x="1948" y="4870"/>
                  </a:cubicBezTo>
                  <a:cubicBezTo>
                    <a:pt x="1696" y="4870"/>
                    <a:pt x="1479" y="4834"/>
                    <a:pt x="1371" y="4797"/>
                  </a:cubicBezTo>
                  <a:cubicBezTo>
                    <a:pt x="866" y="4689"/>
                    <a:pt x="614" y="4292"/>
                    <a:pt x="614" y="4004"/>
                  </a:cubicBezTo>
                  <a:cubicBezTo>
                    <a:pt x="614" y="3896"/>
                    <a:pt x="650" y="3788"/>
                    <a:pt x="758" y="3679"/>
                  </a:cubicBezTo>
                  <a:lnTo>
                    <a:pt x="758" y="3643"/>
                  </a:lnTo>
                  <a:lnTo>
                    <a:pt x="794" y="3607"/>
                  </a:lnTo>
                  <a:cubicBezTo>
                    <a:pt x="938" y="3463"/>
                    <a:pt x="1552" y="2669"/>
                    <a:pt x="2417" y="1948"/>
                  </a:cubicBezTo>
                  <a:cubicBezTo>
                    <a:pt x="3247" y="1227"/>
                    <a:pt x="4365" y="578"/>
                    <a:pt x="5411" y="578"/>
                  </a:cubicBezTo>
                  <a:close/>
                  <a:moveTo>
                    <a:pt x="5411" y="1"/>
                  </a:moveTo>
                  <a:cubicBezTo>
                    <a:pt x="4040" y="1"/>
                    <a:pt x="2778" y="830"/>
                    <a:pt x="1840" y="1660"/>
                  </a:cubicBezTo>
                  <a:cubicBezTo>
                    <a:pt x="902" y="2453"/>
                    <a:pt x="289" y="3283"/>
                    <a:pt x="289" y="3283"/>
                  </a:cubicBezTo>
                  <a:lnTo>
                    <a:pt x="290" y="3283"/>
                  </a:lnTo>
                  <a:lnTo>
                    <a:pt x="290" y="3283"/>
                  </a:lnTo>
                  <a:cubicBezTo>
                    <a:pt x="97" y="3495"/>
                    <a:pt x="1" y="3766"/>
                    <a:pt x="1" y="4004"/>
                  </a:cubicBezTo>
                  <a:cubicBezTo>
                    <a:pt x="1" y="4617"/>
                    <a:pt x="470" y="5194"/>
                    <a:pt x="1191" y="5375"/>
                  </a:cubicBezTo>
                  <a:cubicBezTo>
                    <a:pt x="1407" y="5447"/>
                    <a:pt x="1660" y="5483"/>
                    <a:pt x="1948" y="5483"/>
                  </a:cubicBezTo>
                  <a:cubicBezTo>
                    <a:pt x="2670" y="5483"/>
                    <a:pt x="3680" y="5338"/>
                    <a:pt x="4653" y="5122"/>
                  </a:cubicBezTo>
                  <a:cubicBezTo>
                    <a:pt x="5663" y="4906"/>
                    <a:pt x="6601" y="4617"/>
                    <a:pt x="7250" y="4220"/>
                  </a:cubicBezTo>
                  <a:cubicBezTo>
                    <a:pt x="7899" y="3788"/>
                    <a:pt x="8296" y="3066"/>
                    <a:pt x="8296" y="2309"/>
                  </a:cubicBezTo>
                  <a:cubicBezTo>
                    <a:pt x="8296" y="1804"/>
                    <a:pt x="8116" y="1263"/>
                    <a:pt x="7683" y="866"/>
                  </a:cubicBezTo>
                  <a:cubicBezTo>
                    <a:pt x="7286" y="433"/>
                    <a:pt x="6673" y="145"/>
                    <a:pt x="5844" y="37"/>
                  </a:cubicBezTo>
                  <a:cubicBezTo>
                    <a:pt x="5699" y="1"/>
                    <a:pt x="5555" y="1"/>
                    <a:pt x="54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8" name="Google Shape;4798;p64"/>
            <p:cNvSpPr/>
            <p:nvPr/>
          </p:nvSpPr>
          <p:spPr>
            <a:xfrm>
              <a:off x="3519650" y="3464200"/>
              <a:ext cx="179450" cy="87600"/>
            </a:xfrm>
            <a:custGeom>
              <a:avLst/>
              <a:gdLst/>
              <a:ahLst/>
              <a:cxnLst/>
              <a:rect l="l" t="t" r="r" b="b"/>
              <a:pathLst>
                <a:path w="7178" h="3504" extrusionOk="0">
                  <a:moveTo>
                    <a:pt x="6850" y="0"/>
                  </a:moveTo>
                  <a:cubicBezTo>
                    <a:pt x="6778" y="0"/>
                    <a:pt x="6704" y="27"/>
                    <a:pt x="6637" y="77"/>
                  </a:cubicBezTo>
                  <a:lnTo>
                    <a:pt x="6601" y="113"/>
                  </a:lnTo>
                  <a:cubicBezTo>
                    <a:pt x="6420" y="258"/>
                    <a:pt x="5591" y="943"/>
                    <a:pt x="4401" y="1592"/>
                  </a:cubicBezTo>
                  <a:cubicBezTo>
                    <a:pt x="3246" y="2241"/>
                    <a:pt x="1732" y="2854"/>
                    <a:pt x="289" y="2891"/>
                  </a:cubicBezTo>
                  <a:cubicBezTo>
                    <a:pt x="109" y="2891"/>
                    <a:pt x="0" y="3035"/>
                    <a:pt x="0" y="3215"/>
                  </a:cubicBezTo>
                  <a:cubicBezTo>
                    <a:pt x="0" y="3359"/>
                    <a:pt x="145" y="3504"/>
                    <a:pt x="289" y="3504"/>
                  </a:cubicBezTo>
                  <a:cubicBezTo>
                    <a:pt x="2020" y="3432"/>
                    <a:pt x="3679" y="2674"/>
                    <a:pt x="4942" y="1953"/>
                  </a:cubicBezTo>
                  <a:cubicBezTo>
                    <a:pt x="6204" y="1231"/>
                    <a:pt x="7033" y="546"/>
                    <a:pt x="7033" y="546"/>
                  </a:cubicBezTo>
                  <a:cubicBezTo>
                    <a:pt x="7142" y="438"/>
                    <a:pt x="7178" y="222"/>
                    <a:pt x="7070" y="113"/>
                  </a:cubicBezTo>
                  <a:cubicBezTo>
                    <a:pt x="7012" y="36"/>
                    <a:pt x="6933" y="0"/>
                    <a:pt x="68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9" name="Google Shape;4799;p64"/>
            <p:cNvSpPr/>
            <p:nvPr/>
          </p:nvSpPr>
          <p:spPr>
            <a:xfrm>
              <a:off x="3448425" y="3008125"/>
              <a:ext cx="265700" cy="114050"/>
            </a:xfrm>
            <a:custGeom>
              <a:avLst/>
              <a:gdLst/>
              <a:ahLst/>
              <a:cxnLst/>
              <a:rect l="l" t="t" r="r" b="b"/>
              <a:pathLst>
                <a:path w="10628" h="4562" extrusionOk="0">
                  <a:moveTo>
                    <a:pt x="6842" y="0"/>
                  </a:moveTo>
                  <a:cubicBezTo>
                    <a:pt x="6622" y="0"/>
                    <a:pt x="6397" y="11"/>
                    <a:pt x="6168" y="34"/>
                  </a:cubicBezTo>
                  <a:cubicBezTo>
                    <a:pt x="4040" y="287"/>
                    <a:pt x="2525" y="2451"/>
                    <a:pt x="1767" y="2811"/>
                  </a:cubicBezTo>
                  <a:cubicBezTo>
                    <a:pt x="1010" y="3208"/>
                    <a:pt x="0" y="3208"/>
                    <a:pt x="0" y="3208"/>
                  </a:cubicBezTo>
                  <a:cubicBezTo>
                    <a:pt x="0" y="3208"/>
                    <a:pt x="1243" y="4561"/>
                    <a:pt x="1988" y="4561"/>
                  </a:cubicBezTo>
                  <a:cubicBezTo>
                    <a:pt x="2095" y="4561"/>
                    <a:pt x="2191" y="4534"/>
                    <a:pt x="2272" y="4471"/>
                  </a:cubicBezTo>
                  <a:cubicBezTo>
                    <a:pt x="2885" y="3966"/>
                    <a:pt x="5158" y="1693"/>
                    <a:pt x="7791" y="1441"/>
                  </a:cubicBezTo>
                  <a:cubicBezTo>
                    <a:pt x="8395" y="1384"/>
                    <a:pt x="8881" y="1365"/>
                    <a:pt x="9268" y="1365"/>
                  </a:cubicBezTo>
                  <a:cubicBezTo>
                    <a:pt x="9956" y="1365"/>
                    <a:pt x="10327" y="1424"/>
                    <a:pt x="10484" y="1424"/>
                  </a:cubicBezTo>
                  <a:cubicBezTo>
                    <a:pt x="10628" y="1424"/>
                    <a:pt x="10593" y="1375"/>
                    <a:pt x="10460" y="1188"/>
                  </a:cubicBezTo>
                  <a:cubicBezTo>
                    <a:pt x="10106" y="738"/>
                    <a:pt x="8660" y="0"/>
                    <a:pt x="68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0" name="Google Shape;4800;p64"/>
            <p:cNvSpPr/>
            <p:nvPr/>
          </p:nvSpPr>
          <p:spPr>
            <a:xfrm>
              <a:off x="3440300" y="3000850"/>
              <a:ext cx="279550" cy="128075"/>
            </a:xfrm>
            <a:custGeom>
              <a:avLst/>
              <a:gdLst/>
              <a:ahLst/>
              <a:cxnLst/>
              <a:rect l="l" t="t" r="r" b="b"/>
              <a:pathLst>
                <a:path w="11182" h="5123" extrusionOk="0">
                  <a:moveTo>
                    <a:pt x="7250" y="614"/>
                  </a:moveTo>
                  <a:cubicBezTo>
                    <a:pt x="8116" y="614"/>
                    <a:pt x="8873" y="758"/>
                    <a:pt x="9450" y="1011"/>
                  </a:cubicBezTo>
                  <a:cubicBezTo>
                    <a:pt x="9731" y="1116"/>
                    <a:pt x="9977" y="1221"/>
                    <a:pt x="10156" y="1359"/>
                  </a:cubicBezTo>
                  <a:lnTo>
                    <a:pt x="10156" y="1359"/>
                  </a:lnTo>
                  <a:cubicBezTo>
                    <a:pt x="9999" y="1349"/>
                    <a:pt x="9817" y="1335"/>
                    <a:pt x="9594" y="1335"/>
                  </a:cubicBezTo>
                  <a:cubicBezTo>
                    <a:pt x="9198" y="1335"/>
                    <a:pt x="8693" y="1371"/>
                    <a:pt x="8080" y="1443"/>
                  </a:cubicBezTo>
                  <a:cubicBezTo>
                    <a:pt x="6709" y="1552"/>
                    <a:pt x="5447" y="2201"/>
                    <a:pt x="4437" y="2886"/>
                  </a:cubicBezTo>
                  <a:cubicBezTo>
                    <a:pt x="3932" y="3247"/>
                    <a:pt x="3499" y="3571"/>
                    <a:pt x="3138" y="3860"/>
                  </a:cubicBezTo>
                  <a:cubicBezTo>
                    <a:pt x="2814" y="4148"/>
                    <a:pt x="2561" y="4401"/>
                    <a:pt x="2417" y="4509"/>
                  </a:cubicBezTo>
                  <a:lnTo>
                    <a:pt x="2309" y="4545"/>
                  </a:lnTo>
                  <a:cubicBezTo>
                    <a:pt x="2237" y="4545"/>
                    <a:pt x="2020" y="4473"/>
                    <a:pt x="1840" y="4365"/>
                  </a:cubicBezTo>
                  <a:cubicBezTo>
                    <a:pt x="1571" y="4197"/>
                    <a:pt x="1270" y="3965"/>
                    <a:pt x="1026" y="3730"/>
                  </a:cubicBezTo>
                  <a:lnTo>
                    <a:pt x="1026" y="3730"/>
                  </a:lnTo>
                  <a:cubicBezTo>
                    <a:pt x="1382" y="3678"/>
                    <a:pt x="1826" y="3579"/>
                    <a:pt x="2237" y="3391"/>
                  </a:cubicBezTo>
                  <a:cubicBezTo>
                    <a:pt x="2453" y="3247"/>
                    <a:pt x="2706" y="3030"/>
                    <a:pt x="2994" y="2778"/>
                  </a:cubicBezTo>
                  <a:cubicBezTo>
                    <a:pt x="3860" y="1984"/>
                    <a:pt x="5050" y="794"/>
                    <a:pt x="6529" y="650"/>
                  </a:cubicBezTo>
                  <a:cubicBezTo>
                    <a:pt x="6781" y="614"/>
                    <a:pt x="6998" y="614"/>
                    <a:pt x="7250" y="614"/>
                  </a:cubicBezTo>
                  <a:close/>
                  <a:moveTo>
                    <a:pt x="7250" y="1"/>
                  </a:moveTo>
                  <a:cubicBezTo>
                    <a:pt x="6998" y="1"/>
                    <a:pt x="6709" y="1"/>
                    <a:pt x="6457" y="37"/>
                  </a:cubicBezTo>
                  <a:cubicBezTo>
                    <a:pt x="5302" y="181"/>
                    <a:pt x="4329" y="830"/>
                    <a:pt x="3571" y="1443"/>
                  </a:cubicBezTo>
                  <a:cubicBezTo>
                    <a:pt x="3210" y="1768"/>
                    <a:pt x="2850" y="2093"/>
                    <a:pt x="2597" y="2345"/>
                  </a:cubicBezTo>
                  <a:cubicBezTo>
                    <a:pt x="2309" y="2598"/>
                    <a:pt x="2092" y="2778"/>
                    <a:pt x="1948" y="2850"/>
                  </a:cubicBezTo>
                  <a:cubicBezTo>
                    <a:pt x="1624" y="2994"/>
                    <a:pt x="1191" y="3102"/>
                    <a:pt x="866" y="3139"/>
                  </a:cubicBezTo>
                  <a:cubicBezTo>
                    <a:pt x="722" y="3175"/>
                    <a:pt x="578" y="3175"/>
                    <a:pt x="469" y="3175"/>
                  </a:cubicBezTo>
                  <a:lnTo>
                    <a:pt x="325" y="3175"/>
                  </a:lnTo>
                  <a:cubicBezTo>
                    <a:pt x="217" y="3175"/>
                    <a:pt x="109" y="3247"/>
                    <a:pt x="37" y="3355"/>
                  </a:cubicBezTo>
                  <a:cubicBezTo>
                    <a:pt x="0" y="3463"/>
                    <a:pt x="37" y="3607"/>
                    <a:pt x="109" y="3680"/>
                  </a:cubicBezTo>
                  <a:cubicBezTo>
                    <a:pt x="109" y="3716"/>
                    <a:pt x="433" y="4040"/>
                    <a:pt x="866" y="4401"/>
                  </a:cubicBezTo>
                  <a:cubicBezTo>
                    <a:pt x="1046" y="4581"/>
                    <a:pt x="1299" y="4762"/>
                    <a:pt x="1551" y="4870"/>
                  </a:cubicBezTo>
                  <a:cubicBezTo>
                    <a:pt x="1768" y="5014"/>
                    <a:pt x="2020" y="5122"/>
                    <a:pt x="2309" y="5122"/>
                  </a:cubicBezTo>
                  <a:cubicBezTo>
                    <a:pt x="2453" y="5122"/>
                    <a:pt x="2633" y="5086"/>
                    <a:pt x="2778" y="4978"/>
                  </a:cubicBezTo>
                  <a:cubicBezTo>
                    <a:pt x="2958" y="4834"/>
                    <a:pt x="3210" y="4617"/>
                    <a:pt x="3535" y="4329"/>
                  </a:cubicBezTo>
                  <a:cubicBezTo>
                    <a:pt x="4545" y="3463"/>
                    <a:pt x="6276" y="2201"/>
                    <a:pt x="8152" y="2020"/>
                  </a:cubicBezTo>
                  <a:cubicBezTo>
                    <a:pt x="8729" y="1984"/>
                    <a:pt x="9234" y="1948"/>
                    <a:pt x="9594" y="1948"/>
                  </a:cubicBezTo>
                  <a:cubicBezTo>
                    <a:pt x="9919" y="1948"/>
                    <a:pt x="10171" y="1948"/>
                    <a:pt x="10388" y="1984"/>
                  </a:cubicBezTo>
                  <a:cubicBezTo>
                    <a:pt x="10568" y="1984"/>
                    <a:pt x="10676" y="2020"/>
                    <a:pt x="10785" y="2020"/>
                  </a:cubicBezTo>
                  <a:cubicBezTo>
                    <a:pt x="10857" y="2020"/>
                    <a:pt x="10893" y="2020"/>
                    <a:pt x="10965" y="1984"/>
                  </a:cubicBezTo>
                  <a:cubicBezTo>
                    <a:pt x="11001" y="1984"/>
                    <a:pt x="11073" y="1948"/>
                    <a:pt x="11109" y="1876"/>
                  </a:cubicBezTo>
                  <a:cubicBezTo>
                    <a:pt x="11181" y="1804"/>
                    <a:pt x="11181" y="1732"/>
                    <a:pt x="11181" y="1660"/>
                  </a:cubicBezTo>
                  <a:cubicBezTo>
                    <a:pt x="11181" y="1588"/>
                    <a:pt x="11181" y="1552"/>
                    <a:pt x="11145" y="1515"/>
                  </a:cubicBezTo>
                  <a:cubicBezTo>
                    <a:pt x="11109" y="1407"/>
                    <a:pt x="11073" y="1371"/>
                    <a:pt x="11001" y="1299"/>
                  </a:cubicBezTo>
                  <a:cubicBezTo>
                    <a:pt x="10893" y="1155"/>
                    <a:pt x="10712" y="1011"/>
                    <a:pt x="10496" y="866"/>
                  </a:cubicBezTo>
                  <a:cubicBezTo>
                    <a:pt x="9811" y="433"/>
                    <a:pt x="8657" y="1"/>
                    <a:pt x="72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1" name="Google Shape;4801;p64"/>
            <p:cNvSpPr/>
            <p:nvPr/>
          </p:nvSpPr>
          <p:spPr>
            <a:xfrm>
              <a:off x="3222100" y="3043825"/>
              <a:ext cx="154200" cy="61775"/>
            </a:xfrm>
            <a:custGeom>
              <a:avLst/>
              <a:gdLst/>
              <a:ahLst/>
              <a:cxnLst/>
              <a:rect l="l" t="t" r="r" b="b"/>
              <a:pathLst>
                <a:path w="6168" h="2471" extrusionOk="0">
                  <a:moveTo>
                    <a:pt x="1786" y="0"/>
                  </a:moveTo>
                  <a:cubicBezTo>
                    <a:pt x="1695" y="0"/>
                    <a:pt x="1604" y="4"/>
                    <a:pt x="1515" y="13"/>
                  </a:cubicBezTo>
                  <a:cubicBezTo>
                    <a:pt x="0" y="121"/>
                    <a:pt x="108" y="1131"/>
                    <a:pt x="108" y="1131"/>
                  </a:cubicBezTo>
                  <a:cubicBezTo>
                    <a:pt x="108" y="1131"/>
                    <a:pt x="758" y="1275"/>
                    <a:pt x="2886" y="1888"/>
                  </a:cubicBezTo>
                  <a:cubicBezTo>
                    <a:pt x="4332" y="2330"/>
                    <a:pt x="4862" y="2471"/>
                    <a:pt x="5166" y="2471"/>
                  </a:cubicBezTo>
                  <a:cubicBezTo>
                    <a:pt x="5310" y="2471"/>
                    <a:pt x="5403" y="2440"/>
                    <a:pt x="5519" y="2393"/>
                  </a:cubicBezTo>
                  <a:cubicBezTo>
                    <a:pt x="5915" y="2285"/>
                    <a:pt x="6168" y="1275"/>
                    <a:pt x="6168" y="1275"/>
                  </a:cubicBezTo>
                  <a:lnTo>
                    <a:pt x="6168" y="1275"/>
                  </a:lnTo>
                  <a:cubicBezTo>
                    <a:pt x="6078" y="1357"/>
                    <a:pt x="5963" y="1389"/>
                    <a:pt x="5840" y="1389"/>
                  </a:cubicBezTo>
                  <a:cubicBezTo>
                    <a:pt x="5422" y="1389"/>
                    <a:pt x="4905" y="1023"/>
                    <a:pt x="4905" y="1023"/>
                  </a:cubicBezTo>
                  <a:cubicBezTo>
                    <a:pt x="4905" y="1023"/>
                    <a:pt x="3244" y="0"/>
                    <a:pt x="17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2" name="Google Shape;4802;p64"/>
            <p:cNvSpPr/>
            <p:nvPr/>
          </p:nvSpPr>
          <p:spPr>
            <a:xfrm>
              <a:off x="3217575" y="3036025"/>
              <a:ext cx="166850" cy="76650"/>
            </a:xfrm>
            <a:custGeom>
              <a:avLst/>
              <a:gdLst/>
              <a:ahLst/>
              <a:cxnLst/>
              <a:rect l="l" t="t" r="r" b="b"/>
              <a:pathLst>
                <a:path w="6674" h="3066" extrusionOk="0">
                  <a:moveTo>
                    <a:pt x="1912" y="613"/>
                  </a:moveTo>
                  <a:cubicBezTo>
                    <a:pt x="2598" y="613"/>
                    <a:pt x="3355" y="866"/>
                    <a:pt x="3932" y="1082"/>
                  </a:cubicBezTo>
                  <a:cubicBezTo>
                    <a:pt x="4221" y="1227"/>
                    <a:pt x="4473" y="1335"/>
                    <a:pt x="4654" y="1443"/>
                  </a:cubicBezTo>
                  <a:cubicBezTo>
                    <a:pt x="4726" y="1479"/>
                    <a:pt x="4798" y="1515"/>
                    <a:pt x="4870" y="1551"/>
                  </a:cubicBezTo>
                  <a:lnTo>
                    <a:pt x="4916" y="1574"/>
                  </a:lnTo>
                  <a:lnTo>
                    <a:pt x="4916" y="1574"/>
                  </a:lnTo>
                  <a:lnTo>
                    <a:pt x="4906" y="1587"/>
                  </a:lnTo>
                  <a:cubicBezTo>
                    <a:pt x="4906" y="1587"/>
                    <a:pt x="5050" y="1659"/>
                    <a:pt x="5267" y="1768"/>
                  </a:cubicBezTo>
                  <a:cubicBezTo>
                    <a:pt x="5418" y="1859"/>
                    <a:pt x="5647" y="1950"/>
                    <a:pt x="5887" y="1976"/>
                  </a:cubicBezTo>
                  <a:lnTo>
                    <a:pt x="5887" y="1976"/>
                  </a:lnTo>
                  <a:cubicBezTo>
                    <a:pt x="5874" y="2004"/>
                    <a:pt x="5859" y="2031"/>
                    <a:pt x="5844" y="2056"/>
                  </a:cubicBezTo>
                  <a:cubicBezTo>
                    <a:pt x="5808" y="2164"/>
                    <a:pt x="5736" y="2273"/>
                    <a:pt x="5700" y="2345"/>
                  </a:cubicBezTo>
                  <a:lnTo>
                    <a:pt x="5627" y="2417"/>
                  </a:lnTo>
                  <a:cubicBezTo>
                    <a:pt x="5483" y="2453"/>
                    <a:pt x="5447" y="2489"/>
                    <a:pt x="5375" y="2489"/>
                  </a:cubicBezTo>
                  <a:cubicBezTo>
                    <a:pt x="5159" y="2489"/>
                    <a:pt x="4618" y="2345"/>
                    <a:pt x="3139" y="1912"/>
                  </a:cubicBezTo>
                  <a:cubicBezTo>
                    <a:pt x="1749" y="1511"/>
                    <a:pt x="990" y="1311"/>
                    <a:pt x="631" y="1220"/>
                  </a:cubicBezTo>
                  <a:lnTo>
                    <a:pt x="631" y="1220"/>
                  </a:lnTo>
                  <a:cubicBezTo>
                    <a:pt x="645" y="1152"/>
                    <a:pt x="672" y="1077"/>
                    <a:pt x="722" y="1010"/>
                  </a:cubicBezTo>
                  <a:cubicBezTo>
                    <a:pt x="867" y="866"/>
                    <a:pt x="1119" y="686"/>
                    <a:pt x="1696" y="613"/>
                  </a:cubicBezTo>
                  <a:close/>
                  <a:moveTo>
                    <a:pt x="1912" y="0"/>
                  </a:moveTo>
                  <a:cubicBezTo>
                    <a:pt x="1840" y="0"/>
                    <a:pt x="1732" y="0"/>
                    <a:pt x="1660" y="36"/>
                  </a:cubicBezTo>
                  <a:cubicBezTo>
                    <a:pt x="939" y="72"/>
                    <a:pt x="506" y="325"/>
                    <a:pt x="253" y="613"/>
                  </a:cubicBezTo>
                  <a:cubicBezTo>
                    <a:pt x="37" y="938"/>
                    <a:pt x="1" y="1263"/>
                    <a:pt x="1" y="1407"/>
                  </a:cubicBezTo>
                  <a:lnTo>
                    <a:pt x="1" y="1479"/>
                  </a:lnTo>
                  <a:cubicBezTo>
                    <a:pt x="1" y="1623"/>
                    <a:pt x="109" y="1732"/>
                    <a:pt x="253" y="1732"/>
                  </a:cubicBezTo>
                  <a:lnTo>
                    <a:pt x="253" y="1768"/>
                  </a:lnTo>
                  <a:cubicBezTo>
                    <a:pt x="398" y="1768"/>
                    <a:pt x="1119" y="1948"/>
                    <a:pt x="2994" y="2489"/>
                  </a:cubicBezTo>
                  <a:cubicBezTo>
                    <a:pt x="4473" y="2922"/>
                    <a:pt x="4978" y="3066"/>
                    <a:pt x="5375" y="3066"/>
                  </a:cubicBezTo>
                  <a:cubicBezTo>
                    <a:pt x="5555" y="3066"/>
                    <a:pt x="5700" y="3030"/>
                    <a:pt x="5808" y="2994"/>
                  </a:cubicBezTo>
                  <a:cubicBezTo>
                    <a:pt x="5988" y="2922"/>
                    <a:pt x="6132" y="2777"/>
                    <a:pt x="6204" y="2633"/>
                  </a:cubicBezTo>
                  <a:cubicBezTo>
                    <a:pt x="6349" y="2453"/>
                    <a:pt x="6457" y="2200"/>
                    <a:pt x="6529" y="2020"/>
                  </a:cubicBezTo>
                  <a:cubicBezTo>
                    <a:pt x="6601" y="1804"/>
                    <a:pt x="6637" y="1659"/>
                    <a:pt x="6637" y="1659"/>
                  </a:cubicBezTo>
                  <a:cubicBezTo>
                    <a:pt x="6673" y="1515"/>
                    <a:pt x="6601" y="1371"/>
                    <a:pt x="6493" y="1335"/>
                  </a:cubicBezTo>
                  <a:cubicBezTo>
                    <a:pt x="6444" y="1302"/>
                    <a:pt x="6381" y="1285"/>
                    <a:pt x="6320" y="1285"/>
                  </a:cubicBezTo>
                  <a:cubicBezTo>
                    <a:pt x="6245" y="1285"/>
                    <a:pt x="6172" y="1311"/>
                    <a:pt x="6132" y="1371"/>
                  </a:cubicBezTo>
                  <a:cubicBezTo>
                    <a:pt x="6096" y="1371"/>
                    <a:pt x="6096" y="1407"/>
                    <a:pt x="6024" y="1407"/>
                  </a:cubicBezTo>
                  <a:cubicBezTo>
                    <a:pt x="5880" y="1407"/>
                    <a:pt x="5700" y="1335"/>
                    <a:pt x="5519" y="1263"/>
                  </a:cubicBezTo>
                  <a:cubicBezTo>
                    <a:pt x="5447" y="1191"/>
                    <a:pt x="5375" y="1154"/>
                    <a:pt x="5339" y="1118"/>
                  </a:cubicBezTo>
                  <a:lnTo>
                    <a:pt x="5267" y="1082"/>
                  </a:lnTo>
                  <a:lnTo>
                    <a:pt x="5231" y="1082"/>
                  </a:lnTo>
                  <a:cubicBezTo>
                    <a:pt x="5231" y="1046"/>
                    <a:pt x="4798" y="794"/>
                    <a:pt x="4149" y="541"/>
                  </a:cubicBezTo>
                  <a:cubicBezTo>
                    <a:pt x="3536" y="289"/>
                    <a:pt x="2742" y="0"/>
                    <a:pt x="19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3" name="Google Shape;4803;p64"/>
            <p:cNvSpPr/>
            <p:nvPr/>
          </p:nvSpPr>
          <p:spPr>
            <a:xfrm>
              <a:off x="3744175" y="2649575"/>
              <a:ext cx="185750" cy="297200"/>
            </a:xfrm>
            <a:custGeom>
              <a:avLst/>
              <a:gdLst/>
              <a:ahLst/>
              <a:cxnLst/>
              <a:rect l="l" t="t" r="r" b="b"/>
              <a:pathLst>
                <a:path w="7430" h="11888" extrusionOk="0">
                  <a:moveTo>
                    <a:pt x="712" y="1"/>
                  </a:moveTo>
                  <a:cubicBezTo>
                    <a:pt x="275" y="1"/>
                    <a:pt x="0" y="58"/>
                    <a:pt x="0" y="58"/>
                  </a:cubicBezTo>
                  <a:cubicBezTo>
                    <a:pt x="0" y="58"/>
                    <a:pt x="5663" y="2438"/>
                    <a:pt x="6168" y="11888"/>
                  </a:cubicBezTo>
                  <a:lnTo>
                    <a:pt x="7286" y="11743"/>
                  </a:lnTo>
                  <a:cubicBezTo>
                    <a:pt x="7286" y="11743"/>
                    <a:pt x="7430" y="7343"/>
                    <a:pt x="5518" y="3304"/>
                  </a:cubicBezTo>
                  <a:cubicBezTo>
                    <a:pt x="4158" y="399"/>
                    <a:pt x="1867" y="1"/>
                    <a:pt x="7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4" name="Google Shape;4804;p64"/>
            <p:cNvSpPr/>
            <p:nvPr/>
          </p:nvSpPr>
          <p:spPr>
            <a:xfrm>
              <a:off x="3736050" y="2641975"/>
              <a:ext cx="198400" cy="312025"/>
            </a:xfrm>
            <a:custGeom>
              <a:avLst/>
              <a:gdLst/>
              <a:ahLst/>
              <a:cxnLst/>
              <a:rect l="l" t="t" r="r" b="b"/>
              <a:pathLst>
                <a:path w="7936" h="12481" extrusionOk="0">
                  <a:moveTo>
                    <a:pt x="1384" y="626"/>
                  </a:moveTo>
                  <a:cubicBezTo>
                    <a:pt x="1898" y="660"/>
                    <a:pt x="2554" y="777"/>
                    <a:pt x="3210" y="1119"/>
                  </a:cubicBezTo>
                  <a:cubicBezTo>
                    <a:pt x="4040" y="1552"/>
                    <a:pt x="4906" y="2345"/>
                    <a:pt x="5591" y="3752"/>
                  </a:cubicBezTo>
                  <a:cubicBezTo>
                    <a:pt x="7165" y="7109"/>
                    <a:pt x="7314" y="10806"/>
                    <a:pt x="7322" y="11783"/>
                  </a:cubicBezTo>
                  <a:lnTo>
                    <a:pt x="7322" y="11783"/>
                  </a:lnTo>
                  <a:lnTo>
                    <a:pt x="6762" y="11837"/>
                  </a:lnTo>
                  <a:lnTo>
                    <a:pt x="6762" y="11837"/>
                  </a:lnTo>
                  <a:cubicBezTo>
                    <a:pt x="6459" y="7259"/>
                    <a:pt x="4944" y="4324"/>
                    <a:pt x="3463" y="2526"/>
                  </a:cubicBezTo>
                  <a:cubicBezTo>
                    <a:pt x="2690" y="1626"/>
                    <a:pt x="1943" y="1014"/>
                    <a:pt x="1384" y="626"/>
                  </a:cubicBezTo>
                  <a:close/>
                  <a:moveTo>
                    <a:pt x="1010" y="1"/>
                  </a:moveTo>
                  <a:cubicBezTo>
                    <a:pt x="578" y="1"/>
                    <a:pt x="289" y="73"/>
                    <a:pt x="253" y="73"/>
                  </a:cubicBezTo>
                  <a:cubicBezTo>
                    <a:pt x="145" y="73"/>
                    <a:pt x="37" y="181"/>
                    <a:pt x="37" y="326"/>
                  </a:cubicBezTo>
                  <a:cubicBezTo>
                    <a:pt x="1" y="470"/>
                    <a:pt x="73" y="578"/>
                    <a:pt x="217" y="614"/>
                  </a:cubicBezTo>
                  <a:lnTo>
                    <a:pt x="217" y="650"/>
                  </a:lnTo>
                  <a:cubicBezTo>
                    <a:pt x="361" y="686"/>
                    <a:pt x="1732" y="1335"/>
                    <a:pt x="3102" y="3103"/>
                  </a:cubicBezTo>
                  <a:cubicBezTo>
                    <a:pt x="4509" y="4834"/>
                    <a:pt x="5952" y="7683"/>
                    <a:pt x="6204" y="12192"/>
                  </a:cubicBezTo>
                  <a:cubicBezTo>
                    <a:pt x="6204" y="12264"/>
                    <a:pt x="6240" y="12372"/>
                    <a:pt x="6276" y="12408"/>
                  </a:cubicBezTo>
                  <a:cubicBezTo>
                    <a:pt x="6348" y="12480"/>
                    <a:pt x="6420" y="12480"/>
                    <a:pt x="6529" y="12480"/>
                  </a:cubicBezTo>
                  <a:lnTo>
                    <a:pt x="7647" y="12336"/>
                  </a:lnTo>
                  <a:cubicBezTo>
                    <a:pt x="7791" y="12336"/>
                    <a:pt x="7899" y="12228"/>
                    <a:pt x="7935" y="12047"/>
                  </a:cubicBezTo>
                  <a:cubicBezTo>
                    <a:pt x="7935" y="12047"/>
                    <a:pt x="7935" y="12011"/>
                    <a:pt x="7935" y="11867"/>
                  </a:cubicBezTo>
                  <a:cubicBezTo>
                    <a:pt x="7935" y="11001"/>
                    <a:pt x="7827" y="7106"/>
                    <a:pt x="6132" y="3499"/>
                  </a:cubicBezTo>
                  <a:cubicBezTo>
                    <a:pt x="5411" y="1985"/>
                    <a:pt x="4437" y="1083"/>
                    <a:pt x="3499" y="614"/>
                  </a:cubicBezTo>
                  <a:cubicBezTo>
                    <a:pt x="2561" y="109"/>
                    <a:pt x="1624" y="1"/>
                    <a:pt x="10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5" name="Google Shape;4805;p64"/>
            <p:cNvSpPr/>
            <p:nvPr/>
          </p:nvSpPr>
          <p:spPr>
            <a:xfrm>
              <a:off x="3817200" y="2908125"/>
              <a:ext cx="233550" cy="136925"/>
            </a:xfrm>
            <a:custGeom>
              <a:avLst/>
              <a:gdLst/>
              <a:ahLst/>
              <a:cxnLst/>
              <a:rect l="l" t="t" r="r" b="b"/>
              <a:pathLst>
                <a:path w="9342" h="5477" extrusionOk="0">
                  <a:moveTo>
                    <a:pt x="7313" y="0"/>
                  </a:moveTo>
                  <a:cubicBezTo>
                    <a:pt x="7114" y="0"/>
                    <a:pt x="6910" y="34"/>
                    <a:pt x="6709" y="103"/>
                  </a:cubicBezTo>
                  <a:lnTo>
                    <a:pt x="1407" y="2015"/>
                  </a:lnTo>
                  <a:cubicBezTo>
                    <a:pt x="469" y="2339"/>
                    <a:pt x="1" y="3349"/>
                    <a:pt x="325" y="4287"/>
                  </a:cubicBezTo>
                  <a:cubicBezTo>
                    <a:pt x="578" y="5044"/>
                    <a:pt x="1263" y="5477"/>
                    <a:pt x="2020" y="5477"/>
                  </a:cubicBezTo>
                  <a:cubicBezTo>
                    <a:pt x="2201" y="5477"/>
                    <a:pt x="2417" y="5441"/>
                    <a:pt x="2633" y="5369"/>
                  </a:cubicBezTo>
                  <a:lnTo>
                    <a:pt x="7899" y="3493"/>
                  </a:lnTo>
                  <a:cubicBezTo>
                    <a:pt x="8837" y="3169"/>
                    <a:pt x="9342" y="2123"/>
                    <a:pt x="8981" y="1185"/>
                  </a:cubicBezTo>
                  <a:cubicBezTo>
                    <a:pt x="8726" y="448"/>
                    <a:pt x="8047" y="0"/>
                    <a:pt x="731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6" name="Google Shape;4806;p64"/>
            <p:cNvSpPr/>
            <p:nvPr/>
          </p:nvSpPr>
          <p:spPr>
            <a:xfrm>
              <a:off x="3815400" y="2900775"/>
              <a:ext cx="237175" cy="152400"/>
            </a:xfrm>
            <a:custGeom>
              <a:avLst/>
              <a:gdLst/>
              <a:ahLst/>
              <a:cxnLst/>
              <a:rect l="l" t="t" r="r" b="b"/>
              <a:pathLst>
                <a:path w="9487" h="6096" extrusionOk="0">
                  <a:moveTo>
                    <a:pt x="7394" y="613"/>
                  </a:moveTo>
                  <a:cubicBezTo>
                    <a:pt x="8007" y="613"/>
                    <a:pt x="8584" y="974"/>
                    <a:pt x="8801" y="1587"/>
                  </a:cubicBezTo>
                  <a:cubicBezTo>
                    <a:pt x="8837" y="1768"/>
                    <a:pt x="8873" y="1912"/>
                    <a:pt x="8873" y="2092"/>
                  </a:cubicBezTo>
                  <a:cubicBezTo>
                    <a:pt x="8873" y="2705"/>
                    <a:pt x="8476" y="3282"/>
                    <a:pt x="7899" y="3499"/>
                  </a:cubicBezTo>
                  <a:lnTo>
                    <a:pt x="2597" y="5410"/>
                  </a:lnTo>
                  <a:cubicBezTo>
                    <a:pt x="2417" y="5446"/>
                    <a:pt x="2237" y="5482"/>
                    <a:pt x="2092" y="5482"/>
                  </a:cubicBezTo>
                  <a:cubicBezTo>
                    <a:pt x="1479" y="5482"/>
                    <a:pt x="902" y="5086"/>
                    <a:pt x="686" y="4473"/>
                  </a:cubicBezTo>
                  <a:cubicBezTo>
                    <a:pt x="614" y="4328"/>
                    <a:pt x="577" y="4148"/>
                    <a:pt x="577" y="4004"/>
                  </a:cubicBezTo>
                  <a:cubicBezTo>
                    <a:pt x="577" y="3391"/>
                    <a:pt x="974" y="2813"/>
                    <a:pt x="1587" y="2597"/>
                  </a:cubicBezTo>
                  <a:lnTo>
                    <a:pt x="6889" y="686"/>
                  </a:lnTo>
                  <a:cubicBezTo>
                    <a:pt x="7033" y="613"/>
                    <a:pt x="7214" y="613"/>
                    <a:pt x="7394" y="613"/>
                  </a:cubicBezTo>
                  <a:close/>
                  <a:moveTo>
                    <a:pt x="7394" y="0"/>
                  </a:moveTo>
                  <a:cubicBezTo>
                    <a:pt x="7142" y="0"/>
                    <a:pt x="6889" y="36"/>
                    <a:pt x="6673" y="108"/>
                  </a:cubicBezTo>
                  <a:lnTo>
                    <a:pt x="1371" y="2020"/>
                  </a:lnTo>
                  <a:cubicBezTo>
                    <a:pt x="541" y="2309"/>
                    <a:pt x="0" y="3138"/>
                    <a:pt x="0" y="4004"/>
                  </a:cubicBezTo>
                  <a:cubicBezTo>
                    <a:pt x="0" y="4220"/>
                    <a:pt x="36" y="4473"/>
                    <a:pt x="109" y="4689"/>
                  </a:cubicBezTo>
                  <a:cubicBezTo>
                    <a:pt x="433" y="5555"/>
                    <a:pt x="1227" y="6096"/>
                    <a:pt x="2092" y="6096"/>
                  </a:cubicBezTo>
                  <a:cubicBezTo>
                    <a:pt x="2309" y="6096"/>
                    <a:pt x="2561" y="6060"/>
                    <a:pt x="2778" y="5951"/>
                  </a:cubicBezTo>
                  <a:lnTo>
                    <a:pt x="8079" y="4076"/>
                  </a:lnTo>
                  <a:cubicBezTo>
                    <a:pt x="8945" y="3751"/>
                    <a:pt x="9486" y="2958"/>
                    <a:pt x="9486" y="2092"/>
                  </a:cubicBezTo>
                  <a:cubicBezTo>
                    <a:pt x="9486" y="1876"/>
                    <a:pt x="9450" y="1623"/>
                    <a:pt x="9342" y="1371"/>
                  </a:cubicBezTo>
                  <a:cubicBezTo>
                    <a:pt x="9053" y="541"/>
                    <a:pt x="8224" y="0"/>
                    <a:pt x="73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7" name="Google Shape;4807;p64"/>
            <p:cNvSpPr/>
            <p:nvPr/>
          </p:nvSpPr>
          <p:spPr>
            <a:xfrm>
              <a:off x="3821700" y="2967975"/>
              <a:ext cx="66750" cy="73075"/>
            </a:xfrm>
            <a:custGeom>
              <a:avLst/>
              <a:gdLst/>
              <a:ahLst/>
              <a:cxnLst/>
              <a:rect l="l" t="t" r="r" b="b"/>
              <a:pathLst>
                <a:path w="2670" h="2923" extrusionOk="0">
                  <a:moveTo>
                    <a:pt x="1091" y="0"/>
                  </a:moveTo>
                  <a:cubicBezTo>
                    <a:pt x="990" y="0"/>
                    <a:pt x="890" y="17"/>
                    <a:pt x="794" y="53"/>
                  </a:cubicBezTo>
                  <a:cubicBezTo>
                    <a:pt x="217" y="270"/>
                    <a:pt x="1" y="1063"/>
                    <a:pt x="289" y="1857"/>
                  </a:cubicBezTo>
                  <a:cubicBezTo>
                    <a:pt x="528" y="2513"/>
                    <a:pt x="1062" y="2922"/>
                    <a:pt x="1566" y="2922"/>
                  </a:cubicBezTo>
                  <a:cubicBezTo>
                    <a:pt x="1672" y="2922"/>
                    <a:pt x="1776" y="2904"/>
                    <a:pt x="1876" y="2867"/>
                  </a:cubicBezTo>
                  <a:cubicBezTo>
                    <a:pt x="2453" y="2650"/>
                    <a:pt x="2670" y="1857"/>
                    <a:pt x="2381" y="1063"/>
                  </a:cubicBezTo>
                  <a:cubicBezTo>
                    <a:pt x="2141" y="431"/>
                    <a:pt x="1599" y="0"/>
                    <a:pt x="109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8" name="Google Shape;4808;p64"/>
            <p:cNvSpPr/>
            <p:nvPr/>
          </p:nvSpPr>
          <p:spPr>
            <a:xfrm>
              <a:off x="3818100" y="2960275"/>
              <a:ext cx="73975" cy="88400"/>
            </a:xfrm>
            <a:custGeom>
              <a:avLst/>
              <a:gdLst/>
              <a:ahLst/>
              <a:cxnLst/>
              <a:rect l="l" t="t" r="r" b="b"/>
              <a:pathLst>
                <a:path w="2959" h="3536" extrusionOk="0">
                  <a:moveTo>
                    <a:pt x="1263" y="614"/>
                  </a:moveTo>
                  <a:cubicBezTo>
                    <a:pt x="1407" y="614"/>
                    <a:pt x="1624" y="686"/>
                    <a:pt x="1804" y="830"/>
                  </a:cubicBezTo>
                  <a:cubicBezTo>
                    <a:pt x="1984" y="974"/>
                    <a:pt x="2129" y="1227"/>
                    <a:pt x="2237" y="1479"/>
                  </a:cubicBezTo>
                  <a:cubicBezTo>
                    <a:pt x="2309" y="1696"/>
                    <a:pt x="2345" y="1876"/>
                    <a:pt x="2345" y="2056"/>
                  </a:cubicBezTo>
                  <a:cubicBezTo>
                    <a:pt x="2345" y="2273"/>
                    <a:pt x="2309" y="2453"/>
                    <a:pt x="2201" y="2597"/>
                  </a:cubicBezTo>
                  <a:cubicBezTo>
                    <a:pt x="2129" y="2742"/>
                    <a:pt x="2020" y="2850"/>
                    <a:pt x="1912" y="2886"/>
                  </a:cubicBezTo>
                  <a:cubicBezTo>
                    <a:pt x="1840" y="2922"/>
                    <a:pt x="1768" y="2922"/>
                    <a:pt x="1696" y="2922"/>
                  </a:cubicBezTo>
                  <a:cubicBezTo>
                    <a:pt x="1551" y="2922"/>
                    <a:pt x="1335" y="2850"/>
                    <a:pt x="1155" y="2706"/>
                  </a:cubicBezTo>
                  <a:cubicBezTo>
                    <a:pt x="974" y="2561"/>
                    <a:pt x="830" y="2345"/>
                    <a:pt x="722" y="2056"/>
                  </a:cubicBezTo>
                  <a:cubicBezTo>
                    <a:pt x="650" y="1876"/>
                    <a:pt x="614" y="1660"/>
                    <a:pt x="614" y="1479"/>
                  </a:cubicBezTo>
                  <a:cubicBezTo>
                    <a:pt x="614" y="1263"/>
                    <a:pt x="650" y="1083"/>
                    <a:pt x="722" y="938"/>
                  </a:cubicBezTo>
                  <a:cubicBezTo>
                    <a:pt x="830" y="794"/>
                    <a:pt x="938" y="686"/>
                    <a:pt x="1047" y="650"/>
                  </a:cubicBezTo>
                  <a:cubicBezTo>
                    <a:pt x="1119" y="614"/>
                    <a:pt x="1191" y="614"/>
                    <a:pt x="1263" y="614"/>
                  </a:cubicBezTo>
                  <a:close/>
                  <a:moveTo>
                    <a:pt x="1263" y="1"/>
                  </a:moveTo>
                  <a:cubicBezTo>
                    <a:pt x="1119" y="1"/>
                    <a:pt x="974" y="37"/>
                    <a:pt x="830" y="73"/>
                  </a:cubicBezTo>
                  <a:cubicBezTo>
                    <a:pt x="578" y="181"/>
                    <a:pt x="361" y="397"/>
                    <a:pt x="217" y="650"/>
                  </a:cubicBezTo>
                  <a:cubicBezTo>
                    <a:pt x="73" y="902"/>
                    <a:pt x="1" y="1191"/>
                    <a:pt x="1" y="1479"/>
                  </a:cubicBezTo>
                  <a:cubicBezTo>
                    <a:pt x="1" y="1732"/>
                    <a:pt x="37" y="2020"/>
                    <a:pt x="145" y="2273"/>
                  </a:cubicBezTo>
                  <a:cubicBezTo>
                    <a:pt x="289" y="2634"/>
                    <a:pt x="506" y="2958"/>
                    <a:pt x="794" y="3175"/>
                  </a:cubicBezTo>
                  <a:cubicBezTo>
                    <a:pt x="1047" y="3391"/>
                    <a:pt x="1371" y="3535"/>
                    <a:pt x="1696" y="3535"/>
                  </a:cubicBezTo>
                  <a:cubicBezTo>
                    <a:pt x="1840" y="3535"/>
                    <a:pt x="1984" y="3499"/>
                    <a:pt x="2093" y="3463"/>
                  </a:cubicBezTo>
                  <a:cubicBezTo>
                    <a:pt x="2381" y="3355"/>
                    <a:pt x="2597" y="3138"/>
                    <a:pt x="2742" y="2922"/>
                  </a:cubicBezTo>
                  <a:cubicBezTo>
                    <a:pt x="2886" y="2670"/>
                    <a:pt x="2958" y="2381"/>
                    <a:pt x="2958" y="2056"/>
                  </a:cubicBezTo>
                  <a:cubicBezTo>
                    <a:pt x="2958" y="1804"/>
                    <a:pt x="2886" y="1552"/>
                    <a:pt x="2814" y="1263"/>
                  </a:cubicBezTo>
                  <a:cubicBezTo>
                    <a:pt x="2670" y="902"/>
                    <a:pt x="2453" y="614"/>
                    <a:pt x="2165" y="361"/>
                  </a:cubicBezTo>
                  <a:cubicBezTo>
                    <a:pt x="1912" y="145"/>
                    <a:pt x="1588" y="1"/>
                    <a:pt x="12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9" name="Google Shape;4809;p64"/>
            <p:cNvSpPr/>
            <p:nvPr/>
          </p:nvSpPr>
          <p:spPr>
            <a:xfrm>
              <a:off x="3797375" y="3155050"/>
              <a:ext cx="75750" cy="128050"/>
            </a:xfrm>
            <a:custGeom>
              <a:avLst/>
              <a:gdLst/>
              <a:ahLst/>
              <a:cxnLst/>
              <a:rect l="l" t="t" r="r" b="b"/>
              <a:pathLst>
                <a:path w="3030" h="5122" extrusionOk="0">
                  <a:moveTo>
                    <a:pt x="1516" y="1024"/>
                  </a:moveTo>
                  <a:cubicBezTo>
                    <a:pt x="1664" y="1404"/>
                    <a:pt x="1873" y="1892"/>
                    <a:pt x="2056" y="2381"/>
                  </a:cubicBezTo>
                  <a:cubicBezTo>
                    <a:pt x="2164" y="2633"/>
                    <a:pt x="2236" y="2922"/>
                    <a:pt x="2308" y="3138"/>
                  </a:cubicBezTo>
                  <a:cubicBezTo>
                    <a:pt x="2380" y="3354"/>
                    <a:pt x="2417" y="3535"/>
                    <a:pt x="2417" y="3607"/>
                  </a:cubicBezTo>
                  <a:cubicBezTo>
                    <a:pt x="2417" y="4112"/>
                    <a:pt x="2020" y="4509"/>
                    <a:pt x="1515" y="4509"/>
                  </a:cubicBezTo>
                  <a:cubicBezTo>
                    <a:pt x="1010" y="4509"/>
                    <a:pt x="613" y="4112"/>
                    <a:pt x="613" y="3607"/>
                  </a:cubicBezTo>
                  <a:cubicBezTo>
                    <a:pt x="613" y="3535"/>
                    <a:pt x="685" y="3210"/>
                    <a:pt x="794" y="2886"/>
                  </a:cubicBezTo>
                  <a:cubicBezTo>
                    <a:pt x="938" y="2417"/>
                    <a:pt x="1190" y="1767"/>
                    <a:pt x="1407" y="1263"/>
                  </a:cubicBezTo>
                  <a:cubicBezTo>
                    <a:pt x="1445" y="1180"/>
                    <a:pt x="1481" y="1100"/>
                    <a:pt x="1516" y="1024"/>
                  </a:cubicBezTo>
                  <a:close/>
                  <a:moveTo>
                    <a:pt x="1515" y="0"/>
                  </a:moveTo>
                  <a:cubicBezTo>
                    <a:pt x="1407" y="0"/>
                    <a:pt x="1298" y="36"/>
                    <a:pt x="1226" y="144"/>
                  </a:cubicBezTo>
                  <a:cubicBezTo>
                    <a:pt x="1226" y="144"/>
                    <a:pt x="938" y="830"/>
                    <a:pt x="649" y="1587"/>
                  </a:cubicBezTo>
                  <a:cubicBezTo>
                    <a:pt x="469" y="1948"/>
                    <a:pt x="325" y="2345"/>
                    <a:pt x="216" y="2705"/>
                  </a:cubicBezTo>
                  <a:cubicBezTo>
                    <a:pt x="108" y="3066"/>
                    <a:pt x="0" y="3354"/>
                    <a:pt x="0" y="3607"/>
                  </a:cubicBezTo>
                  <a:cubicBezTo>
                    <a:pt x="0" y="4436"/>
                    <a:pt x="685" y="5122"/>
                    <a:pt x="1515" y="5122"/>
                  </a:cubicBezTo>
                  <a:cubicBezTo>
                    <a:pt x="2344" y="5122"/>
                    <a:pt x="3030" y="4436"/>
                    <a:pt x="3030" y="3607"/>
                  </a:cubicBezTo>
                  <a:cubicBezTo>
                    <a:pt x="3030" y="3354"/>
                    <a:pt x="2922" y="3066"/>
                    <a:pt x="2813" y="2705"/>
                  </a:cubicBezTo>
                  <a:cubicBezTo>
                    <a:pt x="2453" y="1659"/>
                    <a:pt x="1803" y="180"/>
                    <a:pt x="1803" y="144"/>
                  </a:cubicBezTo>
                  <a:cubicBezTo>
                    <a:pt x="1731" y="36"/>
                    <a:pt x="1623" y="0"/>
                    <a:pt x="15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0" name="Google Shape;4810;p64"/>
            <p:cNvSpPr/>
            <p:nvPr/>
          </p:nvSpPr>
          <p:spPr>
            <a:xfrm>
              <a:off x="4011050" y="1025400"/>
              <a:ext cx="1925125" cy="2285650"/>
            </a:xfrm>
            <a:custGeom>
              <a:avLst/>
              <a:gdLst/>
              <a:ahLst/>
              <a:cxnLst/>
              <a:rect l="l" t="t" r="r" b="b"/>
              <a:pathLst>
                <a:path w="77005" h="91426" extrusionOk="0">
                  <a:moveTo>
                    <a:pt x="23983" y="0"/>
                  </a:moveTo>
                  <a:cubicBezTo>
                    <a:pt x="22904" y="0"/>
                    <a:pt x="21562" y="517"/>
                    <a:pt x="20271" y="969"/>
                  </a:cubicBezTo>
                  <a:cubicBezTo>
                    <a:pt x="17349" y="1979"/>
                    <a:pt x="9487" y="9626"/>
                    <a:pt x="7683" y="14422"/>
                  </a:cubicBezTo>
                  <a:cubicBezTo>
                    <a:pt x="5916" y="19255"/>
                    <a:pt x="7467" y="20842"/>
                    <a:pt x="10605" y="23728"/>
                  </a:cubicBezTo>
                  <a:cubicBezTo>
                    <a:pt x="13743" y="26649"/>
                    <a:pt x="17566" y="32600"/>
                    <a:pt x="19585" y="38227"/>
                  </a:cubicBezTo>
                  <a:cubicBezTo>
                    <a:pt x="21605" y="43817"/>
                    <a:pt x="24166" y="49191"/>
                    <a:pt x="28314" y="50670"/>
                  </a:cubicBezTo>
                  <a:cubicBezTo>
                    <a:pt x="28314" y="50670"/>
                    <a:pt x="21713" y="53808"/>
                    <a:pt x="17349" y="56946"/>
                  </a:cubicBezTo>
                  <a:cubicBezTo>
                    <a:pt x="12949" y="60083"/>
                    <a:pt x="10821" y="61526"/>
                    <a:pt x="10821" y="61526"/>
                  </a:cubicBezTo>
                  <a:cubicBezTo>
                    <a:pt x="10821" y="61526"/>
                    <a:pt x="4906" y="63221"/>
                    <a:pt x="2634" y="66143"/>
                  </a:cubicBezTo>
                  <a:cubicBezTo>
                    <a:pt x="1299" y="67874"/>
                    <a:pt x="470" y="69244"/>
                    <a:pt x="1" y="70074"/>
                  </a:cubicBezTo>
                  <a:cubicBezTo>
                    <a:pt x="1227" y="69625"/>
                    <a:pt x="3287" y="69061"/>
                    <a:pt x="5893" y="69061"/>
                  </a:cubicBezTo>
                  <a:cubicBezTo>
                    <a:pt x="8731" y="69061"/>
                    <a:pt x="12218" y="69731"/>
                    <a:pt x="15979" y="71950"/>
                  </a:cubicBezTo>
                  <a:cubicBezTo>
                    <a:pt x="24995" y="77251"/>
                    <a:pt x="26871" y="86016"/>
                    <a:pt x="26871" y="91426"/>
                  </a:cubicBezTo>
                  <a:lnTo>
                    <a:pt x="30442" y="88216"/>
                  </a:lnTo>
                  <a:cubicBezTo>
                    <a:pt x="30442" y="88216"/>
                    <a:pt x="39783" y="84537"/>
                    <a:pt x="47501" y="75989"/>
                  </a:cubicBezTo>
                  <a:cubicBezTo>
                    <a:pt x="55256" y="67477"/>
                    <a:pt x="56482" y="63329"/>
                    <a:pt x="57276" y="55719"/>
                  </a:cubicBezTo>
                  <a:cubicBezTo>
                    <a:pt x="58033" y="48073"/>
                    <a:pt x="61171" y="17921"/>
                    <a:pt x="61279" y="17452"/>
                  </a:cubicBezTo>
                  <a:cubicBezTo>
                    <a:pt x="61423" y="17019"/>
                    <a:pt x="62433" y="14783"/>
                    <a:pt x="63768" y="14567"/>
                  </a:cubicBezTo>
                  <a:cubicBezTo>
                    <a:pt x="63793" y="14562"/>
                    <a:pt x="63820" y="14560"/>
                    <a:pt x="63850" y="14560"/>
                  </a:cubicBezTo>
                  <a:cubicBezTo>
                    <a:pt x="65380" y="14560"/>
                    <a:pt x="72515" y="20855"/>
                    <a:pt x="73506" y="21492"/>
                  </a:cubicBezTo>
                  <a:cubicBezTo>
                    <a:pt x="73935" y="21783"/>
                    <a:pt x="74548" y="22009"/>
                    <a:pt x="75126" y="22009"/>
                  </a:cubicBezTo>
                  <a:cubicBezTo>
                    <a:pt x="75908" y="22009"/>
                    <a:pt x="76627" y="21596"/>
                    <a:pt x="76752" y="20374"/>
                  </a:cubicBezTo>
                  <a:cubicBezTo>
                    <a:pt x="77004" y="18246"/>
                    <a:pt x="75201" y="12980"/>
                    <a:pt x="69466" y="7245"/>
                  </a:cubicBezTo>
                  <a:cubicBezTo>
                    <a:pt x="65304" y="3083"/>
                    <a:pt x="61970" y="1480"/>
                    <a:pt x="59954" y="1480"/>
                  </a:cubicBezTo>
                  <a:cubicBezTo>
                    <a:pt x="59210" y="1480"/>
                    <a:pt x="58645" y="1698"/>
                    <a:pt x="58285" y="2087"/>
                  </a:cubicBezTo>
                  <a:cubicBezTo>
                    <a:pt x="56915" y="3566"/>
                    <a:pt x="57817" y="6704"/>
                    <a:pt x="56915" y="11285"/>
                  </a:cubicBezTo>
                  <a:cubicBezTo>
                    <a:pt x="56013" y="15901"/>
                    <a:pt x="50423" y="32492"/>
                    <a:pt x="47610" y="40355"/>
                  </a:cubicBezTo>
                  <a:cubicBezTo>
                    <a:pt x="44796" y="48181"/>
                    <a:pt x="45698" y="58857"/>
                    <a:pt x="45698" y="58857"/>
                  </a:cubicBezTo>
                  <a:cubicBezTo>
                    <a:pt x="45698" y="58857"/>
                    <a:pt x="41911" y="60192"/>
                    <a:pt x="39206" y="62211"/>
                  </a:cubicBezTo>
                  <a:cubicBezTo>
                    <a:pt x="36501" y="64231"/>
                    <a:pt x="32353" y="67044"/>
                    <a:pt x="32353" y="67044"/>
                  </a:cubicBezTo>
                  <a:lnTo>
                    <a:pt x="31235" y="66467"/>
                  </a:lnTo>
                  <a:cubicBezTo>
                    <a:pt x="31235" y="66467"/>
                    <a:pt x="37511" y="60192"/>
                    <a:pt x="39422" y="56585"/>
                  </a:cubicBezTo>
                  <a:cubicBezTo>
                    <a:pt x="41334" y="53014"/>
                    <a:pt x="41911" y="52798"/>
                    <a:pt x="40901" y="50670"/>
                  </a:cubicBezTo>
                  <a:cubicBezTo>
                    <a:pt x="39891" y="48542"/>
                    <a:pt x="31704" y="38227"/>
                    <a:pt x="28097" y="33610"/>
                  </a:cubicBezTo>
                  <a:cubicBezTo>
                    <a:pt x="24527" y="29030"/>
                    <a:pt x="20126" y="21275"/>
                    <a:pt x="19261" y="19039"/>
                  </a:cubicBezTo>
                  <a:cubicBezTo>
                    <a:pt x="18359" y="16803"/>
                    <a:pt x="18467" y="14567"/>
                    <a:pt x="19117" y="12980"/>
                  </a:cubicBezTo>
                  <a:cubicBezTo>
                    <a:pt x="19802" y="11393"/>
                    <a:pt x="26077" y="8255"/>
                    <a:pt x="26186" y="3458"/>
                  </a:cubicBezTo>
                  <a:cubicBezTo>
                    <a:pt x="26245" y="788"/>
                    <a:pt x="25315" y="0"/>
                    <a:pt x="239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1" name="Google Shape;4811;p64"/>
            <p:cNvSpPr/>
            <p:nvPr/>
          </p:nvSpPr>
          <p:spPr>
            <a:xfrm>
              <a:off x="4002950" y="1018075"/>
              <a:ext cx="1935025" cy="2300275"/>
            </a:xfrm>
            <a:custGeom>
              <a:avLst/>
              <a:gdLst/>
              <a:ahLst/>
              <a:cxnLst/>
              <a:rect l="l" t="t" r="r" b="b"/>
              <a:pathLst>
                <a:path w="77401" h="92011" extrusionOk="0">
                  <a:moveTo>
                    <a:pt x="24310" y="613"/>
                  </a:moveTo>
                  <a:cubicBezTo>
                    <a:pt x="24634" y="613"/>
                    <a:pt x="24887" y="649"/>
                    <a:pt x="25103" y="721"/>
                  </a:cubicBezTo>
                  <a:cubicBezTo>
                    <a:pt x="25428" y="866"/>
                    <a:pt x="25680" y="1082"/>
                    <a:pt x="25897" y="1515"/>
                  </a:cubicBezTo>
                  <a:cubicBezTo>
                    <a:pt x="26113" y="1948"/>
                    <a:pt x="26221" y="2597"/>
                    <a:pt x="26221" y="3499"/>
                  </a:cubicBezTo>
                  <a:cubicBezTo>
                    <a:pt x="26221" y="3571"/>
                    <a:pt x="26221" y="3643"/>
                    <a:pt x="26221" y="3751"/>
                  </a:cubicBezTo>
                  <a:cubicBezTo>
                    <a:pt x="26185" y="4869"/>
                    <a:pt x="25788" y="5915"/>
                    <a:pt x="25211" y="6889"/>
                  </a:cubicBezTo>
                  <a:cubicBezTo>
                    <a:pt x="24310" y="8332"/>
                    <a:pt x="22975" y="9594"/>
                    <a:pt x="21749" y="10604"/>
                  </a:cubicBezTo>
                  <a:cubicBezTo>
                    <a:pt x="21172" y="11109"/>
                    <a:pt x="20595" y="11578"/>
                    <a:pt x="20162" y="12010"/>
                  </a:cubicBezTo>
                  <a:cubicBezTo>
                    <a:pt x="19693" y="12407"/>
                    <a:pt x="19332" y="12768"/>
                    <a:pt x="19188" y="13165"/>
                  </a:cubicBezTo>
                  <a:cubicBezTo>
                    <a:pt x="18827" y="13994"/>
                    <a:pt x="18611" y="14968"/>
                    <a:pt x="18611" y="16050"/>
                  </a:cubicBezTo>
                  <a:cubicBezTo>
                    <a:pt x="18611" y="17132"/>
                    <a:pt x="18827" y="18286"/>
                    <a:pt x="19296" y="19440"/>
                  </a:cubicBezTo>
                  <a:cubicBezTo>
                    <a:pt x="19765" y="20594"/>
                    <a:pt x="21064" y="23083"/>
                    <a:pt x="22723" y="25896"/>
                  </a:cubicBezTo>
                  <a:cubicBezTo>
                    <a:pt x="24382" y="28673"/>
                    <a:pt x="26401" y="31775"/>
                    <a:pt x="28205" y="34084"/>
                  </a:cubicBezTo>
                  <a:cubicBezTo>
                    <a:pt x="29972" y="36392"/>
                    <a:pt x="32930" y="40107"/>
                    <a:pt x="35563" y="43533"/>
                  </a:cubicBezTo>
                  <a:cubicBezTo>
                    <a:pt x="36861" y="45228"/>
                    <a:pt x="38087" y="46887"/>
                    <a:pt x="39061" y="48222"/>
                  </a:cubicBezTo>
                  <a:cubicBezTo>
                    <a:pt x="39999" y="49556"/>
                    <a:pt x="40720" y="50602"/>
                    <a:pt x="40937" y="51071"/>
                  </a:cubicBezTo>
                  <a:cubicBezTo>
                    <a:pt x="41261" y="51756"/>
                    <a:pt x="41405" y="52225"/>
                    <a:pt x="41405" y="52622"/>
                  </a:cubicBezTo>
                  <a:cubicBezTo>
                    <a:pt x="41405" y="53019"/>
                    <a:pt x="41261" y="53452"/>
                    <a:pt x="40937" y="54065"/>
                  </a:cubicBezTo>
                  <a:cubicBezTo>
                    <a:pt x="40612" y="54714"/>
                    <a:pt x="40143" y="55543"/>
                    <a:pt x="39494" y="56734"/>
                  </a:cubicBezTo>
                  <a:cubicBezTo>
                    <a:pt x="38556" y="58501"/>
                    <a:pt x="36536" y="60954"/>
                    <a:pt x="34733" y="62973"/>
                  </a:cubicBezTo>
                  <a:cubicBezTo>
                    <a:pt x="33831" y="63983"/>
                    <a:pt x="32966" y="64885"/>
                    <a:pt x="32353" y="65498"/>
                  </a:cubicBezTo>
                  <a:cubicBezTo>
                    <a:pt x="32064" y="65823"/>
                    <a:pt x="31812" y="66111"/>
                    <a:pt x="31631" y="66255"/>
                  </a:cubicBezTo>
                  <a:cubicBezTo>
                    <a:pt x="31451" y="66436"/>
                    <a:pt x="31343" y="66544"/>
                    <a:pt x="31343" y="66544"/>
                  </a:cubicBezTo>
                  <a:cubicBezTo>
                    <a:pt x="31271" y="66616"/>
                    <a:pt x="31271" y="66724"/>
                    <a:pt x="31271" y="66796"/>
                  </a:cubicBezTo>
                  <a:cubicBezTo>
                    <a:pt x="31271" y="66905"/>
                    <a:pt x="31343" y="66977"/>
                    <a:pt x="31451" y="67013"/>
                  </a:cubicBezTo>
                  <a:lnTo>
                    <a:pt x="32569" y="67590"/>
                  </a:lnTo>
                  <a:cubicBezTo>
                    <a:pt x="32599" y="67605"/>
                    <a:pt x="32641" y="67614"/>
                    <a:pt x="32685" y="67614"/>
                  </a:cubicBezTo>
                  <a:cubicBezTo>
                    <a:pt x="32748" y="67614"/>
                    <a:pt x="32815" y="67596"/>
                    <a:pt x="32857" y="67554"/>
                  </a:cubicBezTo>
                  <a:cubicBezTo>
                    <a:pt x="32857" y="67554"/>
                    <a:pt x="37005" y="64777"/>
                    <a:pt x="39710" y="62757"/>
                  </a:cubicBezTo>
                  <a:cubicBezTo>
                    <a:pt x="41009" y="61747"/>
                    <a:pt x="42632" y="60917"/>
                    <a:pt x="43930" y="60340"/>
                  </a:cubicBezTo>
                  <a:cubicBezTo>
                    <a:pt x="44543" y="60052"/>
                    <a:pt x="45120" y="59799"/>
                    <a:pt x="45517" y="59655"/>
                  </a:cubicBezTo>
                  <a:cubicBezTo>
                    <a:pt x="45697" y="59583"/>
                    <a:pt x="45878" y="59511"/>
                    <a:pt x="45986" y="59475"/>
                  </a:cubicBezTo>
                  <a:cubicBezTo>
                    <a:pt x="46094" y="59439"/>
                    <a:pt x="46130" y="59403"/>
                    <a:pt x="46130" y="59403"/>
                  </a:cubicBezTo>
                  <a:cubicBezTo>
                    <a:pt x="46274" y="59367"/>
                    <a:pt x="46347" y="59258"/>
                    <a:pt x="46347" y="59114"/>
                  </a:cubicBezTo>
                  <a:cubicBezTo>
                    <a:pt x="46347" y="59114"/>
                    <a:pt x="46311" y="59006"/>
                    <a:pt x="46311" y="58826"/>
                  </a:cubicBezTo>
                  <a:cubicBezTo>
                    <a:pt x="46274" y="58248"/>
                    <a:pt x="46202" y="56878"/>
                    <a:pt x="46202" y="55075"/>
                  </a:cubicBezTo>
                  <a:cubicBezTo>
                    <a:pt x="46202" y="51251"/>
                    <a:pt x="46527" y="45445"/>
                    <a:pt x="48222" y="40720"/>
                  </a:cubicBezTo>
                  <a:cubicBezTo>
                    <a:pt x="49629" y="36789"/>
                    <a:pt x="51721" y="30693"/>
                    <a:pt x="53596" y="24995"/>
                  </a:cubicBezTo>
                  <a:cubicBezTo>
                    <a:pt x="55472" y="19260"/>
                    <a:pt x="57095" y="13994"/>
                    <a:pt x="57527" y="11650"/>
                  </a:cubicBezTo>
                  <a:cubicBezTo>
                    <a:pt x="57996" y="9305"/>
                    <a:pt x="57996" y="7358"/>
                    <a:pt x="58068" y="5843"/>
                  </a:cubicBezTo>
                  <a:cubicBezTo>
                    <a:pt x="58068" y="5049"/>
                    <a:pt x="58104" y="4400"/>
                    <a:pt x="58249" y="3859"/>
                  </a:cubicBezTo>
                  <a:cubicBezTo>
                    <a:pt x="58357" y="3318"/>
                    <a:pt x="58537" y="2922"/>
                    <a:pt x="58826" y="2597"/>
                  </a:cubicBezTo>
                  <a:cubicBezTo>
                    <a:pt x="59114" y="2272"/>
                    <a:pt x="59583" y="2092"/>
                    <a:pt x="60268" y="2092"/>
                  </a:cubicBezTo>
                  <a:cubicBezTo>
                    <a:pt x="61206" y="2092"/>
                    <a:pt x="62505" y="2453"/>
                    <a:pt x="64092" y="3354"/>
                  </a:cubicBezTo>
                  <a:cubicBezTo>
                    <a:pt x="65679" y="4256"/>
                    <a:pt x="67518" y="5699"/>
                    <a:pt x="69610" y="7754"/>
                  </a:cubicBezTo>
                  <a:cubicBezTo>
                    <a:pt x="72279" y="10460"/>
                    <a:pt x="74082" y="13020"/>
                    <a:pt x="75236" y="15220"/>
                  </a:cubicBezTo>
                  <a:cubicBezTo>
                    <a:pt x="76354" y="17420"/>
                    <a:pt x="76823" y="19224"/>
                    <a:pt x="76823" y="20306"/>
                  </a:cubicBezTo>
                  <a:cubicBezTo>
                    <a:pt x="76823" y="20414"/>
                    <a:pt x="76787" y="20522"/>
                    <a:pt x="76787" y="20630"/>
                  </a:cubicBezTo>
                  <a:cubicBezTo>
                    <a:pt x="76751" y="21208"/>
                    <a:pt x="76535" y="21532"/>
                    <a:pt x="76318" y="21712"/>
                  </a:cubicBezTo>
                  <a:cubicBezTo>
                    <a:pt x="76102" y="21929"/>
                    <a:pt x="75813" y="22001"/>
                    <a:pt x="75453" y="22001"/>
                  </a:cubicBezTo>
                  <a:cubicBezTo>
                    <a:pt x="74948" y="22001"/>
                    <a:pt x="74371" y="21785"/>
                    <a:pt x="74010" y="21532"/>
                  </a:cubicBezTo>
                  <a:cubicBezTo>
                    <a:pt x="73902" y="21460"/>
                    <a:pt x="73685" y="21316"/>
                    <a:pt x="73397" y="21063"/>
                  </a:cubicBezTo>
                  <a:cubicBezTo>
                    <a:pt x="72351" y="20234"/>
                    <a:pt x="70439" y="18647"/>
                    <a:pt x="68600" y="17204"/>
                  </a:cubicBezTo>
                  <a:cubicBezTo>
                    <a:pt x="67662" y="16519"/>
                    <a:pt x="66761" y="15834"/>
                    <a:pt x="66003" y="15365"/>
                  </a:cubicBezTo>
                  <a:cubicBezTo>
                    <a:pt x="65606" y="15112"/>
                    <a:pt x="65282" y="14932"/>
                    <a:pt x="64957" y="14788"/>
                  </a:cubicBezTo>
                  <a:cubicBezTo>
                    <a:pt x="64669" y="14643"/>
                    <a:pt x="64416" y="14535"/>
                    <a:pt x="64164" y="14535"/>
                  </a:cubicBezTo>
                  <a:lnTo>
                    <a:pt x="64019" y="14535"/>
                  </a:lnTo>
                  <a:cubicBezTo>
                    <a:pt x="63226" y="14679"/>
                    <a:pt x="62613" y="15365"/>
                    <a:pt x="62144" y="16050"/>
                  </a:cubicBezTo>
                  <a:cubicBezTo>
                    <a:pt x="61928" y="16375"/>
                    <a:pt x="61711" y="16735"/>
                    <a:pt x="61603" y="17024"/>
                  </a:cubicBezTo>
                  <a:cubicBezTo>
                    <a:pt x="61459" y="17312"/>
                    <a:pt x="61350" y="17529"/>
                    <a:pt x="61314" y="17673"/>
                  </a:cubicBezTo>
                  <a:lnTo>
                    <a:pt x="61314" y="17745"/>
                  </a:lnTo>
                  <a:cubicBezTo>
                    <a:pt x="61278" y="18106"/>
                    <a:pt x="61026" y="20198"/>
                    <a:pt x="60701" y="23263"/>
                  </a:cubicBezTo>
                  <a:cubicBezTo>
                    <a:pt x="59727" y="32424"/>
                    <a:pt x="57852" y="50350"/>
                    <a:pt x="57275" y="55976"/>
                  </a:cubicBezTo>
                  <a:cubicBezTo>
                    <a:pt x="56878" y="59763"/>
                    <a:pt x="56409" y="62685"/>
                    <a:pt x="55039" y="65678"/>
                  </a:cubicBezTo>
                  <a:cubicBezTo>
                    <a:pt x="53668" y="68708"/>
                    <a:pt x="51468" y="71846"/>
                    <a:pt x="47609" y="76102"/>
                  </a:cubicBezTo>
                  <a:cubicBezTo>
                    <a:pt x="43750" y="80322"/>
                    <a:pt x="39530" y="83351"/>
                    <a:pt x="36248" y="85335"/>
                  </a:cubicBezTo>
                  <a:cubicBezTo>
                    <a:pt x="34625" y="86345"/>
                    <a:pt x="33218" y="87066"/>
                    <a:pt x="32244" y="87535"/>
                  </a:cubicBezTo>
                  <a:cubicBezTo>
                    <a:pt x="31739" y="87787"/>
                    <a:pt x="31343" y="87932"/>
                    <a:pt x="31090" y="88076"/>
                  </a:cubicBezTo>
                  <a:cubicBezTo>
                    <a:pt x="30946" y="88112"/>
                    <a:pt x="30838" y="88148"/>
                    <a:pt x="30766" y="88184"/>
                  </a:cubicBezTo>
                  <a:cubicBezTo>
                    <a:pt x="30693" y="88220"/>
                    <a:pt x="30657" y="88220"/>
                    <a:pt x="30657" y="88220"/>
                  </a:cubicBezTo>
                  <a:lnTo>
                    <a:pt x="30585" y="88292"/>
                  </a:lnTo>
                  <a:lnTo>
                    <a:pt x="27510" y="91057"/>
                  </a:lnTo>
                  <a:lnTo>
                    <a:pt x="27510" y="91057"/>
                  </a:lnTo>
                  <a:cubicBezTo>
                    <a:pt x="27433" y="88416"/>
                    <a:pt x="26887" y="85123"/>
                    <a:pt x="25392" y="81800"/>
                  </a:cubicBezTo>
                  <a:cubicBezTo>
                    <a:pt x="23769" y="78230"/>
                    <a:pt x="21027" y="74659"/>
                    <a:pt x="16483" y="71990"/>
                  </a:cubicBezTo>
                  <a:cubicBezTo>
                    <a:pt x="12624" y="69754"/>
                    <a:pt x="9089" y="69069"/>
                    <a:pt x="6204" y="69069"/>
                  </a:cubicBezTo>
                  <a:cubicBezTo>
                    <a:pt x="4025" y="69069"/>
                    <a:pt x="2231" y="69453"/>
                    <a:pt x="978" y="69830"/>
                  </a:cubicBezTo>
                  <a:lnTo>
                    <a:pt x="978" y="69830"/>
                  </a:lnTo>
                  <a:cubicBezTo>
                    <a:pt x="1473" y="69020"/>
                    <a:pt x="2195" y="67933"/>
                    <a:pt x="3210" y="66616"/>
                  </a:cubicBezTo>
                  <a:cubicBezTo>
                    <a:pt x="4256" y="65209"/>
                    <a:pt x="6276" y="64091"/>
                    <a:pt x="8043" y="63298"/>
                  </a:cubicBezTo>
                  <a:cubicBezTo>
                    <a:pt x="8909" y="62901"/>
                    <a:pt x="9702" y="62613"/>
                    <a:pt x="10279" y="62432"/>
                  </a:cubicBezTo>
                  <a:cubicBezTo>
                    <a:pt x="10604" y="62324"/>
                    <a:pt x="10820" y="62252"/>
                    <a:pt x="11001" y="62180"/>
                  </a:cubicBezTo>
                  <a:cubicBezTo>
                    <a:pt x="11145" y="62144"/>
                    <a:pt x="11253" y="62108"/>
                    <a:pt x="11253" y="62108"/>
                  </a:cubicBezTo>
                  <a:lnTo>
                    <a:pt x="11325" y="62072"/>
                  </a:lnTo>
                  <a:cubicBezTo>
                    <a:pt x="11325" y="62072"/>
                    <a:pt x="13453" y="60629"/>
                    <a:pt x="17854" y="57491"/>
                  </a:cubicBezTo>
                  <a:cubicBezTo>
                    <a:pt x="20018" y="55904"/>
                    <a:pt x="22759" y="54353"/>
                    <a:pt x="24923" y="53163"/>
                  </a:cubicBezTo>
                  <a:cubicBezTo>
                    <a:pt x="26041" y="52586"/>
                    <a:pt x="27015" y="52117"/>
                    <a:pt x="27700" y="51756"/>
                  </a:cubicBezTo>
                  <a:cubicBezTo>
                    <a:pt x="28385" y="51432"/>
                    <a:pt x="28782" y="51215"/>
                    <a:pt x="28782" y="51215"/>
                  </a:cubicBezTo>
                  <a:cubicBezTo>
                    <a:pt x="28890" y="51179"/>
                    <a:pt x="28962" y="51071"/>
                    <a:pt x="28962" y="50927"/>
                  </a:cubicBezTo>
                  <a:cubicBezTo>
                    <a:pt x="28962" y="50819"/>
                    <a:pt x="28854" y="50710"/>
                    <a:pt x="28746" y="50674"/>
                  </a:cubicBezTo>
                  <a:cubicBezTo>
                    <a:pt x="26762" y="49989"/>
                    <a:pt x="25139" y="48330"/>
                    <a:pt x="23733" y="46130"/>
                  </a:cubicBezTo>
                  <a:cubicBezTo>
                    <a:pt x="22326" y="43930"/>
                    <a:pt x="21208" y="41189"/>
                    <a:pt x="20198" y="38412"/>
                  </a:cubicBezTo>
                  <a:cubicBezTo>
                    <a:pt x="18142" y="32749"/>
                    <a:pt x="14319" y="26798"/>
                    <a:pt x="11145" y="23804"/>
                  </a:cubicBezTo>
                  <a:cubicBezTo>
                    <a:pt x="10027" y="22794"/>
                    <a:pt x="9125" y="21929"/>
                    <a:pt x="8512" y="21063"/>
                  </a:cubicBezTo>
                  <a:cubicBezTo>
                    <a:pt x="7899" y="20198"/>
                    <a:pt x="7574" y="19332"/>
                    <a:pt x="7574" y="18214"/>
                  </a:cubicBezTo>
                  <a:cubicBezTo>
                    <a:pt x="7574" y="17312"/>
                    <a:pt x="7791" y="16194"/>
                    <a:pt x="8296" y="14824"/>
                  </a:cubicBezTo>
                  <a:cubicBezTo>
                    <a:pt x="9161" y="12515"/>
                    <a:pt x="11578" y="9414"/>
                    <a:pt x="14103" y="6781"/>
                  </a:cubicBezTo>
                  <a:cubicBezTo>
                    <a:pt x="15365" y="5482"/>
                    <a:pt x="16663" y="4292"/>
                    <a:pt x="17818" y="3354"/>
                  </a:cubicBezTo>
                  <a:cubicBezTo>
                    <a:pt x="18972" y="2453"/>
                    <a:pt x="20018" y="1803"/>
                    <a:pt x="20667" y="1551"/>
                  </a:cubicBezTo>
                  <a:cubicBezTo>
                    <a:pt x="22001" y="1118"/>
                    <a:pt x="23336" y="613"/>
                    <a:pt x="24310" y="613"/>
                  </a:cubicBezTo>
                  <a:close/>
                  <a:moveTo>
                    <a:pt x="24310" y="0"/>
                  </a:moveTo>
                  <a:cubicBezTo>
                    <a:pt x="23155" y="0"/>
                    <a:pt x="21785" y="541"/>
                    <a:pt x="20486" y="974"/>
                  </a:cubicBezTo>
                  <a:cubicBezTo>
                    <a:pt x="19693" y="1262"/>
                    <a:pt x="18647" y="1948"/>
                    <a:pt x="17457" y="2885"/>
                  </a:cubicBezTo>
                  <a:cubicBezTo>
                    <a:pt x="15690" y="4292"/>
                    <a:pt x="13598" y="6312"/>
                    <a:pt x="11794" y="8440"/>
                  </a:cubicBezTo>
                  <a:cubicBezTo>
                    <a:pt x="9991" y="10532"/>
                    <a:pt x="8440" y="12768"/>
                    <a:pt x="7755" y="14643"/>
                  </a:cubicBezTo>
                  <a:cubicBezTo>
                    <a:pt x="7214" y="16050"/>
                    <a:pt x="6961" y="17204"/>
                    <a:pt x="6961" y="18214"/>
                  </a:cubicBezTo>
                  <a:cubicBezTo>
                    <a:pt x="6961" y="19440"/>
                    <a:pt x="7358" y="20486"/>
                    <a:pt x="8007" y="21388"/>
                  </a:cubicBezTo>
                  <a:cubicBezTo>
                    <a:pt x="8693" y="22362"/>
                    <a:pt x="9630" y="23227"/>
                    <a:pt x="10748" y="24273"/>
                  </a:cubicBezTo>
                  <a:cubicBezTo>
                    <a:pt x="13814" y="27123"/>
                    <a:pt x="17637" y="33038"/>
                    <a:pt x="19621" y="38592"/>
                  </a:cubicBezTo>
                  <a:cubicBezTo>
                    <a:pt x="20631" y="41405"/>
                    <a:pt x="21785" y="44182"/>
                    <a:pt x="23228" y="46455"/>
                  </a:cubicBezTo>
                  <a:cubicBezTo>
                    <a:pt x="24528" y="48469"/>
                    <a:pt x="26062" y="50104"/>
                    <a:pt x="27936" y="50961"/>
                  </a:cubicBezTo>
                  <a:lnTo>
                    <a:pt x="27936" y="50961"/>
                  </a:lnTo>
                  <a:cubicBezTo>
                    <a:pt x="26212" y="51806"/>
                    <a:pt x="21101" y="54384"/>
                    <a:pt x="17493" y="56986"/>
                  </a:cubicBezTo>
                  <a:cubicBezTo>
                    <a:pt x="15293" y="58537"/>
                    <a:pt x="13670" y="59691"/>
                    <a:pt x="12588" y="60449"/>
                  </a:cubicBezTo>
                  <a:cubicBezTo>
                    <a:pt x="12047" y="60845"/>
                    <a:pt x="11650" y="61134"/>
                    <a:pt x="11398" y="61314"/>
                  </a:cubicBezTo>
                  <a:cubicBezTo>
                    <a:pt x="11208" y="61432"/>
                    <a:pt x="11097" y="61504"/>
                    <a:pt x="11042" y="61540"/>
                  </a:cubicBezTo>
                  <a:lnTo>
                    <a:pt x="11042" y="61540"/>
                  </a:lnTo>
                  <a:cubicBezTo>
                    <a:pt x="10819" y="61605"/>
                    <a:pt x="9411" y="62029"/>
                    <a:pt x="7791" y="62757"/>
                  </a:cubicBezTo>
                  <a:cubicBezTo>
                    <a:pt x="5988" y="63550"/>
                    <a:pt x="3932" y="64704"/>
                    <a:pt x="2741" y="66255"/>
                  </a:cubicBezTo>
                  <a:cubicBezTo>
                    <a:pt x="1371" y="67987"/>
                    <a:pt x="541" y="69393"/>
                    <a:pt x="36" y="70223"/>
                  </a:cubicBezTo>
                  <a:cubicBezTo>
                    <a:pt x="0" y="70331"/>
                    <a:pt x="0" y="70475"/>
                    <a:pt x="73" y="70547"/>
                  </a:cubicBezTo>
                  <a:cubicBezTo>
                    <a:pt x="127" y="70629"/>
                    <a:pt x="221" y="70669"/>
                    <a:pt x="311" y="70669"/>
                  </a:cubicBezTo>
                  <a:cubicBezTo>
                    <a:pt x="341" y="70669"/>
                    <a:pt x="370" y="70665"/>
                    <a:pt x="397" y="70656"/>
                  </a:cubicBezTo>
                  <a:cubicBezTo>
                    <a:pt x="1623" y="70223"/>
                    <a:pt x="3643" y="69646"/>
                    <a:pt x="6204" y="69646"/>
                  </a:cubicBezTo>
                  <a:cubicBezTo>
                    <a:pt x="8981" y="69646"/>
                    <a:pt x="12444" y="70331"/>
                    <a:pt x="16158" y="72531"/>
                  </a:cubicBezTo>
                  <a:cubicBezTo>
                    <a:pt x="20595" y="75128"/>
                    <a:pt x="23264" y="78590"/>
                    <a:pt x="24851" y="82053"/>
                  </a:cubicBezTo>
                  <a:cubicBezTo>
                    <a:pt x="26438" y="85551"/>
                    <a:pt x="26906" y="89050"/>
                    <a:pt x="26906" y="91719"/>
                  </a:cubicBezTo>
                  <a:cubicBezTo>
                    <a:pt x="26906" y="91827"/>
                    <a:pt x="26979" y="91935"/>
                    <a:pt x="27087" y="91971"/>
                  </a:cubicBezTo>
                  <a:cubicBezTo>
                    <a:pt x="27128" y="91999"/>
                    <a:pt x="27175" y="92011"/>
                    <a:pt x="27221" y="92011"/>
                  </a:cubicBezTo>
                  <a:cubicBezTo>
                    <a:pt x="27295" y="92011"/>
                    <a:pt x="27367" y="91980"/>
                    <a:pt x="27411" y="91935"/>
                  </a:cubicBezTo>
                  <a:lnTo>
                    <a:pt x="30907" y="88792"/>
                  </a:lnTo>
                  <a:lnTo>
                    <a:pt x="30907" y="88792"/>
                  </a:lnTo>
                  <a:lnTo>
                    <a:pt x="30910" y="88797"/>
                  </a:lnTo>
                  <a:cubicBezTo>
                    <a:pt x="30910" y="88797"/>
                    <a:pt x="40251" y="85082"/>
                    <a:pt x="48042" y="76498"/>
                  </a:cubicBezTo>
                  <a:cubicBezTo>
                    <a:pt x="51937" y="72206"/>
                    <a:pt x="54209" y="69033"/>
                    <a:pt x="55580" y="65931"/>
                  </a:cubicBezTo>
                  <a:cubicBezTo>
                    <a:pt x="56986" y="62829"/>
                    <a:pt x="57491" y="59835"/>
                    <a:pt x="57888" y="56012"/>
                  </a:cubicBezTo>
                  <a:cubicBezTo>
                    <a:pt x="58285" y="52225"/>
                    <a:pt x="59259" y="42776"/>
                    <a:pt x="60160" y="34228"/>
                  </a:cubicBezTo>
                  <a:cubicBezTo>
                    <a:pt x="60593" y="29936"/>
                    <a:pt x="61026" y="25896"/>
                    <a:pt x="61350" y="22867"/>
                  </a:cubicBezTo>
                  <a:cubicBezTo>
                    <a:pt x="61495" y="21388"/>
                    <a:pt x="61639" y="20126"/>
                    <a:pt x="61747" y="19260"/>
                  </a:cubicBezTo>
                  <a:cubicBezTo>
                    <a:pt x="61783" y="18827"/>
                    <a:pt x="61819" y="18466"/>
                    <a:pt x="61855" y="18214"/>
                  </a:cubicBezTo>
                  <a:cubicBezTo>
                    <a:pt x="61892" y="18106"/>
                    <a:pt x="61892" y="17998"/>
                    <a:pt x="61892" y="17925"/>
                  </a:cubicBezTo>
                  <a:lnTo>
                    <a:pt x="61892" y="17853"/>
                  </a:lnTo>
                  <a:lnTo>
                    <a:pt x="61928" y="17817"/>
                  </a:lnTo>
                  <a:cubicBezTo>
                    <a:pt x="61928" y="17745"/>
                    <a:pt x="62000" y="17529"/>
                    <a:pt x="62144" y="17276"/>
                  </a:cubicBezTo>
                  <a:cubicBezTo>
                    <a:pt x="62324" y="16879"/>
                    <a:pt x="62613" y="16375"/>
                    <a:pt x="62974" y="15942"/>
                  </a:cubicBezTo>
                  <a:cubicBezTo>
                    <a:pt x="63334" y="15509"/>
                    <a:pt x="63731" y="15184"/>
                    <a:pt x="64128" y="15148"/>
                  </a:cubicBezTo>
                  <a:lnTo>
                    <a:pt x="64164" y="15148"/>
                  </a:lnTo>
                  <a:cubicBezTo>
                    <a:pt x="64236" y="15148"/>
                    <a:pt x="64524" y="15220"/>
                    <a:pt x="64849" y="15365"/>
                  </a:cubicBezTo>
                  <a:cubicBezTo>
                    <a:pt x="66003" y="15942"/>
                    <a:pt x="67987" y="17493"/>
                    <a:pt x="69790" y="18935"/>
                  </a:cubicBezTo>
                  <a:cubicBezTo>
                    <a:pt x="70692" y="19657"/>
                    <a:pt x="71557" y="20342"/>
                    <a:pt x="72243" y="20919"/>
                  </a:cubicBezTo>
                  <a:cubicBezTo>
                    <a:pt x="72928" y="21460"/>
                    <a:pt x="73433" y="21893"/>
                    <a:pt x="73685" y="22037"/>
                  </a:cubicBezTo>
                  <a:cubicBezTo>
                    <a:pt x="74154" y="22362"/>
                    <a:pt x="74804" y="22614"/>
                    <a:pt x="75453" y="22614"/>
                  </a:cubicBezTo>
                  <a:cubicBezTo>
                    <a:pt x="75922" y="22614"/>
                    <a:pt x="76354" y="22506"/>
                    <a:pt x="76715" y="22181"/>
                  </a:cubicBezTo>
                  <a:cubicBezTo>
                    <a:pt x="77076" y="21857"/>
                    <a:pt x="77328" y="21352"/>
                    <a:pt x="77400" y="20703"/>
                  </a:cubicBezTo>
                  <a:cubicBezTo>
                    <a:pt x="77400" y="20594"/>
                    <a:pt x="77400" y="20450"/>
                    <a:pt x="77400" y="20306"/>
                  </a:cubicBezTo>
                  <a:cubicBezTo>
                    <a:pt x="77400" y="19044"/>
                    <a:pt x="76931" y="17204"/>
                    <a:pt x="75741" y="14932"/>
                  </a:cubicBezTo>
                  <a:cubicBezTo>
                    <a:pt x="74587" y="12696"/>
                    <a:pt x="72748" y="10063"/>
                    <a:pt x="70007" y="7358"/>
                  </a:cubicBezTo>
                  <a:cubicBezTo>
                    <a:pt x="67915" y="5230"/>
                    <a:pt x="66039" y="3787"/>
                    <a:pt x="64380" y="2849"/>
                  </a:cubicBezTo>
                  <a:cubicBezTo>
                    <a:pt x="62757" y="1912"/>
                    <a:pt x="61387" y="1479"/>
                    <a:pt x="60268" y="1479"/>
                  </a:cubicBezTo>
                  <a:cubicBezTo>
                    <a:pt x="59475" y="1479"/>
                    <a:pt x="58790" y="1731"/>
                    <a:pt x="58357" y="2200"/>
                  </a:cubicBezTo>
                  <a:cubicBezTo>
                    <a:pt x="57996" y="2597"/>
                    <a:pt x="57780" y="3138"/>
                    <a:pt x="57636" y="3751"/>
                  </a:cubicBezTo>
                  <a:cubicBezTo>
                    <a:pt x="57455" y="4653"/>
                    <a:pt x="57455" y="5735"/>
                    <a:pt x="57419" y="7033"/>
                  </a:cubicBezTo>
                  <a:cubicBezTo>
                    <a:pt x="57383" y="8332"/>
                    <a:pt x="57275" y="9846"/>
                    <a:pt x="56950" y="11542"/>
                  </a:cubicBezTo>
                  <a:cubicBezTo>
                    <a:pt x="56518" y="13778"/>
                    <a:pt x="54894" y="19116"/>
                    <a:pt x="53019" y="24814"/>
                  </a:cubicBezTo>
                  <a:cubicBezTo>
                    <a:pt x="51144" y="30513"/>
                    <a:pt x="49052" y="36608"/>
                    <a:pt x="47645" y="40540"/>
                  </a:cubicBezTo>
                  <a:cubicBezTo>
                    <a:pt x="45914" y="45373"/>
                    <a:pt x="45589" y="51215"/>
                    <a:pt x="45589" y="55075"/>
                  </a:cubicBezTo>
                  <a:cubicBezTo>
                    <a:pt x="45589" y="57010"/>
                    <a:pt x="45679" y="58429"/>
                    <a:pt x="45717" y="58941"/>
                  </a:cubicBezTo>
                  <a:lnTo>
                    <a:pt x="45717" y="58941"/>
                  </a:lnTo>
                  <a:cubicBezTo>
                    <a:pt x="44844" y="59257"/>
                    <a:pt x="41699" y="60490"/>
                    <a:pt x="39350" y="62252"/>
                  </a:cubicBezTo>
                  <a:cubicBezTo>
                    <a:pt x="38015" y="63262"/>
                    <a:pt x="36284" y="64452"/>
                    <a:pt x="34913" y="65426"/>
                  </a:cubicBezTo>
                  <a:cubicBezTo>
                    <a:pt x="34228" y="65895"/>
                    <a:pt x="33651" y="66291"/>
                    <a:pt x="33218" y="66616"/>
                  </a:cubicBezTo>
                  <a:cubicBezTo>
                    <a:pt x="32981" y="66774"/>
                    <a:pt x="32798" y="66900"/>
                    <a:pt x="32681" y="66981"/>
                  </a:cubicBezTo>
                  <a:lnTo>
                    <a:pt x="32681" y="66981"/>
                  </a:lnTo>
                  <a:lnTo>
                    <a:pt x="32065" y="66683"/>
                  </a:lnTo>
                  <a:lnTo>
                    <a:pt x="32065" y="66683"/>
                  </a:lnTo>
                  <a:cubicBezTo>
                    <a:pt x="32604" y="66134"/>
                    <a:pt x="33825" y="64872"/>
                    <a:pt x="35166" y="63370"/>
                  </a:cubicBezTo>
                  <a:cubicBezTo>
                    <a:pt x="36969" y="61350"/>
                    <a:pt x="39025" y="58862"/>
                    <a:pt x="40035" y="57022"/>
                  </a:cubicBezTo>
                  <a:cubicBezTo>
                    <a:pt x="40648" y="55832"/>
                    <a:pt x="41153" y="55002"/>
                    <a:pt x="41478" y="54353"/>
                  </a:cubicBezTo>
                  <a:cubicBezTo>
                    <a:pt x="41802" y="53704"/>
                    <a:pt x="42019" y="53199"/>
                    <a:pt x="42019" y="52622"/>
                  </a:cubicBezTo>
                  <a:cubicBezTo>
                    <a:pt x="42019" y="52081"/>
                    <a:pt x="41802" y="51540"/>
                    <a:pt x="41478" y="50819"/>
                  </a:cubicBezTo>
                  <a:cubicBezTo>
                    <a:pt x="41189" y="50242"/>
                    <a:pt x="40504" y="49196"/>
                    <a:pt x="39530" y="47861"/>
                  </a:cubicBezTo>
                  <a:cubicBezTo>
                    <a:pt x="36645" y="43822"/>
                    <a:pt x="31343" y="37185"/>
                    <a:pt x="28674" y="33723"/>
                  </a:cubicBezTo>
                  <a:cubicBezTo>
                    <a:pt x="26870" y="31451"/>
                    <a:pt x="24887" y="28349"/>
                    <a:pt x="23264" y="25572"/>
                  </a:cubicBezTo>
                  <a:cubicBezTo>
                    <a:pt x="21605" y="22794"/>
                    <a:pt x="20270" y="20306"/>
                    <a:pt x="19837" y="19224"/>
                  </a:cubicBezTo>
                  <a:cubicBezTo>
                    <a:pt x="19404" y="18142"/>
                    <a:pt x="19224" y="17060"/>
                    <a:pt x="19224" y="16050"/>
                  </a:cubicBezTo>
                  <a:cubicBezTo>
                    <a:pt x="19224" y="15040"/>
                    <a:pt x="19404" y="14138"/>
                    <a:pt x="19729" y="13381"/>
                  </a:cubicBezTo>
                  <a:cubicBezTo>
                    <a:pt x="19801" y="13273"/>
                    <a:pt x="19945" y="13056"/>
                    <a:pt x="20162" y="12804"/>
                  </a:cubicBezTo>
                  <a:cubicBezTo>
                    <a:pt x="20955" y="12010"/>
                    <a:pt x="22578" y="10820"/>
                    <a:pt x="24021" y="9305"/>
                  </a:cubicBezTo>
                  <a:cubicBezTo>
                    <a:pt x="25464" y="7827"/>
                    <a:pt x="26762" y="5987"/>
                    <a:pt x="26834" y="3751"/>
                  </a:cubicBezTo>
                  <a:cubicBezTo>
                    <a:pt x="26834" y="3679"/>
                    <a:pt x="26834" y="3571"/>
                    <a:pt x="26834" y="3499"/>
                  </a:cubicBezTo>
                  <a:cubicBezTo>
                    <a:pt x="26834" y="2236"/>
                    <a:pt x="26582" y="1371"/>
                    <a:pt x="26149" y="794"/>
                  </a:cubicBezTo>
                  <a:cubicBezTo>
                    <a:pt x="25933" y="505"/>
                    <a:pt x="25644" y="289"/>
                    <a:pt x="25319" y="180"/>
                  </a:cubicBezTo>
                  <a:cubicBezTo>
                    <a:pt x="25031" y="36"/>
                    <a:pt x="24670" y="0"/>
                    <a:pt x="243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2" name="Google Shape;4812;p64"/>
            <p:cNvSpPr/>
            <p:nvPr/>
          </p:nvSpPr>
          <p:spPr>
            <a:xfrm>
              <a:off x="4489850" y="2578700"/>
              <a:ext cx="470700" cy="295075"/>
            </a:xfrm>
            <a:custGeom>
              <a:avLst/>
              <a:gdLst/>
              <a:ahLst/>
              <a:cxnLst/>
              <a:rect l="l" t="t" r="r" b="b"/>
              <a:pathLst>
                <a:path w="18828" h="11803" extrusionOk="0">
                  <a:moveTo>
                    <a:pt x="293" y="0"/>
                  </a:moveTo>
                  <a:cubicBezTo>
                    <a:pt x="146" y="0"/>
                    <a:pt x="37" y="103"/>
                    <a:pt x="37" y="260"/>
                  </a:cubicBezTo>
                  <a:cubicBezTo>
                    <a:pt x="1" y="440"/>
                    <a:pt x="109" y="584"/>
                    <a:pt x="289" y="584"/>
                  </a:cubicBezTo>
                  <a:cubicBezTo>
                    <a:pt x="289" y="584"/>
                    <a:pt x="325" y="584"/>
                    <a:pt x="397" y="620"/>
                  </a:cubicBezTo>
                  <a:cubicBezTo>
                    <a:pt x="1047" y="729"/>
                    <a:pt x="4076" y="1234"/>
                    <a:pt x="7647" y="2893"/>
                  </a:cubicBezTo>
                  <a:cubicBezTo>
                    <a:pt x="11217" y="4516"/>
                    <a:pt x="15329" y="7221"/>
                    <a:pt x="18214" y="11693"/>
                  </a:cubicBezTo>
                  <a:cubicBezTo>
                    <a:pt x="18284" y="11763"/>
                    <a:pt x="18384" y="11803"/>
                    <a:pt x="18485" y="11803"/>
                  </a:cubicBezTo>
                  <a:cubicBezTo>
                    <a:pt x="18541" y="11803"/>
                    <a:pt x="18596" y="11791"/>
                    <a:pt x="18647" y="11765"/>
                  </a:cubicBezTo>
                  <a:cubicBezTo>
                    <a:pt x="18792" y="11657"/>
                    <a:pt x="18828" y="11477"/>
                    <a:pt x="18719" y="11332"/>
                  </a:cubicBezTo>
                  <a:cubicBezTo>
                    <a:pt x="15546" y="6463"/>
                    <a:pt x="10965" y="3614"/>
                    <a:pt x="7178" y="2027"/>
                  </a:cubicBezTo>
                  <a:cubicBezTo>
                    <a:pt x="3355" y="404"/>
                    <a:pt x="361" y="7"/>
                    <a:pt x="361" y="7"/>
                  </a:cubicBezTo>
                  <a:cubicBezTo>
                    <a:pt x="338" y="3"/>
                    <a:pt x="315" y="0"/>
                    <a:pt x="29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3" name="Google Shape;4813;p64"/>
            <p:cNvSpPr/>
            <p:nvPr/>
          </p:nvSpPr>
          <p:spPr>
            <a:xfrm>
              <a:off x="5419475" y="1062375"/>
              <a:ext cx="516700" cy="513275"/>
            </a:xfrm>
            <a:custGeom>
              <a:avLst/>
              <a:gdLst/>
              <a:ahLst/>
              <a:cxnLst/>
              <a:rect l="l" t="t" r="r" b="b"/>
              <a:pathLst>
                <a:path w="20668" h="20531" extrusionOk="0">
                  <a:moveTo>
                    <a:pt x="3617" y="1"/>
                  </a:moveTo>
                  <a:cubicBezTo>
                    <a:pt x="2873" y="1"/>
                    <a:pt x="2308" y="219"/>
                    <a:pt x="1948" y="608"/>
                  </a:cubicBezTo>
                  <a:cubicBezTo>
                    <a:pt x="578" y="2087"/>
                    <a:pt x="1480" y="5225"/>
                    <a:pt x="578" y="9806"/>
                  </a:cubicBezTo>
                  <a:cubicBezTo>
                    <a:pt x="470" y="10419"/>
                    <a:pt x="253" y="11284"/>
                    <a:pt x="1" y="12258"/>
                  </a:cubicBezTo>
                  <a:cubicBezTo>
                    <a:pt x="207" y="12224"/>
                    <a:pt x="438" y="12202"/>
                    <a:pt x="692" y="12202"/>
                  </a:cubicBezTo>
                  <a:cubicBezTo>
                    <a:pt x="1500" y="12202"/>
                    <a:pt x="2535" y="12427"/>
                    <a:pt x="3716" y="13196"/>
                  </a:cubicBezTo>
                  <a:cubicBezTo>
                    <a:pt x="4473" y="13665"/>
                    <a:pt x="5050" y="14206"/>
                    <a:pt x="5519" y="14783"/>
                  </a:cubicBezTo>
                  <a:cubicBezTo>
                    <a:pt x="5952" y="14025"/>
                    <a:pt x="6637" y="13196"/>
                    <a:pt x="7431" y="13088"/>
                  </a:cubicBezTo>
                  <a:cubicBezTo>
                    <a:pt x="7456" y="13083"/>
                    <a:pt x="7483" y="13081"/>
                    <a:pt x="7513" y="13081"/>
                  </a:cubicBezTo>
                  <a:cubicBezTo>
                    <a:pt x="9043" y="13081"/>
                    <a:pt x="16178" y="19376"/>
                    <a:pt x="17169" y="20013"/>
                  </a:cubicBezTo>
                  <a:cubicBezTo>
                    <a:pt x="17598" y="20304"/>
                    <a:pt x="18211" y="20530"/>
                    <a:pt x="18789" y="20530"/>
                  </a:cubicBezTo>
                  <a:cubicBezTo>
                    <a:pt x="19571" y="20530"/>
                    <a:pt x="20290" y="20117"/>
                    <a:pt x="20415" y="18895"/>
                  </a:cubicBezTo>
                  <a:cubicBezTo>
                    <a:pt x="20667" y="16767"/>
                    <a:pt x="18864" y="11501"/>
                    <a:pt x="13129" y="5766"/>
                  </a:cubicBezTo>
                  <a:cubicBezTo>
                    <a:pt x="8967" y="1604"/>
                    <a:pt x="5633" y="1"/>
                    <a:pt x="36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4" name="Google Shape;4814;p64"/>
            <p:cNvSpPr/>
            <p:nvPr/>
          </p:nvSpPr>
          <p:spPr>
            <a:xfrm>
              <a:off x="5411375" y="1055025"/>
              <a:ext cx="526600" cy="528425"/>
            </a:xfrm>
            <a:custGeom>
              <a:avLst/>
              <a:gdLst/>
              <a:ahLst/>
              <a:cxnLst/>
              <a:rect l="l" t="t" r="r" b="b"/>
              <a:pathLst>
                <a:path w="21064" h="21137" extrusionOk="0">
                  <a:moveTo>
                    <a:pt x="3931" y="614"/>
                  </a:moveTo>
                  <a:cubicBezTo>
                    <a:pt x="4869" y="614"/>
                    <a:pt x="6168" y="975"/>
                    <a:pt x="7755" y="1876"/>
                  </a:cubicBezTo>
                  <a:cubicBezTo>
                    <a:pt x="9342" y="2778"/>
                    <a:pt x="11181" y="4221"/>
                    <a:pt x="13273" y="6276"/>
                  </a:cubicBezTo>
                  <a:cubicBezTo>
                    <a:pt x="15942" y="8982"/>
                    <a:pt x="17745" y="11542"/>
                    <a:pt x="18899" y="13742"/>
                  </a:cubicBezTo>
                  <a:cubicBezTo>
                    <a:pt x="20017" y="15942"/>
                    <a:pt x="20486" y="17746"/>
                    <a:pt x="20486" y="18828"/>
                  </a:cubicBezTo>
                  <a:cubicBezTo>
                    <a:pt x="20486" y="18936"/>
                    <a:pt x="20450" y="19044"/>
                    <a:pt x="20450" y="19152"/>
                  </a:cubicBezTo>
                  <a:cubicBezTo>
                    <a:pt x="20414" y="19730"/>
                    <a:pt x="20198" y="20054"/>
                    <a:pt x="19981" y="20234"/>
                  </a:cubicBezTo>
                  <a:cubicBezTo>
                    <a:pt x="19765" y="20451"/>
                    <a:pt x="19476" y="20523"/>
                    <a:pt x="19116" y="20523"/>
                  </a:cubicBezTo>
                  <a:cubicBezTo>
                    <a:pt x="18611" y="20523"/>
                    <a:pt x="18034" y="20307"/>
                    <a:pt x="17673" y="20054"/>
                  </a:cubicBezTo>
                  <a:cubicBezTo>
                    <a:pt x="17565" y="19982"/>
                    <a:pt x="17348" y="19838"/>
                    <a:pt x="17060" y="19585"/>
                  </a:cubicBezTo>
                  <a:cubicBezTo>
                    <a:pt x="16014" y="18756"/>
                    <a:pt x="14102" y="17169"/>
                    <a:pt x="12263" y="15726"/>
                  </a:cubicBezTo>
                  <a:cubicBezTo>
                    <a:pt x="11325" y="15041"/>
                    <a:pt x="10424" y="14356"/>
                    <a:pt x="9666" y="13887"/>
                  </a:cubicBezTo>
                  <a:cubicBezTo>
                    <a:pt x="9269" y="13634"/>
                    <a:pt x="8945" y="13454"/>
                    <a:pt x="8620" y="13310"/>
                  </a:cubicBezTo>
                  <a:cubicBezTo>
                    <a:pt x="8332" y="13165"/>
                    <a:pt x="8079" y="13057"/>
                    <a:pt x="7827" y="13057"/>
                  </a:cubicBezTo>
                  <a:lnTo>
                    <a:pt x="7682" y="13057"/>
                  </a:lnTo>
                  <a:cubicBezTo>
                    <a:pt x="7214" y="13165"/>
                    <a:pt x="6817" y="13418"/>
                    <a:pt x="6456" y="13778"/>
                  </a:cubicBezTo>
                  <a:cubicBezTo>
                    <a:pt x="6199" y="14010"/>
                    <a:pt x="5979" y="14296"/>
                    <a:pt x="5795" y="14585"/>
                  </a:cubicBezTo>
                  <a:lnTo>
                    <a:pt x="5795" y="14585"/>
                  </a:lnTo>
                  <a:cubicBezTo>
                    <a:pt x="5367" y="14105"/>
                    <a:pt x="4842" y="13623"/>
                    <a:pt x="4220" y="13237"/>
                  </a:cubicBezTo>
                  <a:cubicBezTo>
                    <a:pt x="2994" y="12444"/>
                    <a:pt x="1876" y="12192"/>
                    <a:pt x="1010" y="12192"/>
                  </a:cubicBezTo>
                  <a:cubicBezTo>
                    <a:pt x="914" y="12192"/>
                    <a:pt x="818" y="12197"/>
                    <a:pt x="721" y="12205"/>
                  </a:cubicBezTo>
                  <a:lnTo>
                    <a:pt x="721" y="12205"/>
                  </a:lnTo>
                  <a:cubicBezTo>
                    <a:pt x="927" y="11403"/>
                    <a:pt x="1098" y="10695"/>
                    <a:pt x="1190" y="10172"/>
                  </a:cubicBezTo>
                  <a:cubicBezTo>
                    <a:pt x="1659" y="7827"/>
                    <a:pt x="1659" y="5880"/>
                    <a:pt x="1731" y="4365"/>
                  </a:cubicBezTo>
                  <a:cubicBezTo>
                    <a:pt x="1731" y="3571"/>
                    <a:pt x="1767" y="2922"/>
                    <a:pt x="1912" y="2381"/>
                  </a:cubicBezTo>
                  <a:cubicBezTo>
                    <a:pt x="2020" y="1840"/>
                    <a:pt x="2200" y="1444"/>
                    <a:pt x="2489" y="1119"/>
                  </a:cubicBezTo>
                  <a:cubicBezTo>
                    <a:pt x="2777" y="794"/>
                    <a:pt x="3246" y="614"/>
                    <a:pt x="3931" y="614"/>
                  </a:cubicBezTo>
                  <a:close/>
                  <a:moveTo>
                    <a:pt x="3931" y="1"/>
                  </a:moveTo>
                  <a:cubicBezTo>
                    <a:pt x="3138" y="1"/>
                    <a:pt x="2453" y="253"/>
                    <a:pt x="2020" y="722"/>
                  </a:cubicBezTo>
                  <a:cubicBezTo>
                    <a:pt x="1659" y="1119"/>
                    <a:pt x="1443" y="1660"/>
                    <a:pt x="1299" y="2273"/>
                  </a:cubicBezTo>
                  <a:cubicBezTo>
                    <a:pt x="1118" y="3175"/>
                    <a:pt x="1118" y="4257"/>
                    <a:pt x="1082" y="5555"/>
                  </a:cubicBezTo>
                  <a:cubicBezTo>
                    <a:pt x="1046" y="6854"/>
                    <a:pt x="938" y="8368"/>
                    <a:pt x="613" y="10064"/>
                  </a:cubicBezTo>
                  <a:cubicBezTo>
                    <a:pt x="505" y="10641"/>
                    <a:pt x="289" y="11506"/>
                    <a:pt x="36" y="12480"/>
                  </a:cubicBezTo>
                  <a:cubicBezTo>
                    <a:pt x="0" y="12588"/>
                    <a:pt x="36" y="12696"/>
                    <a:pt x="72" y="12769"/>
                  </a:cubicBezTo>
                  <a:cubicBezTo>
                    <a:pt x="125" y="12821"/>
                    <a:pt x="197" y="12855"/>
                    <a:pt x="275" y="12855"/>
                  </a:cubicBezTo>
                  <a:cubicBezTo>
                    <a:pt x="303" y="12855"/>
                    <a:pt x="332" y="12850"/>
                    <a:pt x="361" y="12841"/>
                  </a:cubicBezTo>
                  <a:cubicBezTo>
                    <a:pt x="541" y="12841"/>
                    <a:pt x="794" y="12805"/>
                    <a:pt x="1010" y="12805"/>
                  </a:cubicBezTo>
                  <a:cubicBezTo>
                    <a:pt x="1767" y="12805"/>
                    <a:pt x="2741" y="13021"/>
                    <a:pt x="3895" y="13742"/>
                  </a:cubicBezTo>
                  <a:cubicBezTo>
                    <a:pt x="4617" y="14175"/>
                    <a:pt x="5158" y="14716"/>
                    <a:pt x="5627" y="15257"/>
                  </a:cubicBezTo>
                  <a:cubicBezTo>
                    <a:pt x="5656" y="15316"/>
                    <a:pt x="5734" y="15375"/>
                    <a:pt x="5820" y="15375"/>
                  </a:cubicBezTo>
                  <a:cubicBezTo>
                    <a:pt x="5839" y="15375"/>
                    <a:pt x="5859" y="15372"/>
                    <a:pt x="5879" y="15365"/>
                  </a:cubicBezTo>
                  <a:cubicBezTo>
                    <a:pt x="5951" y="15365"/>
                    <a:pt x="6059" y="15329"/>
                    <a:pt x="6096" y="15221"/>
                  </a:cubicBezTo>
                  <a:cubicBezTo>
                    <a:pt x="6312" y="14860"/>
                    <a:pt x="6564" y="14500"/>
                    <a:pt x="6889" y="14211"/>
                  </a:cubicBezTo>
                  <a:cubicBezTo>
                    <a:pt x="7178" y="13923"/>
                    <a:pt x="7502" y="13706"/>
                    <a:pt x="7791" y="13670"/>
                  </a:cubicBezTo>
                  <a:lnTo>
                    <a:pt x="7827" y="13670"/>
                  </a:lnTo>
                  <a:cubicBezTo>
                    <a:pt x="7899" y="13670"/>
                    <a:pt x="8187" y="13742"/>
                    <a:pt x="8512" y="13887"/>
                  </a:cubicBezTo>
                  <a:cubicBezTo>
                    <a:pt x="9666" y="14464"/>
                    <a:pt x="11650" y="16015"/>
                    <a:pt x="13453" y="17457"/>
                  </a:cubicBezTo>
                  <a:cubicBezTo>
                    <a:pt x="14355" y="18179"/>
                    <a:pt x="15220" y="18864"/>
                    <a:pt x="15906" y="19441"/>
                  </a:cubicBezTo>
                  <a:cubicBezTo>
                    <a:pt x="16591" y="19982"/>
                    <a:pt x="17096" y="20415"/>
                    <a:pt x="17348" y="20559"/>
                  </a:cubicBezTo>
                  <a:cubicBezTo>
                    <a:pt x="17817" y="20884"/>
                    <a:pt x="18467" y="21136"/>
                    <a:pt x="19116" y="21136"/>
                  </a:cubicBezTo>
                  <a:cubicBezTo>
                    <a:pt x="19585" y="21136"/>
                    <a:pt x="20017" y="21028"/>
                    <a:pt x="20378" y="20703"/>
                  </a:cubicBezTo>
                  <a:cubicBezTo>
                    <a:pt x="20739" y="20379"/>
                    <a:pt x="20991" y="19874"/>
                    <a:pt x="21063" y="19225"/>
                  </a:cubicBezTo>
                  <a:cubicBezTo>
                    <a:pt x="21063" y="19116"/>
                    <a:pt x="21063" y="18972"/>
                    <a:pt x="21063" y="18828"/>
                  </a:cubicBezTo>
                  <a:cubicBezTo>
                    <a:pt x="21063" y="17566"/>
                    <a:pt x="20594" y="15726"/>
                    <a:pt x="19404" y="13454"/>
                  </a:cubicBezTo>
                  <a:cubicBezTo>
                    <a:pt x="18250" y="11218"/>
                    <a:pt x="16411" y="8585"/>
                    <a:pt x="13670" y="5880"/>
                  </a:cubicBezTo>
                  <a:cubicBezTo>
                    <a:pt x="11578" y="3752"/>
                    <a:pt x="9702" y="2309"/>
                    <a:pt x="8043" y="1371"/>
                  </a:cubicBezTo>
                  <a:cubicBezTo>
                    <a:pt x="6420" y="434"/>
                    <a:pt x="5050" y="1"/>
                    <a:pt x="39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5" name="Google Shape;4815;p64"/>
            <p:cNvSpPr/>
            <p:nvPr/>
          </p:nvSpPr>
          <p:spPr>
            <a:xfrm>
              <a:off x="4158925" y="1025400"/>
              <a:ext cx="508275" cy="645500"/>
            </a:xfrm>
            <a:custGeom>
              <a:avLst/>
              <a:gdLst/>
              <a:ahLst/>
              <a:cxnLst/>
              <a:rect l="l" t="t" r="r" b="b"/>
              <a:pathLst>
                <a:path w="20331" h="25820" extrusionOk="0">
                  <a:moveTo>
                    <a:pt x="18068" y="0"/>
                  </a:moveTo>
                  <a:cubicBezTo>
                    <a:pt x="16989" y="0"/>
                    <a:pt x="15647" y="517"/>
                    <a:pt x="14356" y="969"/>
                  </a:cubicBezTo>
                  <a:cubicBezTo>
                    <a:pt x="11434" y="1979"/>
                    <a:pt x="3572" y="9626"/>
                    <a:pt x="1768" y="14422"/>
                  </a:cubicBezTo>
                  <a:cubicBezTo>
                    <a:pt x="1" y="19255"/>
                    <a:pt x="1552" y="20842"/>
                    <a:pt x="4690" y="23728"/>
                  </a:cubicBezTo>
                  <a:cubicBezTo>
                    <a:pt x="5303" y="24305"/>
                    <a:pt x="5952" y="25026"/>
                    <a:pt x="6637" y="25820"/>
                  </a:cubicBezTo>
                  <a:cubicBezTo>
                    <a:pt x="8946" y="25784"/>
                    <a:pt x="12192" y="24954"/>
                    <a:pt x="14392" y="21239"/>
                  </a:cubicBezTo>
                  <a:cubicBezTo>
                    <a:pt x="13887" y="20301"/>
                    <a:pt x="13526" y="19544"/>
                    <a:pt x="13346" y="19039"/>
                  </a:cubicBezTo>
                  <a:cubicBezTo>
                    <a:pt x="12444" y="16803"/>
                    <a:pt x="12552" y="14567"/>
                    <a:pt x="13202" y="12980"/>
                  </a:cubicBezTo>
                  <a:cubicBezTo>
                    <a:pt x="13887" y="11393"/>
                    <a:pt x="20162" y="8255"/>
                    <a:pt x="20271" y="3458"/>
                  </a:cubicBezTo>
                  <a:cubicBezTo>
                    <a:pt x="20330" y="788"/>
                    <a:pt x="19400" y="0"/>
                    <a:pt x="180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6" name="Google Shape;4816;p64"/>
            <p:cNvSpPr/>
            <p:nvPr/>
          </p:nvSpPr>
          <p:spPr>
            <a:xfrm>
              <a:off x="4176975" y="1018075"/>
              <a:ext cx="496850" cy="660050"/>
            </a:xfrm>
            <a:custGeom>
              <a:avLst/>
              <a:gdLst/>
              <a:ahLst/>
              <a:cxnLst/>
              <a:rect l="l" t="t" r="r" b="b"/>
              <a:pathLst>
                <a:path w="19874" h="26402" extrusionOk="0">
                  <a:moveTo>
                    <a:pt x="17349" y="613"/>
                  </a:moveTo>
                  <a:cubicBezTo>
                    <a:pt x="17673" y="613"/>
                    <a:pt x="17926" y="649"/>
                    <a:pt x="18142" y="721"/>
                  </a:cubicBezTo>
                  <a:cubicBezTo>
                    <a:pt x="18467" y="866"/>
                    <a:pt x="18719" y="1082"/>
                    <a:pt x="18936" y="1515"/>
                  </a:cubicBezTo>
                  <a:cubicBezTo>
                    <a:pt x="19152" y="1948"/>
                    <a:pt x="19260" y="2597"/>
                    <a:pt x="19260" y="3499"/>
                  </a:cubicBezTo>
                  <a:cubicBezTo>
                    <a:pt x="19260" y="3571"/>
                    <a:pt x="19260" y="3643"/>
                    <a:pt x="19260" y="3751"/>
                  </a:cubicBezTo>
                  <a:cubicBezTo>
                    <a:pt x="19224" y="4869"/>
                    <a:pt x="18827" y="5915"/>
                    <a:pt x="18250" y="6889"/>
                  </a:cubicBezTo>
                  <a:cubicBezTo>
                    <a:pt x="17349" y="8332"/>
                    <a:pt x="16014" y="9594"/>
                    <a:pt x="14788" y="10604"/>
                  </a:cubicBezTo>
                  <a:cubicBezTo>
                    <a:pt x="14211" y="11109"/>
                    <a:pt x="13634" y="11578"/>
                    <a:pt x="13201" y="12010"/>
                  </a:cubicBezTo>
                  <a:cubicBezTo>
                    <a:pt x="12732" y="12407"/>
                    <a:pt x="12371" y="12768"/>
                    <a:pt x="12227" y="13165"/>
                  </a:cubicBezTo>
                  <a:cubicBezTo>
                    <a:pt x="11866" y="13994"/>
                    <a:pt x="11650" y="14968"/>
                    <a:pt x="11650" y="16050"/>
                  </a:cubicBezTo>
                  <a:cubicBezTo>
                    <a:pt x="11650" y="17132"/>
                    <a:pt x="11866" y="18286"/>
                    <a:pt x="12335" y="19440"/>
                  </a:cubicBezTo>
                  <a:cubicBezTo>
                    <a:pt x="12540" y="19917"/>
                    <a:pt x="12873" y="20652"/>
                    <a:pt x="13335" y="21523"/>
                  </a:cubicBezTo>
                  <a:lnTo>
                    <a:pt x="13335" y="21523"/>
                  </a:lnTo>
                  <a:cubicBezTo>
                    <a:pt x="12270" y="23245"/>
                    <a:pt x="11003" y="24290"/>
                    <a:pt x="9702" y="24922"/>
                  </a:cubicBezTo>
                  <a:cubicBezTo>
                    <a:pt x="8430" y="25542"/>
                    <a:pt x="7157" y="25767"/>
                    <a:pt x="6041" y="25787"/>
                  </a:cubicBezTo>
                  <a:lnTo>
                    <a:pt x="6041" y="25787"/>
                  </a:lnTo>
                  <a:cubicBezTo>
                    <a:pt x="5419" y="25039"/>
                    <a:pt x="4769" y="24389"/>
                    <a:pt x="4184" y="23804"/>
                  </a:cubicBezTo>
                  <a:cubicBezTo>
                    <a:pt x="3066" y="22794"/>
                    <a:pt x="2164" y="21929"/>
                    <a:pt x="1551" y="21063"/>
                  </a:cubicBezTo>
                  <a:cubicBezTo>
                    <a:pt x="938" y="20198"/>
                    <a:pt x="613" y="19332"/>
                    <a:pt x="613" y="18214"/>
                  </a:cubicBezTo>
                  <a:cubicBezTo>
                    <a:pt x="613" y="17312"/>
                    <a:pt x="830" y="16194"/>
                    <a:pt x="1335" y="14824"/>
                  </a:cubicBezTo>
                  <a:cubicBezTo>
                    <a:pt x="2200" y="12515"/>
                    <a:pt x="4617" y="9414"/>
                    <a:pt x="7142" y="6781"/>
                  </a:cubicBezTo>
                  <a:cubicBezTo>
                    <a:pt x="8404" y="5482"/>
                    <a:pt x="9702" y="4292"/>
                    <a:pt x="10857" y="3354"/>
                  </a:cubicBezTo>
                  <a:cubicBezTo>
                    <a:pt x="12011" y="2453"/>
                    <a:pt x="13057" y="1803"/>
                    <a:pt x="13706" y="1551"/>
                  </a:cubicBezTo>
                  <a:cubicBezTo>
                    <a:pt x="15040" y="1118"/>
                    <a:pt x="16375" y="613"/>
                    <a:pt x="17349" y="613"/>
                  </a:cubicBezTo>
                  <a:close/>
                  <a:moveTo>
                    <a:pt x="17349" y="0"/>
                  </a:moveTo>
                  <a:cubicBezTo>
                    <a:pt x="16194" y="0"/>
                    <a:pt x="14824" y="541"/>
                    <a:pt x="13525" y="974"/>
                  </a:cubicBezTo>
                  <a:cubicBezTo>
                    <a:pt x="12732" y="1262"/>
                    <a:pt x="11686" y="1948"/>
                    <a:pt x="10496" y="2885"/>
                  </a:cubicBezTo>
                  <a:cubicBezTo>
                    <a:pt x="8729" y="4292"/>
                    <a:pt x="6637" y="6312"/>
                    <a:pt x="4833" y="8440"/>
                  </a:cubicBezTo>
                  <a:cubicBezTo>
                    <a:pt x="3030" y="10532"/>
                    <a:pt x="1479" y="12768"/>
                    <a:pt x="794" y="14643"/>
                  </a:cubicBezTo>
                  <a:cubicBezTo>
                    <a:pt x="253" y="16050"/>
                    <a:pt x="0" y="17204"/>
                    <a:pt x="0" y="18214"/>
                  </a:cubicBezTo>
                  <a:cubicBezTo>
                    <a:pt x="0" y="19440"/>
                    <a:pt x="397" y="20486"/>
                    <a:pt x="1046" y="21388"/>
                  </a:cubicBezTo>
                  <a:cubicBezTo>
                    <a:pt x="1732" y="22362"/>
                    <a:pt x="2669" y="23227"/>
                    <a:pt x="3787" y="24273"/>
                  </a:cubicBezTo>
                  <a:cubicBezTo>
                    <a:pt x="4364" y="24814"/>
                    <a:pt x="5014" y="25500"/>
                    <a:pt x="5663" y="26293"/>
                  </a:cubicBezTo>
                  <a:cubicBezTo>
                    <a:pt x="5735" y="26365"/>
                    <a:pt x="5807" y="26401"/>
                    <a:pt x="5915" y="26401"/>
                  </a:cubicBezTo>
                  <a:cubicBezTo>
                    <a:pt x="7106" y="26401"/>
                    <a:pt x="8548" y="26185"/>
                    <a:pt x="9955" y="25463"/>
                  </a:cubicBezTo>
                  <a:cubicBezTo>
                    <a:pt x="11398" y="24778"/>
                    <a:pt x="12804" y="23588"/>
                    <a:pt x="13922" y="21676"/>
                  </a:cubicBezTo>
                  <a:cubicBezTo>
                    <a:pt x="13994" y="21604"/>
                    <a:pt x="13994" y="21460"/>
                    <a:pt x="13922" y="21388"/>
                  </a:cubicBezTo>
                  <a:cubicBezTo>
                    <a:pt x="13453" y="20450"/>
                    <a:pt x="13093" y="19693"/>
                    <a:pt x="12876" y="19224"/>
                  </a:cubicBezTo>
                  <a:cubicBezTo>
                    <a:pt x="12443" y="18142"/>
                    <a:pt x="12263" y="17060"/>
                    <a:pt x="12263" y="16050"/>
                  </a:cubicBezTo>
                  <a:cubicBezTo>
                    <a:pt x="12263" y="15040"/>
                    <a:pt x="12443" y="14138"/>
                    <a:pt x="12768" y="13381"/>
                  </a:cubicBezTo>
                  <a:cubicBezTo>
                    <a:pt x="12840" y="13273"/>
                    <a:pt x="12984" y="13056"/>
                    <a:pt x="13201" y="12804"/>
                  </a:cubicBezTo>
                  <a:cubicBezTo>
                    <a:pt x="13994" y="12010"/>
                    <a:pt x="15617" y="10820"/>
                    <a:pt x="17060" y="9305"/>
                  </a:cubicBezTo>
                  <a:cubicBezTo>
                    <a:pt x="18503" y="7827"/>
                    <a:pt x="19801" y="5987"/>
                    <a:pt x="19873" y="3751"/>
                  </a:cubicBezTo>
                  <a:cubicBezTo>
                    <a:pt x="19873" y="3679"/>
                    <a:pt x="19873" y="3571"/>
                    <a:pt x="19873" y="3499"/>
                  </a:cubicBezTo>
                  <a:cubicBezTo>
                    <a:pt x="19873" y="2236"/>
                    <a:pt x="19621" y="1371"/>
                    <a:pt x="19188" y="794"/>
                  </a:cubicBezTo>
                  <a:cubicBezTo>
                    <a:pt x="18972" y="505"/>
                    <a:pt x="18683" y="289"/>
                    <a:pt x="18358" y="180"/>
                  </a:cubicBezTo>
                  <a:cubicBezTo>
                    <a:pt x="18070" y="36"/>
                    <a:pt x="17709" y="0"/>
                    <a:pt x="173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7" name="Google Shape;4817;p64"/>
            <p:cNvSpPr/>
            <p:nvPr/>
          </p:nvSpPr>
          <p:spPr>
            <a:xfrm>
              <a:off x="4167950" y="1025400"/>
              <a:ext cx="499250" cy="549925"/>
            </a:xfrm>
            <a:custGeom>
              <a:avLst/>
              <a:gdLst/>
              <a:ahLst/>
              <a:cxnLst/>
              <a:rect l="l" t="t" r="r" b="b"/>
              <a:pathLst>
                <a:path w="19970" h="21997" extrusionOk="0">
                  <a:moveTo>
                    <a:pt x="17707" y="0"/>
                  </a:moveTo>
                  <a:cubicBezTo>
                    <a:pt x="16628" y="0"/>
                    <a:pt x="15286" y="517"/>
                    <a:pt x="13995" y="969"/>
                  </a:cubicBezTo>
                  <a:cubicBezTo>
                    <a:pt x="11073" y="1979"/>
                    <a:pt x="3211" y="9626"/>
                    <a:pt x="1407" y="14422"/>
                  </a:cubicBezTo>
                  <a:cubicBezTo>
                    <a:pt x="1" y="18210"/>
                    <a:pt x="686" y="20013"/>
                    <a:pt x="2561" y="21997"/>
                  </a:cubicBezTo>
                  <a:cubicBezTo>
                    <a:pt x="3211" y="21852"/>
                    <a:pt x="4004" y="21492"/>
                    <a:pt x="4906" y="20842"/>
                  </a:cubicBezTo>
                  <a:cubicBezTo>
                    <a:pt x="7575" y="18823"/>
                    <a:pt x="8693" y="15216"/>
                    <a:pt x="10388" y="13990"/>
                  </a:cubicBezTo>
                  <a:cubicBezTo>
                    <a:pt x="11362" y="13304"/>
                    <a:pt x="13057" y="12186"/>
                    <a:pt x="14824" y="11032"/>
                  </a:cubicBezTo>
                  <a:cubicBezTo>
                    <a:pt x="16880" y="9265"/>
                    <a:pt x="19838" y="6740"/>
                    <a:pt x="19910" y="3458"/>
                  </a:cubicBezTo>
                  <a:cubicBezTo>
                    <a:pt x="19969" y="788"/>
                    <a:pt x="19039" y="0"/>
                    <a:pt x="1770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8" name="Google Shape;4818;p64"/>
            <p:cNvSpPr/>
            <p:nvPr/>
          </p:nvSpPr>
          <p:spPr>
            <a:xfrm>
              <a:off x="4176975" y="1018075"/>
              <a:ext cx="496850" cy="564825"/>
            </a:xfrm>
            <a:custGeom>
              <a:avLst/>
              <a:gdLst/>
              <a:ahLst/>
              <a:cxnLst/>
              <a:rect l="l" t="t" r="r" b="b"/>
              <a:pathLst>
                <a:path w="19874" h="22593" extrusionOk="0">
                  <a:moveTo>
                    <a:pt x="17349" y="613"/>
                  </a:moveTo>
                  <a:cubicBezTo>
                    <a:pt x="17673" y="613"/>
                    <a:pt x="17926" y="649"/>
                    <a:pt x="18142" y="721"/>
                  </a:cubicBezTo>
                  <a:cubicBezTo>
                    <a:pt x="18467" y="866"/>
                    <a:pt x="18719" y="1082"/>
                    <a:pt x="18936" y="1515"/>
                  </a:cubicBezTo>
                  <a:cubicBezTo>
                    <a:pt x="19152" y="1948"/>
                    <a:pt x="19260" y="2597"/>
                    <a:pt x="19260" y="3499"/>
                  </a:cubicBezTo>
                  <a:cubicBezTo>
                    <a:pt x="19260" y="3571"/>
                    <a:pt x="19260" y="3643"/>
                    <a:pt x="19260" y="3751"/>
                  </a:cubicBezTo>
                  <a:cubicBezTo>
                    <a:pt x="19224" y="5302"/>
                    <a:pt x="18503" y="6672"/>
                    <a:pt x="17529" y="7899"/>
                  </a:cubicBezTo>
                  <a:cubicBezTo>
                    <a:pt x="16519" y="9125"/>
                    <a:pt x="15293" y="10207"/>
                    <a:pt x="14247" y="11073"/>
                  </a:cubicBezTo>
                  <a:lnTo>
                    <a:pt x="14260" y="11088"/>
                  </a:lnTo>
                  <a:lnTo>
                    <a:pt x="14260" y="11088"/>
                  </a:lnTo>
                  <a:cubicBezTo>
                    <a:pt x="12536" y="12237"/>
                    <a:pt x="10816" y="13348"/>
                    <a:pt x="9847" y="14030"/>
                  </a:cubicBezTo>
                  <a:cubicBezTo>
                    <a:pt x="8945" y="14715"/>
                    <a:pt x="8224" y="15942"/>
                    <a:pt x="7394" y="17240"/>
                  </a:cubicBezTo>
                  <a:cubicBezTo>
                    <a:pt x="6601" y="18539"/>
                    <a:pt x="5663" y="19909"/>
                    <a:pt x="4364" y="20883"/>
                  </a:cubicBezTo>
                  <a:cubicBezTo>
                    <a:pt x="3571" y="21478"/>
                    <a:pt x="2869" y="21800"/>
                    <a:pt x="2286" y="21961"/>
                  </a:cubicBezTo>
                  <a:lnTo>
                    <a:pt x="2286" y="21961"/>
                  </a:lnTo>
                  <a:cubicBezTo>
                    <a:pt x="1769" y="21371"/>
                    <a:pt x="1349" y="20836"/>
                    <a:pt x="1082" y="20270"/>
                  </a:cubicBezTo>
                  <a:cubicBezTo>
                    <a:pt x="758" y="19657"/>
                    <a:pt x="613" y="18971"/>
                    <a:pt x="613" y="18214"/>
                  </a:cubicBezTo>
                  <a:cubicBezTo>
                    <a:pt x="613" y="17276"/>
                    <a:pt x="830" y="16194"/>
                    <a:pt x="1335" y="14824"/>
                  </a:cubicBezTo>
                  <a:cubicBezTo>
                    <a:pt x="2200" y="12515"/>
                    <a:pt x="4617" y="9414"/>
                    <a:pt x="7142" y="6781"/>
                  </a:cubicBezTo>
                  <a:cubicBezTo>
                    <a:pt x="8404" y="5482"/>
                    <a:pt x="9702" y="4292"/>
                    <a:pt x="10857" y="3354"/>
                  </a:cubicBezTo>
                  <a:cubicBezTo>
                    <a:pt x="12011" y="2453"/>
                    <a:pt x="13057" y="1803"/>
                    <a:pt x="13706" y="1551"/>
                  </a:cubicBezTo>
                  <a:cubicBezTo>
                    <a:pt x="15040" y="1118"/>
                    <a:pt x="16375" y="613"/>
                    <a:pt x="17349" y="613"/>
                  </a:cubicBezTo>
                  <a:close/>
                  <a:moveTo>
                    <a:pt x="17349" y="0"/>
                  </a:moveTo>
                  <a:cubicBezTo>
                    <a:pt x="16194" y="0"/>
                    <a:pt x="14824" y="541"/>
                    <a:pt x="13525" y="974"/>
                  </a:cubicBezTo>
                  <a:cubicBezTo>
                    <a:pt x="12732" y="1262"/>
                    <a:pt x="11686" y="1948"/>
                    <a:pt x="10496" y="2885"/>
                  </a:cubicBezTo>
                  <a:cubicBezTo>
                    <a:pt x="8729" y="4292"/>
                    <a:pt x="6637" y="6312"/>
                    <a:pt x="4833" y="8440"/>
                  </a:cubicBezTo>
                  <a:cubicBezTo>
                    <a:pt x="3030" y="10532"/>
                    <a:pt x="1479" y="12768"/>
                    <a:pt x="794" y="14643"/>
                  </a:cubicBezTo>
                  <a:cubicBezTo>
                    <a:pt x="253" y="16050"/>
                    <a:pt x="0" y="17204"/>
                    <a:pt x="0" y="18214"/>
                  </a:cubicBezTo>
                  <a:cubicBezTo>
                    <a:pt x="0" y="19080"/>
                    <a:pt x="181" y="19837"/>
                    <a:pt x="541" y="20522"/>
                  </a:cubicBezTo>
                  <a:cubicBezTo>
                    <a:pt x="866" y="21208"/>
                    <a:pt x="1371" y="21857"/>
                    <a:pt x="1984" y="22506"/>
                  </a:cubicBezTo>
                  <a:cubicBezTo>
                    <a:pt x="2037" y="22559"/>
                    <a:pt x="2109" y="22592"/>
                    <a:pt x="2186" y="22592"/>
                  </a:cubicBezTo>
                  <a:cubicBezTo>
                    <a:pt x="2215" y="22592"/>
                    <a:pt x="2244" y="22588"/>
                    <a:pt x="2273" y="22578"/>
                  </a:cubicBezTo>
                  <a:cubicBezTo>
                    <a:pt x="2958" y="22398"/>
                    <a:pt x="3823" y="22037"/>
                    <a:pt x="4725" y="21352"/>
                  </a:cubicBezTo>
                  <a:cubicBezTo>
                    <a:pt x="6096" y="20306"/>
                    <a:pt x="7069" y="18863"/>
                    <a:pt x="7899" y="17565"/>
                  </a:cubicBezTo>
                  <a:cubicBezTo>
                    <a:pt x="8729" y="16266"/>
                    <a:pt x="9450" y="15076"/>
                    <a:pt x="10207" y="14535"/>
                  </a:cubicBezTo>
                  <a:cubicBezTo>
                    <a:pt x="11145" y="13850"/>
                    <a:pt x="12876" y="12732"/>
                    <a:pt x="14607" y="11542"/>
                  </a:cubicBezTo>
                  <a:lnTo>
                    <a:pt x="14644" y="11542"/>
                  </a:lnTo>
                  <a:cubicBezTo>
                    <a:pt x="15690" y="10640"/>
                    <a:pt x="16952" y="9594"/>
                    <a:pt x="17998" y="8296"/>
                  </a:cubicBezTo>
                  <a:cubicBezTo>
                    <a:pt x="19008" y="6997"/>
                    <a:pt x="19837" y="5482"/>
                    <a:pt x="19873" y="3751"/>
                  </a:cubicBezTo>
                  <a:cubicBezTo>
                    <a:pt x="19873" y="3679"/>
                    <a:pt x="19873" y="3571"/>
                    <a:pt x="19873" y="3499"/>
                  </a:cubicBezTo>
                  <a:cubicBezTo>
                    <a:pt x="19873" y="2236"/>
                    <a:pt x="19621" y="1371"/>
                    <a:pt x="19188" y="794"/>
                  </a:cubicBezTo>
                  <a:cubicBezTo>
                    <a:pt x="18972" y="505"/>
                    <a:pt x="18683" y="289"/>
                    <a:pt x="18358" y="180"/>
                  </a:cubicBezTo>
                  <a:cubicBezTo>
                    <a:pt x="18070" y="36"/>
                    <a:pt x="17709" y="0"/>
                    <a:pt x="173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9" name="Google Shape;4819;p64"/>
            <p:cNvSpPr/>
            <p:nvPr/>
          </p:nvSpPr>
          <p:spPr>
            <a:xfrm>
              <a:off x="4178775" y="1025400"/>
              <a:ext cx="488425" cy="508700"/>
            </a:xfrm>
            <a:custGeom>
              <a:avLst/>
              <a:gdLst/>
              <a:ahLst/>
              <a:cxnLst/>
              <a:rect l="l" t="t" r="r" b="b"/>
              <a:pathLst>
                <a:path w="19537" h="20348" extrusionOk="0">
                  <a:moveTo>
                    <a:pt x="17274" y="0"/>
                  </a:moveTo>
                  <a:cubicBezTo>
                    <a:pt x="16195" y="0"/>
                    <a:pt x="14853" y="517"/>
                    <a:pt x="13562" y="969"/>
                  </a:cubicBezTo>
                  <a:cubicBezTo>
                    <a:pt x="10640" y="1979"/>
                    <a:pt x="2778" y="9626"/>
                    <a:pt x="974" y="14422"/>
                  </a:cubicBezTo>
                  <a:cubicBezTo>
                    <a:pt x="0" y="17127"/>
                    <a:pt x="37" y="18823"/>
                    <a:pt x="830" y="20265"/>
                  </a:cubicBezTo>
                  <a:cubicBezTo>
                    <a:pt x="1060" y="20318"/>
                    <a:pt x="1303" y="20348"/>
                    <a:pt x="1559" y="20348"/>
                  </a:cubicBezTo>
                  <a:cubicBezTo>
                    <a:pt x="2345" y="20348"/>
                    <a:pt x="3249" y="20071"/>
                    <a:pt x="4256" y="19364"/>
                  </a:cubicBezTo>
                  <a:cubicBezTo>
                    <a:pt x="7935" y="16695"/>
                    <a:pt x="6601" y="13881"/>
                    <a:pt x="9847" y="12294"/>
                  </a:cubicBezTo>
                  <a:cubicBezTo>
                    <a:pt x="12480" y="11032"/>
                    <a:pt x="16303" y="8580"/>
                    <a:pt x="18900" y="5838"/>
                  </a:cubicBezTo>
                  <a:cubicBezTo>
                    <a:pt x="19260" y="5081"/>
                    <a:pt x="19477" y="4288"/>
                    <a:pt x="19477" y="3458"/>
                  </a:cubicBezTo>
                  <a:cubicBezTo>
                    <a:pt x="19536" y="788"/>
                    <a:pt x="18606" y="0"/>
                    <a:pt x="1727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0" name="Google Shape;4820;p64"/>
            <p:cNvSpPr/>
            <p:nvPr/>
          </p:nvSpPr>
          <p:spPr>
            <a:xfrm>
              <a:off x="4176975" y="1018075"/>
              <a:ext cx="496850" cy="523900"/>
            </a:xfrm>
            <a:custGeom>
              <a:avLst/>
              <a:gdLst/>
              <a:ahLst/>
              <a:cxnLst/>
              <a:rect l="l" t="t" r="r" b="b"/>
              <a:pathLst>
                <a:path w="19874" h="20956" extrusionOk="0">
                  <a:moveTo>
                    <a:pt x="17349" y="613"/>
                  </a:moveTo>
                  <a:cubicBezTo>
                    <a:pt x="17673" y="613"/>
                    <a:pt x="17926" y="649"/>
                    <a:pt x="18142" y="721"/>
                  </a:cubicBezTo>
                  <a:cubicBezTo>
                    <a:pt x="18467" y="866"/>
                    <a:pt x="18719" y="1082"/>
                    <a:pt x="18936" y="1515"/>
                  </a:cubicBezTo>
                  <a:cubicBezTo>
                    <a:pt x="19152" y="1948"/>
                    <a:pt x="19260" y="2597"/>
                    <a:pt x="19260" y="3499"/>
                  </a:cubicBezTo>
                  <a:cubicBezTo>
                    <a:pt x="19260" y="3571"/>
                    <a:pt x="19260" y="3643"/>
                    <a:pt x="19260" y="3751"/>
                  </a:cubicBezTo>
                  <a:cubicBezTo>
                    <a:pt x="19225" y="4519"/>
                    <a:pt x="19055" y="5253"/>
                    <a:pt x="18750" y="5920"/>
                  </a:cubicBezTo>
                  <a:lnTo>
                    <a:pt x="18750" y="5920"/>
                  </a:lnTo>
                  <a:cubicBezTo>
                    <a:pt x="16190" y="8623"/>
                    <a:pt x="12406" y="11073"/>
                    <a:pt x="9774" y="12335"/>
                  </a:cubicBezTo>
                  <a:cubicBezTo>
                    <a:pt x="8945" y="12732"/>
                    <a:pt x="8368" y="13237"/>
                    <a:pt x="7935" y="13814"/>
                  </a:cubicBezTo>
                  <a:cubicBezTo>
                    <a:pt x="7322" y="14643"/>
                    <a:pt x="7033" y="15581"/>
                    <a:pt x="6601" y="16519"/>
                  </a:cubicBezTo>
                  <a:cubicBezTo>
                    <a:pt x="6132" y="17457"/>
                    <a:pt x="5483" y="18430"/>
                    <a:pt x="4148" y="19404"/>
                  </a:cubicBezTo>
                  <a:cubicBezTo>
                    <a:pt x="3210" y="20089"/>
                    <a:pt x="2345" y="20342"/>
                    <a:pt x="1623" y="20342"/>
                  </a:cubicBezTo>
                  <a:cubicBezTo>
                    <a:pt x="1456" y="20342"/>
                    <a:pt x="1267" y="20320"/>
                    <a:pt x="1090" y="20294"/>
                  </a:cubicBezTo>
                  <a:lnTo>
                    <a:pt x="1090" y="20294"/>
                  </a:lnTo>
                  <a:cubicBezTo>
                    <a:pt x="772" y="19676"/>
                    <a:pt x="613" y="18993"/>
                    <a:pt x="613" y="18214"/>
                  </a:cubicBezTo>
                  <a:cubicBezTo>
                    <a:pt x="613" y="17276"/>
                    <a:pt x="830" y="16194"/>
                    <a:pt x="1335" y="14824"/>
                  </a:cubicBezTo>
                  <a:cubicBezTo>
                    <a:pt x="2200" y="12515"/>
                    <a:pt x="4617" y="9414"/>
                    <a:pt x="7142" y="6781"/>
                  </a:cubicBezTo>
                  <a:cubicBezTo>
                    <a:pt x="8404" y="5482"/>
                    <a:pt x="9702" y="4292"/>
                    <a:pt x="10857" y="3354"/>
                  </a:cubicBezTo>
                  <a:cubicBezTo>
                    <a:pt x="12011" y="2453"/>
                    <a:pt x="13057" y="1803"/>
                    <a:pt x="13706" y="1551"/>
                  </a:cubicBezTo>
                  <a:cubicBezTo>
                    <a:pt x="15040" y="1118"/>
                    <a:pt x="16375" y="613"/>
                    <a:pt x="17349" y="613"/>
                  </a:cubicBezTo>
                  <a:close/>
                  <a:moveTo>
                    <a:pt x="17349" y="0"/>
                  </a:moveTo>
                  <a:cubicBezTo>
                    <a:pt x="16194" y="0"/>
                    <a:pt x="14824" y="541"/>
                    <a:pt x="13525" y="974"/>
                  </a:cubicBezTo>
                  <a:cubicBezTo>
                    <a:pt x="12732" y="1262"/>
                    <a:pt x="11686" y="1948"/>
                    <a:pt x="10496" y="2885"/>
                  </a:cubicBezTo>
                  <a:cubicBezTo>
                    <a:pt x="8729" y="4292"/>
                    <a:pt x="6637" y="6312"/>
                    <a:pt x="4833" y="8440"/>
                  </a:cubicBezTo>
                  <a:cubicBezTo>
                    <a:pt x="3030" y="10532"/>
                    <a:pt x="1479" y="12768"/>
                    <a:pt x="794" y="14643"/>
                  </a:cubicBezTo>
                  <a:cubicBezTo>
                    <a:pt x="253" y="16050"/>
                    <a:pt x="0" y="17204"/>
                    <a:pt x="0" y="18214"/>
                  </a:cubicBezTo>
                  <a:cubicBezTo>
                    <a:pt x="0" y="19152"/>
                    <a:pt x="217" y="19945"/>
                    <a:pt x="613" y="20703"/>
                  </a:cubicBezTo>
                  <a:cubicBezTo>
                    <a:pt x="650" y="20775"/>
                    <a:pt x="758" y="20847"/>
                    <a:pt x="830" y="20847"/>
                  </a:cubicBezTo>
                  <a:cubicBezTo>
                    <a:pt x="1082" y="20919"/>
                    <a:pt x="1335" y="20955"/>
                    <a:pt x="1623" y="20955"/>
                  </a:cubicBezTo>
                  <a:cubicBezTo>
                    <a:pt x="2489" y="20955"/>
                    <a:pt x="3463" y="20667"/>
                    <a:pt x="4473" y="19909"/>
                  </a:cubicBezTo>
                  <a:cubicBezTo>
                    <a:pt x="6384" y="18539"/>
                    <a:pt x="7033" y="17060"/>
                    <a:pt x="7574" y="15834"/>
                  </a:cubicBezTo>
                  <a:cubicBezTo>
                    <a:pt x="7827" y="15220"/>
                    <a:pt x="8079" y="14643"/>
                    <a:pt x="8440" y="14174"/>
                  </a:cubicBezTo>
                  <a:cubicBezTo>
                    <a:pt x="8801" y="13670"/>
                    <a:pt x="9270" y="13237"/>
                    <a:pt x="10063" y="12876"/>
                  </a:cubicBezTo>
                  <a:cubicBezTo>
                    <a:pt x="12732" y="11578"/>
                    <a:pt x="16555" y="9125"/>
                    <a:pt x="19188" y="6348"/>
                  </a:cubicBezTo>
                  <a:lnTo>
                    <a:pt x="19260" y="6240"/>
                  </a:lnTo>
                  <a:cubicBezTo>
                    <a:pt x="19621" y="5482"/>
                    <a:pt x="19837" y="4653"/>
                    <a:pt x="19873" y="3751"/>
                  </a:cubicBezTo>
                  <a:cubicBezTo>
                    <a:pt x="19873" y="3679"/>
                    <a:pt x="19873" y="3571"/>
                    <a:pt x="19873" y="3499"/>
                  </a:cubicBezTo>
                  <a:cubicBezTo>
                    <a:pt x="19873" y="2236"/>
                    <a:pt x="19621" y="1371"/>
                    <a:pt x="19188" y="794"/>
                  </a:cubicBezTo>
                  <a:cubicBezTo>
                    <a:pt x="18972" y="505"/>
                    <a:pt x="18683" y="289"/>
                    <a:pt x="18358" y="180"/>
                  </a:cubicBezTo>
                  <a:cubicBezTo>
                    <a:pt x="18070" y="36"/>
                    <a:pt x="17709" y="0"/>
                    <a:pt x="173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1" name="Google Shape;4821;p64"/>
            <p:cNvSpPr/>
            <p:nvPr/>
          </p:nvSpPr>
          <p:spPr>
            <a:xfrm>
              <a:off x="5450150" y="1062375"/>
              <a:ext cx="486025" cy="512950"/>
            </a:xfrm>
            <a:custGeom>
              <a:avLst/>
              <a:gdLst/>
              <a:ahLst/>
              <a:cxnLst/>
              <a:rect l="l" t="t" r="r" b="b"/>
              <a:pathLst>
                <a:path w="19441" h="20518" extrusionOk="0">
                  <a:moveTo>
                    <a:pt x="2390" y="1"/>
                  </a:moveTo>
                  <a:cubicBezTo>
                    <a:pt x="1646" y="1"/>
                    <a:pt x="1081" y="219"/>
                    <a:pt x="721" y="608"/>
                  </a:cubicBezTo>
                  <a:cubicBezTo>
                    <a:pt x="325" y="1041"/>
                    <a:pt x="108" y="1618"/>
                    <a:pt x="0" y="2304"/>
                  </a:cubicBezTo>
                  <a:cubicBezTo>
                    <a:pt x="482" y="2137"/>
                    <a:pt x="1126" y="1994"/>
                    <a:pt x="1909" y="1994"/>
                  </a:cubicBezTo>
                  <a:cubicBezTo>
                    <a:pt x="2825" y="1994"/>
                    <a:pt x="3931" y="2190"/>
                    <a:pt x="5194" y="2773"/>
                  </a:cubicBezTo>
                  <a:cubicBezTo>
                    <a:pt x="9125" y="4540"/>
                    <a:pt x="16302" y="13521"/>
                    <a:pt x="17420" y="15973"/>
                  </a:cubicBezTo>
                  <a:cubicBezTo>
                    <a:pt x="18070" y="17416"/>
                    <a:pt x="17889" y="19219"/>
                    <a:pt x="17709" y="20518"/>
                  </a:cubicBezTo>
                  <a:cubicBezTo>
                    <a:pt x="18430" y="20481"/>
                    <a:pt x="19080" y="20049"/>
                    <a:pt x="19188" y="18895"/>
                  </a:cubicBezTo>
                  <a:cubicBezTo>
                    <a:pt x="19440" y="16767"/>
                    <a:pt x="17637" y="11501"/>
                    <a:pt x="11902" y="5766"/>
                  </a:cubicBezTo>
                  <a:cubicBezTo>
                    <a:pt x="7740" y="1604"/>
                    <a:pt x="4406" y="1"/>
                    <a:pt x="239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2" name="Google Shape;4822;p64"/>
            <p:cNvSpPr/>
            <p:nvPr/>
          </p:nvSpPr>
          <p:spPr>
            <a:xfrm>
              <a:off x="5442025" y="1055025"/>
              <a:ext cx="495950" cy="528425"/>
            </a:xfrm>
            <a:custGeom>
              <a:avLst/>
              <a:gdLst/>
              <a:ahLst/>
              <a:cxnLst/>
              <a:rect l="l" t="t" r="r" b="b"/>
              <a:pathLst>
                <a:path w="19838" h="21137" extrusionOk="0">
                  <a:moveTo>
                    <a:pt x="2705" y="614"/>
                  </a:moveTo>
                  <a:cubicBezTo>
                    <a:pt x="3643" y="614"/>
                    <a:pt x="4942" y="975"/>
                    <a:pt x="6529" y="1876"/>
                  </a:cubicBezTo>
                  <a:cubicBezTo>
                    <a:pt x="8116" y="2778"/>
                    <a:pt x="9955" y="4221"/>
                    <a:pt x="12047" y="6276"/>
                  </a:cubicBezTo>
                  <a:cubicBezTo>
                    <a:pt x="14716" y="8982"/>
                    <a:pt x="16519" y="11542"/>
                    <a:pt x="17673" y="13742"/>
                  </a:cubicBezTo>
                  <a:cubicBezTo>
                    <a:pt x="18791" y="15942"/>
                    <a:pt x="19260" y="17746"/>
                    <a:pt x="19260" y="18828"/>
                  </a:cubicBezTo>
                  <a:cubicBezTo>
                    <a:pt x="19260" y="18936"/>
                    <a:pt x="19224" y="19044"/>
                    <a:pt x="19224" y="19152"/>
                  </a:cubicBezTo>
                  <a:cubicBezTo>
                    <a:pt x="19188" y="19693"/>
                    <a:pt x="19008" y="20018"/>
                    <a:pt x="18791" y="20198"/>
                  </a:cubicBezTo>
                  <a:cubicBezTo>
                    <a:pt x="18690" y="20320"/>
                    <a:pt x="18555" y="20396"/>
                    <a:pt x="18404" y="20446"/>
                  </a:cubicBezTo>
                  <a:lnTo>
                    <a:pt x="18404" y="20446"/>
                  </a:lnTo>
                  <a:cubicBezTo>
                    <a:pt x="18458" y="19939"/>
                    <a:pt x="18503" y="19388"/>
                    <a:pt x="18503" y="18792"/>
                  </a:cubicBezTo>
                  <a:cubicBezTo>
                    <a:pt x="18503" y="17926"/>
                    <a:pt x="18395" y="16988"/>
                    <a:pt x="17998" y="16159"/>
                  </a:cubicBezTo>
                  <a:cubicBezTo>
                    <a:pt x="17709" y="15510"/>
                    <a:pt x="17060" y="14464"/>
                    <a:pt x="16159" y="13237"/>
                  </a:cubicBezTo>
                  <a:cubicBezTo>
                    <a:pt x="14788" y="11398"/>
                    <a:pt x="12949" y="9162"/>
                    <a:pt x="11037" y="7178"/>
                  </a:cubicBezTo>
                  <a:cubicBezTo>
                    <a:pt x="9125" y="5194"/>
                    <a:pt x="7178" y="3499"/>
                    <a:pt x="5627" y="2778"/>
                  </a:cubicBezTo>
                  <a:cubicBezTo>
                    <a:pt x="4365" y="2201"/>
                    <a:pt x="3210" y="1985"/>
                    <a:pt x="2273" y="1985"/>
                  </a:cubicBezTo>
                  <a:cubicBezTo>
                    <a:pt x="1678" y="1985"/>
                    <a:pt x="1158" y="2059"/>
                    <a:pt x="712" y="2167"/>
                  </a:cubicBezTo>
                  <a:lnTo>
                    <a:pt x="712" y="2167"/>
                  </a:lnTo>
                  <a:cubicBezTo>
                    <a:pt x="825" y="1737"/>
                    <a:pt x="994" y="1388"/>
                    <a:pt x="1263" y="1119"/>
                  </a:cubicBezTo>
                  <a:cubicBezTo>
                    <a:pt x="1551" y="794"/>
                    <a:pt x="2020" y="614"/>
                    <a:pt x="2705" y="614"/>
                  </a:cubicBezTo>
                  <a:close/>
                  <a:moveTo>
                    <a:pt x="2705" y="1"/>
                  </a:moveTo>
                  <a:cubicBezTo>
                    <a:pt x="1912" y="1"/>
                    <a:pt x="1227" y="253"/>
                    <a:pt x="794" y="722"/>
                  </a:cubicBezTo>
                  <a:cubicBezTo>
                    <a:pt x="361" y="1191"/>
                    <a:pt x="145" y="1840"/>
                    <a:pt x="37" y="2562"/>
                  </a:cubicBezTo>
                  <a:cubicBezTo>
                    <a:pt x="0" y="2670"/>
                    <a:pt x="73" y="2778"/>
                    <a:pt x="145" y="2850"/>
                  </a:cubicBezTo>
                  <a:cubicBezTo>
                    <a:pt x="196" y="2876"/>
                    <a:pt x="265" y="2901"/>
                    <a:pt x="339" y="2901"/>
                  </a:cubicBezTo>
                  <a:cubicBezTo>
                    <a:pt x="370" y="2901"/>
                    <a:pt x="402" y="2897"/>
                    <a:pt x="433" y="2886"/>
                  </a:cubicBezTo>
                  <a:cubicBezTo>
                    <a:pt x="902" y="2706"/>
                    <a:pt x="1515" y="2598"/>
                    <a:pt x="2273" y="2598"/>
                  </a:cubicBezTo>
                  <a:cubicBezTo>
                    <a:pt x="3138" y="2598"/>
                    <a:pt x="4184" y="2778"/>
                    <a:pt x="5374" y="3319"/>
                  </a:cubicBezTo>
                  <a:cubicBezTo>
                    <a:pt x="6312" y="3752"/>
                    <a:pt x="7502" y="4617"/>
                    <a:pt x="8729" y="5735"/>
                  </a:cubicBezTo>
                  <a:cubicBezTo>
                    <a:pt x="10568" y="7431"/>
                    <a:pt x="12552" y="9631"/>
                    <a:pt x="14175" y="11687"/>
                  </a:cubicBezTo>
                  <a:cubicBezTo>
                    <a:pt x="15004" y="12696"/>
                    <a:pt x="15726" y="13634"/>
                    <a:pt x="16267" y="14464"/>
                  </a:cubicBezTo>
                  <a:cubicBezTo>
                    <a:pt x="16844" y="15293"/>
                    <a:pt x="17277" y="15979"/>
                    <a:pt x="17457" y="16411"/>
                  </a:cubicBezTo>
                  <a:cubicBezTo>
                    <a:pt x="17782" y="17133"/>
                    <a:pt x="17890" y="17962"/>
                    <a:pt x="17890" y="18792"/>
                  </a:cubicBezTo>
                  <a:cubicBezTo>
                    <a:pt x="17890" y="19477"/>
                    <a:pt x="17818" y="20162"/>
                    <a:pt x="17745" y="20775"/>
                  </a:cubicBezTo>
                  <a:cubicBezTo>
                    <a:pt x="17745" y="20884"/>
                    <a:pt x="17782" y="20956"/>
                    <a:pt x="17818" y="21028"/>
                  </a:cubicBezTo>
                  <a:cubicBezTo>
                    <a:pt x="17890" y="21100"/>
                    <a:pt x="17998" y="21136"/>
                    <a:pt x="18070" y="21136"/>
                  </a:cubicBezTo>
                  <a:cubicBezTo>
                    <a:pt x="18467" y="21100"/>
                    <a:pt x="18900" y="20956"/>
                    <a:pt x="19224" y="20631"/>
                  </a:cubicBezTo>
                  <a:cubicBezTo>
                    <a:pt x="19549" y="20307"/>
                    <a:pt x="19765" y="19838"/>
                    <a:pt x="19837" y="19225"/>
                  </a:cubicBezTo>
                  <a:cubicBezTo>
                    <a:pt x="19837" y="19116"/>
                    <a:pt x="19837" y="18972"/>
                    <a:pt x="19837" y="18828"/>
                  </a:cubicBezTo>
                  <a:cubicBezTo>
                    <a:pt x="19837" y="17566"/>
                    <a:pt x="19368" y="15726"/>
                    <a:pt x="18178" y="13454"/>
                  </a:cubicBezTo>
                  <a:cubicBezTo>
                    <a:pt x="17024" y="11218"/>
                    <a:pt x="15185" y="8585"/>
                    <a:pt x="12444" y="5880"/>
                  </a:cubicBezTo>
                  <a:cubicBezTo>
                    <a:pt x="10352" y="3752"/>
                    <a:pt x="8476" y="2309"/>
                    <a:pt x="6817" y="1371"/>
                  </a:cubicBezTo>
                  <a:cubicBezTo>
                    <a:pt x="5194" y="434"/>
                    <a:pt x="3824" y="1"/>
                    <a:pt x="27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3" name="Google Shape;4823;p64"/>
            <p:cNvSpPr/>
            <p:nvPr/>
          </p:nvSpPr>
          <p:spPr>
            <a:xfrm>
              <a:off x="4674700" y="3104025"/>
              <a:ext cx="162325" cy="244525"/>
            </a:xfrm>
            <a:custGeom>
              <a:avLst/>
              <a:gdLst/>
              <a:ahLst/>
              <a:cxnLst/>
              <a:rect l="l" t="t" r="r" b="b"/>
              <a:pathLst>
                <a:path w="6493" h="9781" extrusionOk="0">
                  <a:moveTo>
                    <a:pt x="5667" y="0"/>
                  </a:moveTo>
                  <a:cubicBezTo>
                    <a:pt x="5576" y="0"/>
                    <a:pt x="5485" y="29"/>
                    <a:pt x="5410" y="94"/>
                  </a:cubicBezTo>
                  <a:lnTo>
                    <a:pt x="145" y="4386"/>
                  </a:lnTo>
                  <a:cubicBezTo>
                    <a:pt x="36" y="4458"/>
                    <a:pt x="0" y="4602"/>
                    <a:pt x="0" y="4746"/>
                  </a:cubicBezTo>
                  <a:lnTo>
                    <a:pt x="181" y="9363"/>
                  </a:lnTo>
                  <a:cubicBezTo>
                    <a:pt x="181" y="9616"/>
                    <a:pt x="395" y="9781"/>
                    <a:pt x="622" y="9781"/>
                  </a:cubicBezTo>
                  <a:cubicBezTo>
                    <a:pt x="718" y="9781"/>
                    <a:pt x="816" y="9752"/>
                    <a:pt x="902" y="9687"/>
                  </a:cubicBezTo>
                  <a:lnTo>
                    <a:pt x="6312" y="5323"/>
                  </a:lnTo>
                  <a:cubicBezTo>
                    <a:pt x="6420" y="5251"/>
                    <a:pt x="6492" y="5107"/>
                    <a:pt x="6456" y="4963"/>
                  </a:cubicBezTo>
                  <a:lnTo>
                    <a:pt x="6096" y="418"/>
                  </a:lnTo>
                  <a:cubicBezTo>
                    <a:pt x="6096" y="164"/>
                    <a:pt x="5882" y="0"/>
                    <a:pt x="56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4" name="Google Shape;4824;p64"/>
            <p:cNvSpPr/>
            <p:nvPr/>
          </p:nvSpPr>
          <p:spPr>
            <a:xfrm>
              <a:off x="4667475" y="3096425"/>
              <a:ext cx="176750" cy="259725"/>
            </a:xfrm>
            <a:custGeom>
              <a:avLst/>
              <a:gdLst/>
              <a:ahLst/>
              <a:cxnLst/>
              <a:rect l="l" t="t" r="r" b="b"/>
              <a:pathLst>
                <a:path w="7070" h="10389" extrusionOk="0">
                  <a:moveTo>
                    <a:pt x="5952" y="614"/>
                  </a:moveTo>
                  <a:lnTo>
                    <a:pt x="6060" y="650"/>
                  </a:lnTo>
                  <a:lnTo>
                    <a:pt x="6096" y="722"/>
                  </a:lnTo>
                  <a:lnTo>
                    <a:pt x="6457" y="5303"/>
                  </a:lnTo>
                  <a:lnTo>
                    <a:pt x="6421" y="5411"/>
                  </a:lnTo>
                  <a:lnTo>
                    <a:pt x="975" y="9775"/>
                  </a:lnTo>
                  <a:lnTo>
                    <a:pt x="902" y="9811"/>
                  </a:lnTo>
                  <a:lnTo>
                    <a:pt x="794" y="9775"/>
                  </a:lnTo>
                  <a:lnTo>
                    <a:pt x="758" y="9667"/>
                  </a:lnTo>
                  <a:lnTo>
                    <a:pt x="578" y="5014"/>
                  </a:lnTo>
                  <a:lnTo>
                    <a:pt x="650" y="4906"/>
                  </a:lnTo>
                  <a:lnTo>
                    <a:pt x="5880" y="650"/>
                  </a:lnTo>
                  <a:lnTo>
                    <a:pt x="5952" y="614"/>
                  </a:lnTo>
                  <a:close/>
                  <a:moveTo>
                    <a:pt x="5952" y="1"/>
                  </a:moveTo>
                  <a:cubicBezTo>
                    <a:pt x="5808" y="1"/>
                    <a:pt x="5627" y="73"/>
                    <a:pt x="5519" y="181"/>
                  </a:cubicBezTo>
                  <a:lnTo>
                    <a:pt x="253" y="4437"/>
                  </a:lnTo>
                  <a:cubicBezTo>
                    <a:pt x="73" y="4581"/>
                    <a:pt x="1" y="4798"/>
                    <a:pt x="1" y="5014"/>
                  </a:cubicBezTo>
                  <a:lnTo>
                    <a:pt x="1" y="5086"/>
                  </a:lnTo>
                  <a:lnTo>
                    <a:pt x="2" y="5086"/>
                  </a:lnTo>
                  <a:lnTo>
                    <a:pt x="2" y="5086"/>
                  </a:lnTo>
                  <a:lnTo>
                    <a:pt x="181" y="9703"/>
                  </a:lnTo>
                  <a:cubicBezTo>
                    <a:pt x="181" y="9883"/>
                    <a:pt x="253" y="10064"/>
                    <a:pt x="398" y="10208"/>
                  </a:cubicBezTo>
                  <a:cubicBezTo>
                    <a:pt x="542" y="10316"/>
                    <a:pt x="722" y="10388"/>
                    <a:pt x="902" y="10388"/>
                  </a:cubicBezTo>
                  <a:cubicBezTo>
                    <a:pt x="1047" y="10388"/>
                    <a:pt x="1227" y="10352"/>
                    <a:pt x="1371" y="10244"/>
                  </a:cubicBezTo>
                  <a:lnTo>
                    <a:pt x="6781" y="5880"/>
                  </a:lnTo>
                  <a:cubicBezTo>
                    <a:pt x="6962" y="5735"/>
                    <a:pt x="7070" y="5519"/>
                    <a:pt x="7070" y="5303"/>
                  </a:cubicBezTo>
                  <a:lnTo>
                    <a:pt x="7070" y="5231"/>
                  </a:lnTo>
                  <a:lnTo>
                    <a:pt x="6709" y="686"/>
                  </a:lnTo>
                  <a:cubicBezTo>
                    <a:pt x="6673" y="470"/>
                    <a:pt x="6601" y="325"/>
                    <a:pt x="6457" y="181"/>
                  </a:cubicBezTo>
                  <a:cubicBezTo>
                    <a:pt x="6313" y="73"/>
                    <a:pt x="6132" y="1"/>
                    <a:pt x="59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5" name="Google Shape;4825;p64"/>
            <p:cNvSpPr/>
            <p:nvPr/>
          </p:nvSpPr>
          <p:spPr>
            <a:xfrm>
              <a:off x="4739591" y="-166683"/>
              <a:ext cx="18104" cy="2089879"/>
            </a:xfrm>
            <a:custGeom>
              <a:avLst/>
              <a:gdLst/>
              <a:ahLst/>
              <a:cxnLst/>
              <a:rect l="l" t="t" r="r" b="b"/>
              <a:pathLst>
                <a:path w="722" h="67410" extrusionOk="0">
                  <a:moveTo>
                    <a:pt x="433" y="0"/>
                  </a:moveTo>
                  <a:cubicBezTo>
                    <a:pt x="253" y="0"/>
                    <a:pt x="108" y="144"/>
                    <a:pt x="108" y="289"/>
                  </a:cubicBezTo>
                  <a:cubicBezTo>
                    <a:pt x="36" y="11325"/>
                    <a:pt x="0" y="22362"/>
                    <a:pt x="0" y="33506"/>
                  </a:cubicBezTo>
                  <a:cubicBezTo>
                    <a:pt x="0" y="44651"/>
                    <a:pt x="36" y="55832"/>
                    <a:pt x="108" y="67085"/>
                  </a:cubicBezTo>
                  <a:cubicBezTo>
                    <a:pt x="108" y="67265"/>
                    <a:pt x="253" y="67409"/>
                    <a:pt x="433" y="67409"/>
                  </a:cubicBezTo>
                  <a:cubicBezTo>
                    <a:pt x="577" y="67409"/>
                    <a:pt x="722" y="67265"/>
                    <a:pt x="722" y="67085"/>
                  </a:cubicBezTo>
                  <a:cubicBezTo>
                    <a:pt x="649" y="55832"/>
                    <a:pt x="613" y="44651"/>
                    <a:pt x="613" y="33506"/>
                  </a:cubicBezTo>
                  <a:cubicBezTo>
                    <a:pt x="613" y="22362"/>
                    <a:pt x="649" y="11325"/>
                    <a:pt x="722" y="289"/>
                  </a:cubicBezTo>
                  <a:cubicBezTo>
                    <a:pt x="722" y="144"/>
                    <a:pt x="577" y="0"/>
                    <a:pt x="4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6" name="Google Shape;4826;p64"/>
            <p:cNvSpPr/>
            <p:nvPr/>
          </p:nvSpPr>
          <p:spPr>
            <a:xfrm>
              <a:off x="4742325" y="1908025"/>
              <a:ext cx="15350" cy="1251550"/>
            </a:xfrm>
            <a:custGeom>
              <a:avLst/>
              <a:gdLst/>
              <a:ahLst/>
              <a:cxnLst/>
              <a:rect l="l" t="t" r="r" b="b"/>
              <a:pathLst>
                <a:path w="614" h="50062" extrusionOk="0">
                  <a:moveTo>
                    <a:pt x="325" y="0"/>
                  </a:moveTo>
                  <a:cubicBezTo>
                    <a:pt x="145" y="0"/>
                    <a:pt x="0" y="145"/>
                    <a:pt x="0" y="289"/>
                  </a:cubicBezTo>
                  <a:lnTo>
                    <a:pt x="0" y="49773"/>
                  </a:lnTo>
                  <a:cubicBezTo>
                    <a:pt x="0" y="49953"/>
                    <a:pt x="145" y="50061"/>
                    <a:pt x="325" y="50061"/>
                  </a:cubicBezTo>
                  <a:cubicBezTo>
                    <a:pt x="469" y="50061"/>
                    <a:pt x="614" y="49953"/>
                    <a:pt x="614" y="49773"/>
                  </a:cubicBezTo>
                  <a:lnTo>
                    <a:pt x="614" y="289"/>
                  </a:lnTo>
                  <a:cubicBezTo>
                    <a:pt x="614" y="145"/>
                    <a:pt x="469" y="0"/>
                    <a:pt x="32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7" name="Google Shape;4827;p64"/>
            <p:cNvSpPr/>
            <p:nvPr/>
          </p:nvSpPr>
          <p:spPr>
            <a:xfrm>
              <a:off x="3923552" y="-166737"/>
              <a:ext cx="18104" cy="2984732"/>
            </a:xfrm>
            <a:custGeom>
              <a:avLst/>
              <a:gdLst/>
              <a:ahLst/>
              <a:cxnLst/>
              <a:rect l="l" t="t" r="r" b="b"/>
              <a:pathLst>
                <a:path w="722" h="103153" extrusionOk="0">
                  <a:moveTo>
                    <a:pt x="325" y="0"/>
                  </a:moveTo>
                  <a:cubicBezTo>
                    <a:pt x="145" y="0"/>
                    <a:pt x="0" y="108"/>
                    <a:pt x="0" y="289"/>
                  </a:cubicBezTo>
                  <a:cubicBezTo>
                    <a:pt x="73" y="17312"/>
                    <a:pt x="109" y="34372"/>
                    <a:pt x="109" y="51468"/>
                  </a:cubicBezTo>
                  <a:cubicBezTo>
                    <a:pt x="109" y="68564"/>
                    <a:pt x="73" y="85696"/>
                    <a:pt x="0" y="102864"/>
                  </a:cubicBezTo>
                  <a:cubicBezTo>
                    <a:pt x="0" y="103008"/>
                    <a:pt x="145" y="103152"/>
                    <a:pt x="325" y="103152"/>
                  </a:cubicBezTo>
                  <a:cubicBezTo>
                    <a:pt x="469" y="103152"/>
                    <a:pt x="614" y="103008"/>
                    <a:pt x="614" y="102864"/>
                  </a:cubicBezTo>
                  <a:cubicBezTo>
                    <a:pt x="686" y="85696"/>
                    <a:pt x="722" y="68564"/>
                    <a:pt x="722" y="51468"/>
                  </a:cubicBezTo>
                  <a:cubicBezTo>
                    <a:pt x="722" y="34372"/>
                    <a:pt x="686" y="17312"/>
                    <a:pt x="614" y="289"/>
                  </a:cubicBezTo>
                  <a:cubicBezTo>
                    <a:pt x="614" y="108"/>
                    <a:pt x="469" y="0"/>
                    <a:pt x="3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8" name="Google Shape;4828;p64"/>
            <p:cNvSpPr/>
            <p:nvPr/>
          </p:nvSpPr>
          <p:spPr>
            <a:xfrm>
              <a:off x="3599900" y="4261400"/>
              <a:ext cx="339050" cy="267825"/>
            </a:xfrm>
            <a:custGeom>
              <a:avLst/>
              <a:gdLst/>
              <a:ahLst/>
              <a:cxnLst/>
              <a:rect l="l" t="t" r="r" b="b"/>
              <a:pathLst>
                <a:path w="13562" h="10713" extrusionOk="0">
                  <a:moveTo>
                    <a:pt x="3102" y="1"/>
                  </a:moveTo>
                  <a:cubicBezTo>
                    <a:pt x="2128" y="1732"/>
                    <a:pt x="1010" y="3607"/>
                    <a:pt x="0" y="5375"/>
                  </a:cubicBezTo>
                  <a:cubicBezTo>
                    <a:pt x="1840" y="5663"/>
                    <a:pt x="4617" y="6348"/>
                    <a:pt x="6312" y="7863"/>
                  </a:cubicBezTo>
                  <a:cubicBezTo>
                    <a:pt x="7466" y="8909"/>
                    <a:pt x="8260" y="9883"/>
                    <a:pt x="8801" y="10712"/>
                  </a:cubicBezTo>
                  <a:cubicBezTo>
                    <a:pt x="10207" y="9847"/>
                    <a:pt x="11830" y="8909"/>
                    <a:pt x="13562" y="8007"/>
                  </a:cubicBezTo>
                  <a:cubicBezTo>
                    <a:pt x="12588" y="6132"/>
                    <a:pt x="10748" y="3210"/>
                    <a:pt x="7899" y="1696"/>
                  </a:cubicBezTo>
                  <a:cubicBezTo>
                    <a:pt x="5266" y="325"/>
                    <a:pt x="3860" y="37"/>
                    <a:pt x="31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9" name="Google Shape;4829;p64"/>
            <p:cNvSpPr/>
            <p:nvPr/>
          </p:nvSpPr>
          <p:spPr>
            <a:xfrm>
              <a:off x="3591775" y="4254175"/>
              <a:ext cx="355300" cy="282700"/>
            </a:xfrm>
            <a:custGeom>
              <a:avLst/>
              <a:gdLst/>
              <a:ahLst/>
              <a:cxnLst/>
              <a:rect l="l" t="t" r="r" b="b"/>
              <a:pathLst>
                <a:path w="14212" h="11308" extrusionOk="0">
                  <a:moveTo>
                    <a:pt x="3576" y="618"/>
                  </a:moveTo>
                  <a:cubicBezTo>
                    <a:pt x="4280" y="655"/>
                    <a:pt x="5666" y="966"/>
                    <a:pt x="8080" y="2273"/>
                  </a:cubicBezTo>
                  <a:cubicBezTo>
                    <a:pt x="10683" y="3643"/>
                    <a:pt x="12473" y="6282"/>
                    <a:pt x="13480" y="8150"/>
                  </a:cubicBezTo>
                  <a:lnTo>
                    <a:pt x="13480" y="8150"/>
                  </a:lnTo>
                  <a:cubicBezTo>
                    <a:pt x="11945" y="8987"/>
                    <a:pt x="10500" y="9821"/>
                    <a:pt x="9223" y="10601"/>
                  </a:cubicBezTo>
                  <a:lnTo>
                    <a:pt x="9223" y="10601"/>
                  </a:lnTo>
                  <a:cubicBezTo>
                    <a:pt x="8661" y="9816"/>
                    <a:pt x="7907" y="8891"/>
                    <a:pt x="6854" y="7936"/>
                  </a:cubicBezTo>
                  <a:cubicBezTo>
                    <a:pt x="5187" y="6469"/>
                    <a:pt x="2659" y="5773"/>
                    <a:pt x="804" y="5419"/>
                  </a:cubicBezTo>
                  <a:lnTo>
                    <a:pt x="804" y="5419"/>
                  </a:lnTo>
                  <a:cubicBezTo>
                    <a:pt x="1717" y="3856"/>
                    <a:pt x="2700" y="2171"/>
                    <a:pt x="3576" y="618"/>
                  </a:cubicBezTo>
                  <a:close/>
                  <a:moveTo>
                    <a:pt x="3427" y="1"/>
                  </a:moveTo>
                  <a:cubicBezTo>
                    <a:pt x="3319" y="1"/>
                    <a:pt x="3211" y="73"/>
                    <a:pt x="3175" y="145"/>
                  </a:cubicBezTo>
                  <a:cubicBezTo>
                    <a:pt x="2201" y="1840"/>
                    <a:pt x="1083" y="3752"/>
                    <a:pt x="73" y="5483"/>
                  </a:cubicBezTo>
                  <a:cubicBezTo>
                    <a:pt x="1" y="5591"/>
                    <a:pt x="1" y="5700"/>
                    <a:pt x="37" y="5772"/>
                  </a:cubicBezTo>
                  <a:cubicBezTo>
                    <a:pt x="73" y="5880"/>
                    <a:pt x="181" y="5916"/>
                    <a:pt x="253" y="5952"/>
                  </a:cubicBezTo>
                  <a:cubicBezTo>
                    <a:pt x="2093" y="6241"/>
                    <a:pt x="4834" y="6926"/>
                    <a:pt x="6421" y="8405"/>
                  </a:cubicBezTo>
                  <a:cubicBezTo>
                    <a:pt x="7539" y="9378"/>
                    <a:pt x="8332" y="10352"/>
                    <a:pt x="8873" y="11182"/>
                  </a:cubicBezTo>
                  <a:cubicBezTo>
                    <a:pt x="8920" y="11252"/>
                    <a:pt x="9013" y="11307"/>
                    <a:pt x="9112" y="11307"/>
                  </a:cubicBezTo>
                  <a:cubicBezTo>
                    <a:pt x="9165" y="11307"/>
                    <a:pt x="9220" y="11292"/>
                    <a:pt x="9270" y="11254"/>
                  </a:cubicBezTo>
                  <a:cubicBezTo>
                    <a:pt x="10713" y="10388"/>
                    <a:pt x="12300" y="9487"/>
                    <a:pt x="14031" y="8549"/>
                  </a:cubicBezTo>
                  <a:cubicBezTo>
                    <a:pt x="14175" y="8477"/>
                    <a:pt x="14211" y="8296"/>
                    <a:pt x="14139" y="8152"/>
                  </a:cubicBezTo>
                  <a:cubicBezTo>
                    <a:pt x="13165" y="6241"/>
                    <a:pt x="11290" y="3319"/>
                    <a:pt x="8332" y="1732"/>
                  </a:cubicBezTo>
                  <a:cubicBezTo>
                    <a:pt x="5735" y="326"/>
                    <a:pt x="4257" y="1"/>
                    <a:pt x="34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0" name="Google Shape;4830;p64"/>
            <p:cNvSpPr/>
            <p:nvPr/>
          </p:nvSpPr>
          <p:spPr>
            <a:xfrm>
              <a:off x="3592675" y="4213600"/>
              <a:ext cx="394975" cy="349875"/>
            </a:xfrm>
            <a:custGeom>
              <a:avLst/>
              <a:gdLst/>
              <a:ahLst/>
              <a:cxnLst/>
              <a:rect l="l" t="t" r="r" b="b"/>
              <a:pathLst>
                <a:path w="15799" h="13995" extrusionOk="0">
                  <a:moveTo>
                    <a:pt x="8801" y="1"/>
                  </a:moveTo>
                  <a:lnTo>
                    <a:pt x="1" y="10569"/>
                  </a:lnTo>
                  <a:lnTo>
                    <a:pt x="5375" y="13995"/>
                  </a:lnTo>
                  <a:lnTo>
                    <a:pt x="15798" y="3572"/>
                  </a:lnTo>
                  <a:lnTo>
                    <a:pt x="88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1" name="Google Shape;4831;p64"/>
            <p:cNvSpPr/>
            <p:nvPr/>
          </p:nvSpPr>
          <p:spPr>
            <a:xfrm>
              <a:off x="3584575" y="4205450"/>
              <a:ext cx="411175" cy="365600"/>
            </a:xfrm>
            <a:custGeom>
              <a:avLst/>
              <a:gdLst/>
              <a:ahLst/>
              <a:cxnLst/>
              <a:rect l="l" t="t" r="r" b="b"/>
              <a:pathLst>
                <a:path w="16447" h="14624" extrusionOk="0">
                  <a:moveTo>
                    <a:pt x="9192" y="687"/>
                  </a:moveTo>
                  <a:lnTo>
                    <a:pt x="15617" y="3970"/>
                  </a:lnTo>
                  <a:lnTo>
                    <a:pt x="5663" y="13960"/>
                  </a:lnTo>
                  <a:lnTo>
                    <a:pt x="758" y="10822"/>
                  </a:lnTo>
                  <a:lnTo>
                    <a:pt x="9192" y="687"/>
                  </a:lnTo>
                  <a:close/>
                  <a:moveTo>
                    <a:pt x="9118" y="1"/>
                  </a:moveTo>
                  <a:cubicBezTo>
                    <a:pt x="9028" y="1"/>
                    <a:pt x="8943" y="41"/>
                    <a:pt x="8873" y="111"/>
                  </a:cubicBezTo>
                  <a:lnTo>
                    <a:pt x="72" y="10714"/>
                  </a:lnTo>
                  <a:cubicBezTo>
                    <a:pt x="36" y="10786"/>
                    <a:pt x="0" y="10859"/>
                    <a:pt x="36" y="10967"/>
                  </a:cubicBezTo>
                  <a:cubicBezTo>
                    <a:pt x="36" y="11039"/>
                    <a:pt x="72" y="11111"/>
                    <a:pt x="145" y="11147"/>
                  </a:cubicBezTo>
                  <a:lnTo>
                    <a:pt x="5555" y="14573"/>
                  </a:lnTo>
                  <a:cubicBezTo>
                    <a:pt x="5603" y="14606"/>
                    <a:pt x="5659" y="14624"/>
                    <a:pt x="5716" y="14624"/>
                  </a:cubicBezTo>
                  <a:cubicBezTo>
                    <a:pt x="5785" y="14624"/>
                    <a:pt x="5856" y="14597"/>
                    <a:pt x="5915" y="14537"/>
                  </a:cubicBezTo>
                  <a:lnTo>
                    <a:pt x="16339" y="4114"/>
                  </a:lnTo>
                  <a:cubicBezTo>
                    <a:pt x="16411" y="4042"/>
                    <a:pt x="16447" y="3934"/>
                    <a:pt x="16411" y="3862"/>
                  </a:cubicBezTo>
                  <a:cubicBezTo>
                    <a:pt x="16411" y="3753"/>
                    <a:pt x="16339" y="3681"/>
                    <a:pt x="16266" y="3645"/>
                  </a:cubicBezTo>
                  <a:lnTo>
                    <a:pt x="9269" y="38"/>
                  </a:lnTo>
                  <a:cubicBezTo>
                    <a:pt x="9218" y="13"/>
                    <a:pt x="9167" y="1"/>
                    <a:pt x="91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2" name="Google Shape;4832;p64"/>
            <p:cNvSpPr/>
            <p:nvPr/>
          </p:nvSpPr>
          <p:spPr>
            <a:xfrm>
              <a:off x="3659400" y="4259600"/>
              <a:ext cx="255200" cy="233550"/>
            </a:xfrm>
            <a:custGeom>
              <a:avLst/>
              <a:gdLst/>
              <a:ahLst/>
              <a:cxnLst/>
              <a:rect l="l" t="t" r="r" b="b"/>
              <a:pathLst>
                <a:path w="10208" h="9342" extrusionOk="0">
                  <a:moveTo>
                    <a:pt x="6601" y="0"/>
                  </a:moveTo>
                  <a:lnTo>
                    <a:pt x="1" y="7827"/>
                  </a:lnTo>
                  <a:lnTo>
                    <a:pt x="2598" y="9342"/>
                  </a:lnTo>
                  <a:lnTo>
                    <a:pt x="10208" y="1623"/>
                  </a:lnTo>
                  <a:lnTo>
                    <a:pt x="660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3" name="Google Shape;4833;p64"/>
            <p:cNvSpPr/>
            <p:nvPr/>
          </p:nvSpPr>
          <p:spPr>
            <a:xfrm>
              <a:off x="3651300" y="4252025"/>
              <a:ext cx="271425" cy="248425"/>
            </a:xfrm>
            <a:custGeom>
              <a:avLst/>
              <a:gdLst/>
              <a:ahLst/>
              <a:cxnLst/>
              <a:rect l="l" t="t" r="r" b="b"/>
              <a:pathLst>
                <a:path w="10857" h="9937" extrusionOk="0">
                  <a:moveTo>
                    <a:pt x="7032" y="655"/>
                  </a:moveTo>
                  <a:lnTo>
                    <a:pt x="10027" y="2035"/>
                  </a:lnTo>
                  <a:lnTo>
                    <a:pt x="2886" y="9284"/>
                  </a:lnTo>
                  <a:lnTo>
                    <a:pt x="758" y="8058"/>
                  </a:lnTo>
                  <a:lnTo>
                    <a:pt x="7032" y="655"/>
                  </a:lnTo>
                  <a:close/>
                  <a:moveTo>
                    <a:pt x="6955" y="1"/>
                  </a:moveTo>
                  <a:cubicBezTo>
                    <a:pt x="6853" y="1"/>
                    <a:pt x="6761" y="34"/>
                    <a:pt x="6709" y="87"/>
                  </a:cubicBezTo>
                  <a:lnTo>
                    <a:pt x="72" y="7914"/>
                  </a:lnTo>
                  <a:cubicBezTo>
                    <a:pt x="36" y="7986"/>
                    <a:pt x="0" y="8094"/>
                    <a:pt x="0" y="8166"/>
                  </a:cubicBezTo>
                  <a:cubicBezTo>
                    <a:pt x="36" y="8274"/>
                    <a:pt x="72" y="8346"/>
                    <a:pt x="144" y="8382"/>
                  </a:cubicBezTo>
                  <a:lnTo>
                    <a:pt x="2777" y="9897"/>
                  </a:lnTo>
                  <a:cubicBezTo>
                    <a:pt x="2819" y="9925"/>
                    <a:pt x="2865" y="9937"/>
                    <a:pt x="2913" y="9937"/>
                  </a:cubicBezTo>
                  <a:cubicBezTo>
                    <a:pt x="2991" y="9937"/>
                    <a:pt x="3071" y="9906"/>
                    <a:pt x="3138" y="9861"/>
                  </a:cubicBezTo>
                  <a:lnTo>
                    <a:pt x="10748" y="2143"/>
                  </a:lnTo>
                  <a:cubicBezTo>
                    <a:pt x="10820" y="2071"/>
                    <a:pt x="10856" y="1962"/>
                    <a:pt x="10820" y="1890"/>
                  </a:cubicBezTo>
                  <a:cubicBezTo>
                    <a:pt x="10820" y="1782"/>
                    <a:pt x="10748" y="1710"/>
                    <a:pt x="10640" y="1638"/>
                  </a:cubicBezTo>
                  <a:lnTo>
                    <a:pt x="7069" y="15"/>
                  </a:lnTo>
                  <a:cubicBezTo>
                    <a:pt x="7031" y="5"/>
                    <a:pt x="6992" y="1"/>
                    <a:pt x="69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4" name="Google Shape;4834;p64"/>
            <p:cNvSpPr/>
            <p:nvPr/>
          </p:nvSpPr>
          <p:spPr>
            <a:xfrm>
              <a:off x="2214925" y="4282725"/>
              <a:ext cx="151500" cy="319300"/>
            </a:xfrm>
            <a:custGeom>
              <a:avLst/>
              <a:gdLst/>
              <a:ahLst/>
              <a:cxnLst/>
              <a:rect l="l" t="t" r="r" b="b"/>
              <a:pathLst>
                <a:path w="6060" h="12772" extrusionOk="0">
                  <a:moveTo>
                    <a:pt x="2113" y="0"/>
                  </a:moveTo>
                  <a:cubicBezTo>
                    <a:pt x="1723" y="0"/>
                    <a:pt x="1333" y="155"/>
                    <a:pt x="974" y="482"/>
                  </a:cubicBezTo>
                  <a:cubicBezTo>
                    <a:pt x="0" y="1384"/>
                    <a:pt x="577" y="3440"/>
                    <a:pt x="830" y="4522"/>
                  </a:cubicBezTo>
                  <a:cubicBezTo>
                    <a:pt x="1227" y="6469"/>
                    <a:pt x="1551" y="8453"/>
                    <a:pt x="2200" y="10328"/>
                  </a:cubicBezTo>
                  <a:cubicBezTo>
                    <a:pt x="2489" y="11086"/>
                    <a:pt x="2814" y="12528"/>
                    <a:pt x="3751" y="12709"/>
                  </a:cubicBezTo>
                  <a:cubicBezTo>
                    <a:pt x="3943" y="12751"/>
                    <a:pt x="4121" y="12772"/>
                    <a:pt x="4285" y="12772"/>
                  </a:cubicBezTo>
                  <a:cubicBezTo>
                    <a:pt x="5503" y="12772"/>
                    <a:pt x="5956" y="11638"/>
                    <a:pt x="5987" y="10112"/>
                  </a:cubicBezTo>
                  <a:cubicBezTo>
                    <a:pt x="6060" y="7371"/>
                    <a:pt x="4761" y="3295"/>
                    <a:pt x="4473" y="2430"/>
                  </a:cubicBezTo>
                  <a:cubicBezTo>
                    <a:pt x="3988" y="899"/>
                    <a:pt x="3053" y="0"/>
                    <a:pt x="2113" y="0"/>
                  </a:cubicBezTo>
                  <a:close/>
                </a:path>
              </a:pathLst>
            </a:custGeom>
            <a:solidFill>
              <a:srgbClr val="7070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5" name="Google Shape;4835;p64"/>
            <p:cNvSpPr/>
            <p:nvPr/>
          </p:nvSpPr>
          <p:spPr>
            <a:xfrm>
              <a:off x="2218525" y="4275825"/>
              <a:ext cx="153300" cy="333650"/>
            </a:xfrm>
            <a:custGeom>
              <a:avLst/>
              <a:gdLst/>
              <a:ahLst/>
              <a:cxnLst/>
              <a:rect l="l" t="t" r="r" b="b"/>
              <a:pathLst>
                <a:path w="6132" h="13346" extrusionOk="0">
                  <a:moveTo>
                    <a:pt x="1984" y="578"/>
                  </a:moveTo>
                  <a:cubicBezTo>
                    <a:pt x="2345" y="578"/>
                    <a:pt x="2742" y="758"/>
                    <a:pt x="3102" y="1119"/>
                  </a:cubicBezTo>
                  <a:cubicBezTo>
                    <a:pt x="3463" y="1515"/>
                    <a:pt x="3824" y="2056"/>
                    <a:pt x="4040" y="2814"/>
                  </a:cubicBezTo>
                  <a:cubicBezTo>
                    <a:pt x="4329" y="3643"/>
                    <a:pt x="5555" y="7539"/>
                    <a:pt x="5555" y="10208"/>
                  </a:cubicBezTo>
                  <a:cubicBezTo>
                    <a:pt x="5555" y="10280"/>
                    <a:pt x="5555" y="10316"/>
                    <a:pt x="5555" y="10388"/>
                  </a:cubicBezTo>
                  <a:cubicBezTo>
                    <a:pt x="5519" y="11145"/>
                    <a:pt x="5411" y="11758"/>
                    <a:pt x="5194" y="12155"/>
                  </a:cubicBezTo>
                  <a:cubicBezTo>
                    <a:pt x="5050" y="12336"/>
                    <a:pt x="4942" y="12480"/>
                    <a:pt x="4761" y="12588"/>
                  </a:cubicBezTo>
                  <a:cubicBezTo>
                    <a:pt x="4581" y="12696"/>
                    <a:pt x="4401" y="12768"/>
                    <a:pt x="4112" y="12768"/>
                  </a:cubicBezTo>
                  <a:cubicBezTo>
                    <a:pt x="4004" y="12768"/>
                    <a:pt x="3824" y="12732"/>
                    <a:pt x="3679" y="12696"/>
                  </a:cubicBezTo>
                  <a:cubicBezTo>
                    <a:pt x="3499" y="12660"/>
                    <a:pt x="3355" y="12588"/>
                    <a:pt x="3211" y="12444"/>
                  </a:cubicBezTo>
                  <a:cubicBezTo>
                    <a:pt x="3030" y="12227"/>
                    <a:pt x="2850" y="11903"/>
                    <a:pt x="2706" y="11542"/>
                  </a:cubicBezTo>
                  <a:cubicBezTo>
                    <a:pt x="2561" y="11181"/>
                    <a:pt x="2453" y="10785"/>
                    <a:pt x="2345" y="10496"/>
                  </a:cubicBezTo>
                  <a:cubicBezTo>
                    <a:pt x="1696" y="8657"/>
                    <a:pt x="1371" y="6709"/>
                    <a:pt x="974" y="4761"/>
                  </a:cubicBezTo>
                  <a:cubicBezTo>
                    <a:pt x="830" y="4112"/>
                    <a:pt x="578" y="3175"/>
                    <a:pt x="578" y="2345"/>
                  </a:cubicBezTo>
                  <a:cubicBezTo>
                    <a:pt x="578" y="1768"/>
                    <a:pt x="722" y="1299"/>
                    <a:pt x="1047" y="1010"/>
                  </a:cubicBezTo>
                  <a:cubicBezTo>
                    <a:pt x="1371" y="722"/>
                    <a:pt x="1660" y="578"/>
                    <a:pt x="1984" y="578"/>
                  </a:cubicBezTo>
                  <a:close/>
                  <a:moveTo>
                    <a:pt x="1984" y="1"/>
                  </a:moveTo>
                  <a:cubicBezTo>
                    <a:pt x="1515" y="1"/>
                    <a:pt x="1047" y="181"/>
                    <a:pt x="650" y="542"/>
                  </a:cubicBezTo>
                  <a:cubicBezTo>
                    <a:pt x="109" y="1010"/>
                    <a:pt x="1" y="1696"/>
                    <a:pt x="1" y="2345"/>
                  </a:cubicBezTo>
                  <a:cubicBezTo>
                    <a:pt x="1" y="3283"/>
                    <a:pt x="253" y="4257"/>
                    <a:pt x="397" y="4870"/>
                  </a:cubicBezTo>
                  <a:cubicBezTo>
                    <a:pt x="794" y="6817"/>
                    <a:pt x="1083" y="8801"/>
                    <a:pt x="1804" y="10713"/>
                  </a:cubicBezTo>
                  <a:cubicBezTo>
                    <a:pt x="1912" y="11073"/>
                    <a:pt x="2056" y="11614"/>
                    <a:pt x="2309" y="12155"/>
                  </a:cubicBezTo>
                  <a:cubicBezTo>
                    <a:pt x="2453" y="12408"/>
                    <a:pt x="2597" y="12660"/>
                    <a:pt x="2778" y="12840"/>
                  </a:cubicBezTo>
                  <a:cubicBezTo>
                    <a:pt x="2994" y="13057"/>
                    <a:pt x="3247" y="13237"/>
                    <a:pt x="3535" y="13309"/>
                  </a:cubicBezTo>
                  <a:cubicBezTo>
                    <a:pt x="3752" y="13345"/>
                    <a:pt x="3932" y="13345"/>
                    <a:pt x="4112" y="13345"/>
                  </a:cubicBezTo>
                  <a:cubicBezTo>
                    <a:pt x="4473" y="13345"/>
                    <a:pt x="4798" y="13273"/>
                    <a:pt x="5086" y="13129"/>
                  </a:cubicBezTo>
                  <a:cubicBezTo>
                    <a:pt x="5483" y="12877"/>
                    <a:pt x="5735" y="12480"/>
                    <a:pt x="5916" y="12011"/>
                  </a:cubicBezTo>
                  <a:cubicBezTo>
                    <a:pt x="6060" y="11542"/>
                    <a:pt x="6132" y="11001"/>
                    <a:pt x="6132" y="10424"/>
                  </a:cubicBezTo>
                  <a:cubicBezTo>
                    <a:pt x="6132" y="10352"/>
                    <a:pt x="6132" y="10280"/>
                    <a:pt x="6132" y="10208"/>
                  </a:cubicBezTo>
                  <a:cubicBezTo>
                    <a:pt x="6132" y="7358"/>
                    <a:pt x="4906" y="3499"/>
                    <a:pt x="4617" y="2633"/>
                  </a:cubicBezTo>
                  <a:cubicBezTo>
                    <a:pt x="4365" y="1804"/>
                    <a:pt x="4004" y="1155"/>
                    <a:pt x="3535" y="722"/>
                  </a:cubicBezTo>
                  <a:cubicBezTo>
                    <a:pt x="3102" y="253"/>
                    <a:pt x="2561" y="1"/>
                    <a:pt x="19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6" name="Google Shape;4836;p64"/>
            <p:cNvSpPr/>
            <p:nvPr/>
          </p:nvSpPr>
          <p:spPr>
            <a:xfrm>
              <a:off x="2166225" y="4403450"/>
              <a:ext cx="113650" cy="239800"/>
            </a:xfrm>
            <a:custGeom>
              <a:avLst/>
              <a:gdLst/>
              <a:ahLst/>
              <a:cxnLst/>
              <a:rect l="l" t="t" r="r" b="b"/>
              <a:pathLst>
                <a:path w="4546" h="9592" extrusionOk="0">
                  <a:moveTo>
                    <a:pt x="1591" y="1"/>
                  </a:moveTo>
                  <a:cubicBezTo>
                    <a:pt x="1297" y="1"/>
                    <a:pt x="1000" y="121"/>
                    <a:pt x="722" y="378"/>
                  </a:cubicBezTo>
                  <a:cubicBezTo>
                    <a:pt x="1" y="1063"/>
                    <a:pt x="433" y="2578"/>
                    <a:pt x="614" y="3407"/>
                  </a:cubicBezTo>
                  <a:cubicBezTo>
                    <a:pt x="902" y="4850"/>
                    <a:pt x="1155" y="6329"/>
                    <a:pt x="1660" y="7772"/>
                  </a:cubicBezTo>
                  <a:cubicBezTo>
                    <a:pt x="1876" y="8313"/>
                    <a:pt x="2093" y="9395"/>
                    <a:pt x="2814" y="9539"/>
                  </a:cubicBezTo>
                  <a:cubicBezTo>
                    <a:pt x="2965" y="9574"/>
                    <a:pt x="3104" y="9591"/>
                    <a:pt x="3231" y="9591"/>
                  </a:cubicBezTo>
                  <a:cubicBezTo>
                    <a:pt x="4141" y="9591"/>
                    <a:pt x="4477" y="8730"/>
                    <a:pt x="4509" y="7591"/>
                  </a:cubicBezTo>
                  <a:cubicBezTo>
                    <a:pt x="4545" y="5535"/>
                    <a:pt x="3571" y="2470"/>
                    <a:pt x="3355" y="1820"/>
                  </a:cubicBezTo>
                  <a:cubicBezTo>
                    <a:pt x="2974" y="679"/>
                    <a:pt x="2290" y="1"/>
                    <a:pt x="159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7" name="Google Shape;4837;p64"/>
            <p:cNvSpPr/>
            <p:nvPr/>
          </p:nvSpPr>
          <p:spPr>
            <a:xfrm>
              <a:off x="2166225" y="4395750"/>
              <a:ext cx="119950" cy="255200"/>
            </a:xfrm>
            <a:custGeom>
              <a:avLst/>
              <a:gdLst/>
              <a:ahLst/>
              <a:cxnLst/>
              <a:rect l="l" t="t" r="r" b="b"/>
              <a:pathLst>
                <a:path w="4798" h="10208" extrusionOk="0">
                  <a:moveTo>
                    <a:pt x="1588" y="614"/>
                  </a:moveTo>
                  <a:cubicBezTo>
                    <a:pt x="1840" y="614"/>
                    <a:pt x="2129" y="722"/>
                    <a:pt x="2381" y="1010"/>
                  </a:cubicBezTo>
                  <a:cubicBezTo>
                    <a:pt x="2670" y="1263"/>
                    <a:pt x="2886" y="1696"/>
                    <a:pt x="3066" y="2237"/>
                  </a:cubicBezTo>
                  <a:cubicBezTo>
                    <a:pt x="3283" y="2850"/>
                    <a:pt x="4184" y="5771"/>
                    <a:pt x="4184" y="7755"/>
                  </a:cubicBezTo>
                  <a:lnTo>
                    <a:pt x="4184" y="7899"/>
                  </a:lnTo>
                  <a:cubicBezTo>
                    <a:pt x="4184" y="8440"/>
                    <a:pt x="4076" y="8909"/>
                    <a:pt x="3932" y="9198"/>
                  </a:cubicBezTo>
                  <a:cubicBezTo>
                    <a:pt x="3860" y="9342"/>
                    <a:pt x="3752" y="9414"/>
                    <a:pt x="3643" y="9486"/>
                  </a:cubicBezTo>
                  <a:cubicBezTo>
                    <a:pt x="3535" y="9558"/>
                    <a:pt x="3391" y="9594"/>
                    <a:pt x="3211" y="9594"/>
                  </a:cubicBezTo>
                  <a:cubicBezTo>
                    <a:pt x="3102" y="9594"/>
                    <a:pt x="2994" y="9594"/>
                    <a:pt x="2886" y="9558"/>
                  </a:cubicBezTo>
                  <a:cubicBezTo>
                    <a:pt x="2778" y="9558"/>
                    <a:pt x="2670" y="9486"/>
                    <a:pt x="2561" y="9378"/>
                  </a:cubicBezTo>
                  <a:cubicBezTo>
                    <a:pt x="2453" y="9234"/>
                    <a:pt x="2309" y="8981"/>
                    <a:pt x="2201" y="8729"/>
                  </a:cubicBezTo>
                  <a:cubicBezTo>
                    <a:pt x="2093" y="8476"/>
                    <a:pt x="2020" y="8188"/>
                    <a:pt x="1948" y="7971"/>
                  </a:cubicBezTo>
                  <a:cubicBezTo>
                    <a:pt x="1443" y="6601"/>
                    <a:pt x="1227" y="5122"/>
                    <a:pt x="902" y="3643"/>
                  </a:cubicBezTo>
                  <a:cubicBezTo>
                    <a:pt x="794" y="3174"/>
                    <a:pt x="614" y="2453"/>
                    <a:pt x="614" y="1876"/>
                  </a:cubicBezTo>
                  <a:cubicBezTo>
                    <a:pt x="614" y="1443"/>
                    <a:pt x="722" y="1083"/>
                    <a:pt x="938" y="902"/>
                  </a:cubicBezTo>
                  <a:cubicBezTo>
                    <a:pt x="1155" y="686"/>
                    <a:pt x="1371" y="614"/>
                    <a:pt x="1588" y="614"/>
                  </a:cubicBezTo>
                  <a:close/>
                  <a:moveTo>
                    <a:pt x="1588" y="1"/>
                  </a:moveTo>
                  <a:cubicBezTo>
                    <a:pt x="1227" y="1"/>
                    <a:pt x="830" y="181"/>
                    <a:pt x="542" y="469"/>
                  </a:cubicBezTo>
                  <a:cubicBezTo>
                    <a:pt x="109" y="830"/>
                    <a:pt x="1" y="1371"/>
                    <a:pt x="1" y="1876"/>
                  </a:cubicBezTo>
                  <a:cubicBezTo>
                    <a:pt x="1" y="2561"/>
                    <a:pt x="217" y="3319"/>
                    <a:pt x="325" y="3788"/>
                  </a:cubicBezTo>
                  <a:cubicBezTo>
                    <a:pt x="614" y="5230"/>
                    <a:pt x="866" y="6709"/>
                    <a:pt x="1371" y="8152"/>
                  </a:cubicBezTo>
                  <a:cubicBezTo>
                    <a:pt x="1479" y="8440"/>
                    <a:pt x="1588" y="8873"/>
                    <a:pt x="1768" y="9234"/>
                  </a:cubicBezTo>
                  <a:cubicBezTo>
                    <a:pt x="1876" y="9450"/>
                    <a:pt x="1984" y="9630"/>
                    <a:pt x="2129" y="9811"/>
                  </a:cubicBezTo>
                  <a:cubicBezTo>
                    <a:pt x="2309" y="9955"/>
                    <a:pt x="2489" y="10099"/>
                    <a:pt x="2742" y="10171"/>
                  </a:cubicBezTo>
                  <a:cubicBezTo>
                    <a:pt x="2922" y="10171"/>
                    <a:pt x="3066" y="10208"/>
                    <a:pt x="3211" y="10208"/>
                  </a:cubicBezTo>
                  <a:cubicBezTo>
                    <a:pt x="3499" y="10208"/>
                    <a:pt x="3752" y="10135"/>
                    <a:pt x="3932" y="10027"/>
                  </a:cubicBezTo>
                  <a:cubicBezTo>
                    <a:pt x="4257" y="9811"/>
                    <a:pt x="4473" y="9486"/>
                    <a:pt x="4617" y="9126"/>
                  </a:cubicBezTo>
                  <a:cubicBezTo>
                    <a:pt x="4725" y="8765"/>
                    <a:pt x="4798" y="8368"/>
                    <a:pt x="4798" y="7899"/>
                  </a:cubicBezTo>
                  <a:lnTo>
                    <a:pt x="4798" y="7755"/>
                  </a:lnTo>
                  <a:cubicBezTo>
                    <a:pt x="4798" y="5627"/>
                    <a:pt x="3860" y="2706"/>
                    <a:pt x="3643" y="2056"/>
                  </a:cubicBezTo>
                  <a:cubicBezTo>
                    <a:pt x="3463" y="1443"/>
                    <a:pt x="3175" y="938"/>
                    <a:pt x="2814" y="578"/>
                  </a:cubicBezTo>
                  <a:cubicBezTo>
                    <a:pt x="2453" y="217"/>
                    <a:pt x="2057" y="1"/>
                    <a:pt x="15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8" name="Google Shape;4838;p64"/>
            <p:cNvSpPr/>
            <p:nvPr/>
          </p:nvSpPr>
          <p:spPr>
            <a:xfrm>
              <a:off x="2527800" y="4365100"/>
              <a:ext cx="239875" cy="326075"/>
            </a:xfrm>
            <a:custGeom>
              <a:avLst/>
              <a:gdLst/>
              <a:ahLst/>
              <a:cxnLst/>
              <a:rect l="l" t="t" r="r" b="b"/>
              <a:pathLst>
                <a:path w="9595" h="13043" extrusionOk="0">
                  <a:moveTo>
                    <a:pt x="289" y="0"/>
                  </a:moveTo>
                  <a:cubicBezTo>
                    <a:pt x="289" y="1"/>
                    <a:pt x="1" y="5302"/>
                    <a:pt x="686" y="5699"/>
                  </a:cubicBezTo>
                  <a:cubicBezTo>
                    <a:pt x="1371" y="6096"/>
                    <a:pt x="3896" y="6781"/>
                    <a:pt x="4220" y="6853"/>
                  </a:cubicBezTo>
                  <a:cubicBezTo>
                    <a:pt x="4509" y="6961"/>
                    <a:pt x="4293" y="7358"/>
                    <a:pt x="3896" y="8728"/>
                  </a:cubicBezTo>
                  <a:cubicBezTo>
                    <a:pt x="3535" y="10099"/>
                    <a:pt x="3896" y="11975"/>
                    <a:pt x="5086" y="12660"/>
                  </a:cubicBezTo>
                  <a:cubicBezTo>
                    <a:pt x="5525" y="12913"/>
                    <a:pt x="5920" y="13043"/>
                    <a:pt x="6250" y="13043"/>
                  </a:cubicBezTo>
                  <a:cubicBezTo>
                    <a:pt x="6812" y="13043"/>
                    <a:pt x="7182" y="12663"/>
                    <a:pt x="7250" y="11866"/>
                  </a:cubicBezTo>
                  <a:cubicBezTo>
                    <a:pt x="7358" y="10604"/>
                    <a:pt x="9594" y="6961"/>
                    <a:pt x="8909" y="5879"/>
                  </a:cubicBezTo>
                  <a:cubicBezTo>
                    <a:pt x="8224" y="4797"/>
                    <a:pt x="7142" y="3715"/>
                    <a:pt x="4978" y="3427"/>
                  </a:cubicBezTo>
                  <a:cubicBezTo>
                    <a:pt x="2850" y="3138"/>
                    <a:pt x="289" y="0"/>
                    <a:pt x="2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9" name="Google Shape;4839;p64"/>
            <p:cNvSpPr/>
            <p:nvPr/>
          </p:nvSpPr>
          <p:spPr>
            <a:xfrm>
              <a:off x="2526000" y="4357550"/>
              <a:ext cx="235350" cy="341200"/>
            </a:xfrm>
            <a:custGeom>
              <a:avLst/>
              <a:gdLst/>
              <a:ahLst/>
              <a:cxnLst/>
              <a:rect l="l" t="t" r="r" b="b"/>
              <a:pathLst>
                <a:path w="9414" h="13648" extrusionOk="0">
                  <a:moveTo>
                    <a:pt x="613" y="1069"/>
                  </a:moveTo>
                  <a:cubicBezTo>
                    <a:pt x="885" y="1369"/>
                    <a:pt x="1254" y="1751"/>
                    <a:pt x="1696" y="2142"/>
                  </a:cubicBezTo>
                  <a:cubicBezTo>
                    <a:pt x="2633" y="2971"/>
                    <a:pt x="3824" y="3873"/>
                    <a:pt x="5014" y="4053"/>
                  </a:cubicBezTo>
                  <a:cubicBezTo>
                    <a:pt x="6060" y="4161"/>
                    <a:pt x="6817" y="4486"/>
                    <a:pt x="7394" y="4919"/>
                  </a:cubicBezTo>
                  <a:cubicBezTo>
                    <a:pt x="7971" y="5316"/>
                    <a:pt x="8404" y="5821"/>
                    <a:pt x="8729" y="6362"/>
                  </a:cubicBezTo>
                  <a:cubicBezTo>
                    <a:pt x="8765" y="6434"/>
                    <a:pt x="8801" y="6542"/>
                    <a:pt x="8801" y="6722"/>
                  </a:cubicBezTo>
                  <a:cubicBezTo>
                    <a:pt x="8801" y="7047"/>
                    <a:pt x="8729" y="7480"/>
                    <a:pt x="8548" y="7948"/>
                  </a:cubicBezTo>
                  <a:cubicBezTo>
                    <a:pt x="8332" y="8670"/>
                    <a:pt x="7971" y="9463"/>
                    <a:pt x="7647" y="10221"/>
                  </a:cubicBezTo>
                  <a:cubicBezTo>
                    <a:pt x="7502" y="10617"/>
                    <a:pt x="7358" y="10942"/>
                    <a:pt x="7214" y="11267"/>
                  </a:cubicBezTo>
                  <a:cubicBezTo>
                    <a:pt x="7106" y="11591"/>
                    <a:pt x="7034" y="11880"/>
                    <a:pt x="7034" y="12132"/>
                  </a:cubicBezTo>
                  <a:cubicBezTo>
                    <a:pt x="6997" y="12493"/>
                    <a:pt x="6889" y="12745"/>
                    <a:pt x="6781" y="12854"/>
                  </a:cubicBezTo>
                  <a:cubicBezTo>
                    <a:pt x="6673" y="12998"/>
                    <a:pt x="6529" y="13034"/>
                    <a:pt x="6312" y="13034"/>
                  </a:cubicBezTo>
                  <a:cubicBezTo>
                    <a:pt x="6060" y="13034"/>
                    <a:pt x="5735" y="12926"/>
                    <a:pt x="5302" y="12709"/>
                  </a:cubicBezTo>
                  <a:cubicBezTo>
                    <a:pt x="4942" y="12493"/>
                    <a:pt x="4653" y="12096"/>
                    <a:pt x="4437" y="11663"/>
                  </a:cubicBezTo>
                  <a:cubicBezTo>
                    <a:pt x="4256" y="11195"/>
                    <a:pt x="4148" y="10654"/>
                    <a:pt x="4148" y="10113"/>
                  </a:cubicBezTo>
                  <a:cubicBezTo>
                    <a:pt x="4148" y="9788"/>
                    <a:pt x="4184" y="9427"/>
                    <a:pt x="4256" y="9103"/>
                  </a:cubicBezTo>
                  <a:cubicBezTo>
                    <a:pt x="4401" y="8670"/>
                    <a:pt x="4509" y="8309"/>
                    <a:pt x="4581" y="8057"/>
                  </a:cubicBezTo>
                  <a:cubicBezTo>
                    <a:pt x="4653" y="7768"/>
                    <a:pt x="4725" y="7588"/>
                    <a:pt x="4725" y="7407"/>
                  </a:cubicBezTo>
                  <a:cubicBezTo>
                    <a:pt x="4725" y="7299"/>
                    <a:pt x="4689" y="7191"/>
                    <a:pt x="4653" y="7083"/>
                  </a:cubicBezTo>
                  <a:cubicBezTo>
                    <a:pt x="4581" y="6975"/>
                    <a:pt x="4473" y="6903"/>
                    <a:pt x="4365" y="6866"/>
                  </a:cubicBezTo>
                  <a:cubicBezTo>
                    <a:pt x="4292" y="6866"/>
                    <a:pt x="4076" y="6794"/>
                    <a:pt x="3788" y="6722"/>
                  </a:cubicBezTo>
                  <a:cubicBezTo>
                    <a:pt x="3355" y="6578"/>
                    <a:pt x="2742" y="6398"/>
                    <a:pt x="2164" y="6217"/>
                  </a:cubicBezTo>
                  <a:cubicBezTo>
                    <a:pt x="1623" y="6037"/>
                    <a:pt x="1119" y="5857"/>
                    <a:pt x="902" y="5748"/>
                  </a:cubicBezTo>
                  <a:cubicBezTo>
                    <a:pt x="902" y="5712"/>
                    <a:pt x="830" y="5604"/>
                    <a:pt x="794" y="5388"/>
                  </a:cubicBezTo>
                  <a:cubicBezTo>
                    <a:pt x="650" y="4811"/>
                    <a:pt x="578" y="3693"/>
                    <a:pt x="578" y="2683"/>
                  </a:cubicBezTo>
                  <a:cubicBezTo>
                    <a:pt x="578" y="2091"/>
                    <a:pt x="611" y="1499"/>
                    <a:pt x="613" y="1069"/>
                  </a:cubicBezTo>
                  <a:close/>
                  <a:moveTo>
                    <a:pt x="354" y="0"/>
                  </a:moveTo>
                  <a:cubicBezTo>
                    <a:pt x="323" y="0"/>
                    <a:pt x="289" y="5"/>
                    <a:pt x="253" y="14"/>
                  </a:cubicBezTo>
                  <a:cubicBezTo>
                    <a:pt x="145" y="50"/>
                    <a:pt x="73" y="158"/>
                    <a:pt x="73" y="302"/>
                  </a:cubicBezTo>
                  <a:cubicBezTo>
                    <a:pt x="73" y="302"/>
                    <a:pt x="0" y="1420"/>
                    <a:pt x="0" y="2683"/>
                  </a:cubicBezTo>
                  <a:cubicBezTo>
                    <a:pt x="0" y="3440"/>
                    <a:pt x="0" y="4197"/>
                    <a:pt x="73" y="4847"/>
                  </a:cubicBezTo>
                  <a:cubicBezTo>
                    <a:pt x="109" y="5171"/>
                    <a:pt x="181" y="5460"/>
                    <a:pt x="217" y="5676"/>
                  </a:cubicBezTo>
                  <a:cubicBezTo>
                    <a:pt x="253" y="5784"/>
                    <a:pt x="289" y="5893"/>
                    <a:pt x="361" y="6001"/>
                  </a:cubicBezTo>
                  <a:cubicBezTo>
                    <a:pt x="397" y="6109"/>
                    <a:pt x="469" y="6181"/>
                    <a:pt x="614" y="6253"/>
                  </a:cubicBezTo>
                  <a:cubicBezTo>
                    <a:pt x="794" y="6362"/>
                    <a:pt x="1082" y="6470"/>
                    <a:pt x="1443" y="6614"/>
                  </a:cubicBezTo>
                  <a:cubicBezTo>
                    <a:pt x="1984" y="6794"/>
                    <a:pt x="2597" y="6975"/>
                    <a:pt x="3138" y="7155"/>
                  </a:cubicBezTo>
                  <a:cubicBezTo>
                    <a:pt x="3565" y="7277"/>
                    <a:pt x="3940" y="7373"/>
                    <a:pt x="4111" y="7422"/>
                  </a:cubicBezTo>
                  <a:lnTo>
                    <a:pt x="4111" y="7422"/>
                  </a:lnTo>
                  <a:cubicBezTo>
                    <a:pt x="4105" y="7478"/>
                    <a:pt x="4069" y="7648"/>
                    <a:pt x="4004" y="7876"/>
                  </a:cubicBezTo>
                  <a:cubicBezTo>
                    <a:pt x="3932" y="8129"/>
                    <a:pt x="3824" y="8489"/>
                    <a:pt x="3679" y="8958"/>
                  </a:cubicBezTo>
                  <a:cubicBezTo>
                    <a:pt x="3571" y="9319"/>
                    <a:pt x="3535" y="9716"/>
                    <a:pt x="3535" y="10113"/>
                  </a:cubicBezTo>
                  <a:cubicBezTo>
                    <a:pt x="3535" y="10726"/>
                    <a:pt x="3643" y="11339"/>
                    <a:pt x="3896" y="11880"/>
                  </a:cubicBezTo>
                  <a:cubicBezTo>
                    <a:pt x="4148" y="12421"/>
                    <a:pt x="4509" y="12926"/>
                    <a:pt x="5014" y="13214"/>
                  </a:cubicBezTo>
                  <a:cubicBezTo>
                    <a:pt x="5483" y="13467"/>
                    <a:pt x="5915" y="13647"/>
                    <a:pt x="6312" y="13647"/>
                  </a:cubicBezTo>
                  <a:cubicBezTo>
                    <a:pt x="6673" y="13647"/>
                    <a:pt x="6997" y="13503"/>
                    <a:pt x="7250" y="13250"/>
                  </a:cubicBezTo>
                  <a:cubicBezTo>
                    <a:pt x="7466" y="12998"/>
                    <a:pt x="7575" y="12637"/>
                    <a:pt x="7611" y="12204"/>
                  </a:cubicBezTo>
                  <a:cubicBezTo>
                    <a:pt x="7647" y="11988"/>
                    <a:pt x="7755" y="11591"/>
                    <a:pt x="7899" y="11158"/>
                  </a:cubicBezTo>
                  <a:cubicBezTo>
                    <a:pt x="8152" y="10509"/>
                    <a:pt x="8548" y="9680"/>
                    <a:pt x="8837" y="8922"/>
                  </a:cubicBezTo>
                  <a:cubicBezTo>
                    <a:pt x="9162" y="8129"/>
                    <a:pt x="9414" y="7371"/>
                    <a:pt x="9414" y="6722"/>
                  </a:cubicBezTo>
                  <a:cubicBezTo>
                    <a:pt x="9414" y="6470"/>
                    <a:pt x="9378" y="6253"/>
                    <a:pt x="9234" y="6037"/>
                  </a:cubicBezTo>
                  <a:cubicBezTo>
                    <a:pt x="8873" y="5460"/>
                    <a:pt x="8404" y="4883"/>
                    <a:pt x="7755" y="4414"/>
                  </a:cubicBezTo>
                  <a:cubicBezTo>
                    <a:pt x="7070" y="3945"/>
                    <a:pt x="6240" y="3584"/>
                    <a:pt x="5086" y="3440"/>
                  </a:cubicBezTo>
                  <a:cubicBezTo>
                    <a:pt x="4148" y="3332"/>
                    <a:pt x="2994" y="2502"/>
                    <a:pt x="2092" y="1673"/>
                  </a:cubicBezTo>
                  <a:cubicBezTo>
                    <a:pt x="1660" y="1276"/>
                    <a:pt x="1263" y="879"/>
                    <a:pt x="1010" y="591"/>
                  </a:cubicBezTo>
                  <a:cubicBezTo>
                    <a:pt x="866" y="447"/>
                    <a:pt x="758" y="338"/>
                    <a:pt x="686" y="230"/>
                  </a:cubicBezTo>
                  <a:cubicBezTo>
                    <a:pt x="614" y="158"/>
                    <a:pt x="578" y="122"/>
                    <a:pt x="578" y="122"/>
                  </a:cubicBezTo>
                  <a:cubicBezTo>
                    <a:pt x="523" y="41"/>
                    <a:pt x="449" y="0"/>
                    <a:pt x="3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0" name="Google Shape;4840;p64"/>
            <p:cNvSpPr/>
            <p:nvPr/>
          </p:nvSpPr>
          <p:spPr>
            <a:xfrm>
              <a:off x="2313200" y="4261075"/>
              <a:ext cx="151500" cy="319325"/>
            </a:xfrm>
            <a:custGeom>
              <a:avLst/>
              <a:gdLst/>
              <a:ahLst/>
              <a:cxnLst/>
              <a:rect l="l" t="t" r="r" b="b"/>
              <a:pathLst>
                <a:path w="6060" h="12773" extrusionOk="0">
                  <a:moveTo>
                    <a:pt x="2142" y="1"/>
                  </a:moveTo>
                  <a:cubicBezTo>
                    <a:pt x="1757" y="1"/>
                    <a:pt x="1370" y="155"/>
                    <a:pt x="1011" y="482"/>
                  </a:cubicBezTo>
                  <a:cubicBezTo>
                    <a:pt x="1" y="1384"/>
                    <a:pt x="614" y="3440"/>
                    <a:pt x="830" y="4522"/>
                  </a:cubicBezTo>
                  <a:cubicBezTo>
                    <a:pt x="1263" y="6470"/>
                    <a:pt x="1552" y="8453"/>
                    <a:pt x="2237" y="10329"/>
                  </a:cubicBezTo>
                  <a:cubicBezTo>
                    <a:pt x="2525" y="11086"/>
                    <a:pt x="2850" y="12529"/>
                    <a:pt x="3788" y="12709"/>
                  </a:cubicBezTo>
                  <a:cubicBezTo>
                    <a:pt x="3980" y="12752"/>
                    <a:pt x="4157" y="12772"/>
                    <a:pt x="4321" y="12772"/>
                  </a:cubicBezTo>
                  <a:cubicBezTo>
                    <a:pt x="5540" y="12772"/>
                    <a:pt x="5992" y="11639"/>
                    <a:pt x="6024" y="10112"/>
                  </a:cubicBezTo>
                  <a:cubicBezTo>
                    <a:pt x="6060" y="7371"/>
                    <a:pt x="4798" y="3296"/>
                    <a:pt x="4509" y="2430"/>
                  </a:cubicBezTo>
                  <a:cubicBezTo>
                    <a:pt x="3999" y="900"/>
                    <a:pt x="3074" y="1"/>
                    <a:pt x="2142" y="1"/>
                  </a:cubicBezTo>
                  <a:close/>
                </a:path>
              </a:pathLst>
            </a:custGeom>
            <a:solidFill>
              <a:srgbClr val="7070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1" name="Google Shape;4841;p64"/>
            <p:cNvSpPr/>
            <p:nvPr/>
          </p:nvSpPr>
          <p:spPr>
            <a:xfrm>
              <a:off x="2316800" y="4254175"/>
              <a:ext cx="154225" cy="333650"/>
            </a:xfrm>
            <a:custGeom>
              <a:avLst/>
              <a:gdLst/>
              <a:ahLst/>
              <a:cxnLst/>
              <a:rect l="l" t="t" r="r" b="b"/>
              <a:pathLst>
                <a:path w="6169" h="13346" extrusionOk="0">
                  <a:moveTo>
                    <a:pt x="2021" y="578"/>
                  </a:moveTo>
                  <a:cubicBezTo>
                    <a:pt x="2381" y="578"/>
                    <a:pt x="2778" y="758"/>
                    <a:pt x="3139" y="1119"/>
                  </a:cubicBezTo>
                  <a:cubicBezTo>
                    <a:pt x="3499" y="1516"/>
                    <a:pt x="3824" y="2057"/>
                    <a:pt x="4076" y="2814"/>
                  </a:cubicBezTo>
                  <a:cubicBezTo>
                    <a:pt x="4365" y="3644"/>
                    <a:pt x="5591" y="7539"/>
                    <a:pt x="5555" y="10208"/>
                  </a:cubicBezTo>
                  <a:cubicBezTo>
                    <a:pt x="5555" y="10280"/>
                    <a:pt x="5555" y="10316"/>
                    <a:pt x="5555" y="10388"/>
                  </a:cubicBezTo>
                  <a:cubicBezTo>
                    <a:pt x="5555" y="11146"/>
                    <a:pt x="5447" y="11759"/>
                    <a:pt x="5195" y="12156"/>
                  </a:cubicBezTo>
                  <a:cubicBezTo>
                    <a:pt x="5086" y="12336"/>
                    <a:pt x="4942" y="12516"/>
                    <a:pt x="4798" y="12588"/>
                  </a:cubicBezTo>
                  <a:cubicBezTo>
                    <a:pt x="4617" y="12697"/>
                    <a:pt x="4401" y="12769"/>
                    <a:pt x="4149" y="12769"/>
                  </a:cubicBezTo>
                  <a:cubicBezTo>
                    <a:pt x="4004" y="12769"/>
                    <a:pt x="3860" y="12733"/>
                    <a:pt x="3680" y="12697"/>
                  </a:cubicBezTo>
                  <a:cubicBezTo>
                    <a:pt x="3535" y="12661"/>
                    <a:pt x="3391" y="12588"/>
                    <a:pt x="3247" y="12444"/>
                  </a:cubicBezTo>
                  <a:cubicBezTo>
                    <a:pt x="3031" y="12228"/>
                    <a:pt x="2886" y="11903"/>
                    <a:pt x="2742" y="11542"/>
                  </a:cubicBezTo>
                  <a:cubicBezTo>
                    <a:pt x="2598" y="11182"/>
                    <a:pt x="2490" y="10785"/>
                    <a:pt x="2381" y="10497"/>
                  </a:cubicBezTo>
                  <a:cubicBezTo>
                    <a:pt x="1696" y="8657"/>
                    <a:pt x="1408" y="6709"/>
                    <a:pt x="975" y="4762"/>
                  </a:cubicBezTo>
                  <a:cubicBezTo>
                    <a:pt x="867" y="4113"/>
                    <a:pt x="614" y="3175"/>
                    <a:pt x="614" y="2345"/>
                  </a:cubicBezTo>
                  <a:cubicBezTo>
                    <a:pt x="614" y="1768"/>
                    <a:pt x="722" y="1299"/>
                    <a:pt x="1047" y="1011"/>
                  </a:cubicBezTo>
                  <a:cubicBezTo>
                    <a:pt x="1371" y="722"/>
                    <a:pt x="1696" y="578"/>
                    <a:pt x="2021" y="578"/>
                  </a:cubicBezTo>
                  <a:close/>
                  <a:moveTo>
                    <a:pt x="2021" y="1"/>
                  </a:moveTo>
                  <a:cubicBezTo>
                    <a:pt x="1516" y="1"/>
                    <a:pt x="1047" y="181"/>
                    <a:pt x="650" y="542"/>
                  </a:cubicBezTo>
                  <a:cubicBezTo>
                    <a:pt x="145" y="1011"/>
                    <a:pt x="1" y="1696"/>
                    <a:pt x="1" y="2345"/>
                  </a:cubicBezTo>
                  <a:cubicBezTo>
                    <a:pt x="1" y="3283"/>
                    <a:pt x="289" y="4257"/>
                    <a:pt x="398" y="4870"/>
                  </a:cubicBezTo>
                  <a:cubicBezTo>
                    <a:pt x="830" y="6818"/>
                    <a:pt x="1119" y="8801"/>
                    <a:pt x="1804" y="10713"/>
                  </a:cubicBezTo>
                  <a:cubicBezTo>
                    <a:pt x="1949" y="11074"/>
                    <a:pt x="2093" y="11615"/>
                    <a:pt x="2345" y="12156"/>
                  </a:cubicBezTo>
                  <a:cubicBezTo>
                    <a:pt x="2453" y="12408"/>
                    <a:pt x="2634" y="12661"/>
                    <a:pt x="2814" y="12841"/>
                  </a:cubicBezTo>
                  <a:cubicBezTo>
                    <a:pt x="2994" y="13057"/>
                    <a:pt x="3247" y="13238"/>
                    <a:pt x="3572" y="13274"/>
                  </a:cubicBezTo>
                  <a:cubicBezTo>
                    <a:pt x="3788" y="13346"/>
                    <a:pt x="3968" y="13346"/>
                    <a:pt x="4149" y="13346"/>
                  </a:cubicBezTo>
                  <a:cubicBezTo>
                    <a:pt x="4509" y="13346"/>
                    <a:pt x="4834" y="13274"/>
                    <a:pt x="5086" y="13129"/>
                  </a:cubicBezTo>
                  <a:cubicBezTo>
                    <a:pt x="5483" y="12877"/>
                    <a:pt x="5772" y="12480"/>
                    <a:pt x="5916" y="12011"/>
                  </a:cubicBezTo>
                  <a:cubicBezTo>
                    <a:pt x="6096" y="11542"/>
                    <a:pt x="6168" y="11001"/>
                    <a:pt x="6168" y="10424"/>
                  </a:cubicBezTo>
                  <a:cubicBezTo>
                    <a:pt x="6168" y="10352"/>
                    <a:pt x="6168" y="10280"/>
                    <a:pt x="6168" y="10208"/>
                  </a:cubicBezTo>
                  <a:cubicBezTo>
                    <a:pt x="6168" y="7359"/>
                    <a:pt x="4942" y="3499"/>
                    <a:pt x="4654" y="2634"/>
                  </a:cubicBezTo>
                  <a:cubicBezTo>
                    <a:pt x="4401" y="1804"/>
                    <a:pt x="4004" y="1155"/>
                    <a:pt x="3572" y="722"/>
                  </a:cubicBezTo>
                  <a:cubicBezTo>
                    <a:pt x="3103" y="253"/>
                    <a:pt x="2562" y="1"/>
                    <a:pt x="20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2" name="Google Shape;4842;p64"/>
            <p:cNvSpPr/>
            <p:nvPr/>
          </p:nvSpPr>
          <p:spPr>
            <a:xfrm>
              <a:off x="2431325" y="4289025"/>
              <a:ext cx="151500" cy="319325"/>
            </a:xfrm>
            <a:custGeom>
              <a:avLst/>
              <a:gdLst/>
              <a:ahLst/>
              <a:cxnLst/>
              <a:rect l="l" t="t" r="r" b="b"/>
              <a:pathLst>
                <a:path w="6060" h="12773" extrusionOk="0">
                  <a:moveTo>
                    <a:pt x="2113" y="1"/>
                  </a:moveTo>
                  <a:cubicBezTo>
                    <a:pt x="1723" y="1"/>
                    <a:pt x="1333" y="155"/>
                    <a:pt x="974" y="482"/>
                  </a:cubicBezTo>
                  <a:cubicBezTo>
                    <a:pt x="0" y="1384"/>
                    <a:pt x="577" y="3440"/>
                    <a:pt x="830" y="4522"/>
                  </a:cubicBezTo>
                  <a:cubicBezTo>
                    <a:pt x="1227" y="6470"/>
                    <a:pt x="1515" y="8453"/>
                    <a:pt x="2201" y="10329"/>
                  </a:cubicBezTo>
                  <a:cubicBezTo>
                    <a:pt x="2489" y="11086"/>
                    <a:pt x="2814" y="12493"/>
                    <a:pt x="3751" y="12709"/>
                  </a:cubicBezTo>
                  <a:cubicBezTo>
                    <a:pt x="3944" y="12752"/>
                    <a:pt x="4121" y="12772"/>
                    <a:pt x="4285" y="12772"/>
                  </a:cubicBezTo>
                  <a:cubicBezTo>
                    <a:pt x="5503" y="12772"/>
                    <a:pt x="5956" y="11639"/>
                    <a:pt x="5988" y="10112"/>
                  </a:cubicBezTo>
                  <a:cubicBezTo>
                    <a:pt x="6060" y="7335"/>
                    <a:pt x="4761" y="3296"/>
                    <a:pt x="4473" y="2430"/>
                  </a:cubicBezTo>
                  <a:cubicBezTo>
                    <a:pt x="3988" y="900"/>
                    <a:pt x="3053" y="1"/>
                    <a:pt x="2113" y="1"/>
                  </a:cubicBezTo>
                  <a:close/>
                </a:path>
              </a:pathLst>
            </a:custGeom>
            <a:solidFill>
              <a:srgbClr val="7070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3" name="Google Shape;4843;p64"/>
            <p:cNvSpPr/>
            <p:nvPr/>
          </p:nvSpPr>
          <p:spPr>
            <a:xfrm>
              <a:off x="2434025" y="4281225"/>
              <a:ext cx="154225" cy="334550"/>
            </a:xfrm>
            <a:custGeom>
              <a:avLst/>
              <a:gdLst/>
              <a:ahLst/>
              <a:cxnLst/>
              <a:rect l="l" t="t" r="r" b="b"/>
              <a:pathLst>
                <a:path w="6169" h="13382" extrusionOk="0">
                  <a:moveTo>
                    <a:pt x="2020" y="614"/>
                  </a:moveTo>
                  <a:cubicBezTo>
                    <a:pt x="2381" y="614"/>
                    <a:pt x="2778" y="794"/>
                    <a:pt x="3138" y="1155"/>
                  </a:cubicBezTo>
                  <a:cubicBezTo>
                    <a:pt x="3499" y="1516"/>
                    <a:pt x="3860" y="2093"/>
                    <a:pt x="4076" y="2814"/>
                  </a:cubicBezTo>
                  <a:cubicBezTo>
                    <a:pt x="4365" y="3680"/>
                    <a:pt x="5591" y="7539"/>
                    <a:pt x="5591" y="10208"/>
                  </a:cubicBezTo>
                  <a:cubicBezTo>
                    <a:pt x="5591" y="10280"/>
                    <a:pt x="5591" y="10352"/>
                    <a:pt x="5591" y="10424"/>
                  </a:cubicBezTo>
                  <a:cubicBezTo>
                    <a:pt x="5555" y="11146"/>
                    <a:pt x="5447" y="11759"/>
                    <a:pt x="5230" y="12192"/>
                  </a:cubicBezTo>
                  <a:cubicBezTo>
                    <a:pt x="5086" y="12372"/>
                    <a:pt x="4978" y="12516"/>
                    <a:pt x="4798" y="12624"/>
                  </a:cubicBezTo>
                  <a:cubicBezTo>
                    <a:pt x="4617" y="12733"/>
                    <a:pt x="4437" y="12769"/>
                    <a:pt x="4148" y="12769"/>
                  </a:cubicBezTo>
                  <a:cubicBezTo>
                    <a:pt x="4040" y="12769"/>
                    <a:pt x="3860" y="12769"/>
                    <a:pt x="3716" y="12733"/>
                  </a:cubicBezTo>
                  <a:cubicBezTo>
                    <a:pt x="3535" y="12697"/>
                    <a:pt x="3391" y="12588"/>
                    <a:pt x="3247" y="12444"/>
                  </a:cubicBezTo>
                  <a:cubicBezTo>
                    <a:pt x="3066" y="12264"/>
                    <a:pt x="2886" y="11903"/>
                    <a:pt x="2742" y="11542"/>
                  </a:cubicBezTo>
                  <a:cubicBezTo>
                    <a:pt x="2597" y="11182"/>
                    <a:pt x="2489" y="10821"/>
                    <a:pt x="2381" y="10533"/>
                  </a:cubicBezTo>
                  <a:cubicBezTo>
                    <a:pt x="1732" y="8693"/>
                    <a:pt x="1407" y="6746"/>
                    <a:pt x="1010" y="4762"/>
                  </a:cubicBezTo>
                  <a:cubicBezTo>
                    <a:pt x="866" y="4113"/>
                    <a:pt x="614" y="3175"/>
                    <a:pt x="614" y="2381"/>
                  </a:cubicBezTo>
                  <a:cubicBezTo>
                    <a:pt x="614" y="1804"/>
                    <a:pt x="758" y="1299"/>
                    <a:pt x="1083" y="1011"/>
                  </a:cubicBezTo>
                  <a:cubicBezTo>
                    <a:pt x="1407" y="722"/>
                    <a:pt x="1696" y="614"/>
                    <a:pt x="2020" y="614"/>
                  </a:cubicBezTo>
                  <a:close/>
                  <a:moveTo>
                    <a:pt x="2020" y="1"/>
                  </a:moveTo>
                  <a:cubicBezTo>
                    <a:pt x="1551" y="1"/>
                    <a:pt x="1083" y="217"/>
                    <a:pt x="650" y="578"/>
                  </a:cubicBezTo>
                  <a:cubicBezTo>
                    <a:pt x="145" y="1047"/>
                    <a:pt x="1" y="1732"/>
                    <a:pt x="1" y="2381"/>
                  </a:cubicBezTo>
                  <a:cubicBezTo>
                    <a:pt x="37" y="3319"/>
                    <a:pt x="289" y="4257"/>
                    <a:pt x="397" y="4906"/>
                  </a:cubicBezTo>
                  <a:cubicBezTo>
                    <a:pt x="830" y="6818"/>
                    <a:pt x="1119" y="8801"/>
                    <a:pt x="1840" y="10749"/>
                  </a:cubicBezTo>
                  <a:cubicBezTo>
                    <a:pt x="1948" y="11074"/>
                    <a:pt x="2093" y="11651"/>
                    <a:pt x="2345" y="12156"/>
                  </a:cubicBezTo>
                  <a:cubicBezTo>
                    <a:pt x="2489" y="12408"/>
                    <a:pt x="2634" y="12661"/>
                    <a:pt x="2814" y="12877"/>
                  </a:cubicBezTo>
                  <a:cubicBezTo>
                    <a:pt x="3030" y="13093"/>
                    <a:pt x="3283" y="13238"/>
                    <a:pt x="3571" y="13310"/>
                  </a:cubicBezTo>
                  <a:cubicBezTo>
                    <a:pt x="3788" y="13346"/>
                    <a:pt x="3968" y="13382"/>
                    <a:pt x="4148" y="13382"/>
                  </a:cubicBezTo>
                  <a:cubicBezTo>
                    <a:pt x="4509" y="13382"/>
                    <a:pt x="4834" y="13310"/>
                    <a:pt x="5122" y="13129"/>
                  </a:cubicBezTo>
                  <a:cubicBezTo>
                    <a:pt x="5519" y="12877"/>
                    <a:pt x="5771" y="12480"/>
                    <a:pt x="5916" y="12047"/>
                  </a:cubicBezTo>
                  <a:cubicBezTo>
                    <a:pt x="6096" y="11579"/>
                    <a:pt x="6168" y="11038"/>
                    <a:pt x="6168" y="10424"/>
                  </a:cubicBezTo>
                  <a:cubicBezTo>
                    <a:pt x="6168" y="10352"/>
                    <a:pt x="6168" y="10280"/>
                    <a:pt x="6168" y="10208"/>
                  </a:cubicBezTo>
                  <a:cubicBezTo>
                    <a:pt x="6168" y="7395"/>
                    <a:pt x="4942" y="3500"/>
                    <a:pt x="4653" y="2634"/>
                  </a:cubicBezTo>
                  <a:cubicBezTo>
                    <a:pt x="4401" y="1840"/>
                    <a:pt x="4040" y="1191"/>
                    <a:pt x="3571" y="722"/>
                  </a:cubicBezTo>
                  <a:cubicBezTo>
                    <a:pt x="3138" y="290"/>
                    <a:pt x="2597" y="1"/>
                    <a:pt x="20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4" name="Google Shape;4844;p64"/>
            <p:cNvSpPr/>
            <p:nvPr/>
          </p:nvSpPr>
          <p:spPr>
            <a:xfrm>
              <a:off x="3493500" y="4624625"/>
              <a:ext cx="241675" cy="332750"/>
            </a:xfrm>
            <a:custGeom>
              <a:avLst/>
              <a:gdLst/>
              <a:ahLst/>
              <a:cxnLst/>
              <a:rect l="l" t="t" r="r" b="b"/>
              <a:pathLst>
                <a:path w="9667" h="13310" extrusionOk="0">
                  <a:moveTo>
                    <a:pt x="7152" y="0"/>
                  </a:moveTo>
                  <a:cubicBezTo>
                    <a:pt x="6332" y="0"/>
                    <a:pt x="5421" y="554"/>
                    <a:pt x="4653" y="1630"/>
                  </a:cubicBezTo>
                  <a:cubicBezTo>
                    <a:pt x="4076" y="2459"/>
                    <a:pt x="1371" y="6246"/>
                    <a:pt x="541" y="9312"/>
                  </a:cubicBezTo>
                  <a:cubicBezTo>
                    <a:pt x="0" y="11223"/>
                    <a:pt x="181" y="12846"/>
                    <a:pt x="2020" y="13279"/>
                  </a:cubicBezTo>
                  <a:cubicBezTo>
                    <a:pt x="2105" y="13300"/>
                    <a:pt x="2188" y="13309"/>
                    <a:pt x="2269" y="13309"/>
                  </a:cubicBezTo>
                  <a:cubicBezTo>
                    <a:pt x="3193" y="13309"/>
                    <a:pt x="3903" y="12070"/>
                    <a:pt x="4401" y="11440"/>
                  </a:cubicBezTo>
                  <a:cubicBezTo>
                    <a:pt x="5735" y="9709"/>
                    <a:pt x="6709" y="7725"/>
                    <a:pt x="7791" y="5777"/>
                  </a:cubicBezTo>
                  <a:cubicBezTo>
                    <a:pt x="8368" y="4695"/>
                    <a:pt x="9666" y="2784"/>
                    <a:pt x="8945" y="1305"/>
                  </a:cubicBezTo>
                  <a:cubicBezTo>
                    <a:pt x="8523" y="428"/>
                    <a:pt x="7873" y="0"/>
                    <a:pt x="7152" y="0"/>
                  </a:cubicBezTo>
                  <a:close/>
                </a:path>
              </a:pathLst>
            </a:custGeom>
            <a:solidFill>
              <a:srgbClr val="7070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5" name="Google Shape;4845;p64"/>
            <p:cNvSpPr/>
            <p:nvPr/>
          </p:nvSpPr>
          <p:spPr>
            <a:xfrm>
              <a:off x="3492600" y="4617575"/>
              <a:ext cx="237175" cy="347150"/>
            </a:xfrm>
            <a:custGeom>
              <a:avLst/>
              <a:gdLst/>
              <a:ahLst/>
              <a:cxnLst/>
              <a:rect l="l" t="t" r="r" b="b"/>
              <a:pathLst>
                <a:path w="9487" h="13886" extrusionOk="0">
                  <a:moveTo>
                    <a:pt x="7178" y="577"/>
                  </a:moveTo>
                  <a:cubicBezTo>
                    <a:pt x="7502" y="577"/>
                    <a:pt x="7755" y="685"/>
                    <a:pt x="8007" y="866"/>
                  </a:cubicBezTo>
                  <a:cubicBezTo>
                    <a:pt x="8260" y="1046"/>
                    <a:pt x="8512" y="1298"/>
                    <a:pt x="8693" y="1695"/>
                  </a:cubicBezTo>
                  <a:cubicBezTo>
                    <a:pt x="8837" y="1984"/>
                    <a:pt x="8909" y="2236"/>
                    <a:pt x="8909" y="2561"/>
                  </a:cubicBezTo>
                  <a:cubicBezTo>
                    <a:pt x="8909" y="3138"/>
                    <a:pt x="8693" y="3751"/>
                    <a:pt x="8404" y="4364"/>
                  </a:cubicBezTo>
                  <a:cubicBezTo>
                    <a:pt x="8115" y="4941"/>
                    <a:pt x="7791" y="5482"/>
                    <a:pt x="7538" y="5915"/>
                  </a:cubicBezTo>
                  <a:cubicBezTo>
                    <a:pt x="6456" y="7863"/>
                    <a:pt x="5519" y="9846"/>
                    <a:pt x="4220" y="11542"/>
                  </a:cubicBezTo>
                  <a:cubicBezTo>
                    <a:pt x="3932" y="11866"/>
                    <a:pt x="3643" y="12335"/>
                    <a:pt x="3319" y="12696"/>
                  </a:cubicBezTo>
                  <a:cubicBezTo>
                    <a:pt x="3138" y="12876"/>
                    <a:pt x="2958" y="13020"/>
                    <a:pt x="2814" y="13128"/>
                  </a:cubicBezTo>
                  <a:cubicBezTo>
                    <a:pt x="2633" y="13237"/>
                    <a:pt x="2453" y="13309"/>
                    <a:pt x="2309" y="13309"/>
                  </a:cubicBezTo>
                  <a:cubicBezTo>
                    <a:pt x="2237" y="13309"/>
                    <a:pt x="2200" y="13273"/>
                    <a:pt x="2128" y="13273"/>
                  </a:cubicBezTo>
                  <a:cubicBezTo>
                    <a:pt x="1551" y="13128"/>
                    <a:pt x="1191" y="12876"/>
                    <a:pt x="974" y="12551"/>
                  </a:cubicBezTo>
                  <a:cubicBezTo>
                    <a:pt x="722" y="12227"/>
                    <a:pt x="614" y="11758"/>
                    <a:pt x="614" y="11253"/>
                  </a:cubicBezTo>
                  <a:cubicBezTo>
                    <a:pt x="614" y="10784"/>
                    <a:pt x="722" y="10243"/>
                    <a:pt x="866" y="9666"/>
                  </a:cubicBezTo>
                  <a:cubicBezTo>
                    <a:pt x="1696" y="6709"/>
                    <a:pt x="4328" y="2885"/>
                    <a:pt x="4942" y="2092"/>
                  </a:cubicBezTo>
                  <a:cubicBezTo>
                    <a:pt x="5663" y="1082"/>
                    <a:pt x="6529" y="577"/>
                    <a:pt x="7178" y="577"/>
                  </a:cubicBezTo>
                  <a:close/>
                  <a:moveTo>
                    <a:pt x="7178" y="0"/>
                  </a:moveTo>
                  <a:cubicBezTo>
                    <a:pt x="6240" y="0"/>
                    <a:pt x="5266" y="613"/>
                    <a:pt x="4437" y="1731"/>
                  </a:cubicBezTo>
                  <a:cubicBezTo>
                    <a:pt x="3860" y="2597"/>
                    <a:pt x="1155" y="6348"/>
                    <a:pt x="289" y="9522"/>
                  </a:cubicBezTo>
                  <a:cubicBezTo>
                    <a:pt x="109" y="10099"/>
                    <a:pt x="0" y="10712"/>
                    <a:pt x="0" y="11253"/>
                  </a:cubicBezTo>
                  <a:cubicBezTo>
                    <a:pt x="0" y="11866"/>
                    <a:pt x="145" y="12407"/>
                    <a:pt x="469" y="12876"/>
                  </a:cubicBezTo>
                  <a:cubicBezTo>
                    <a:pt x="794" y="13345"/>
                    <a:pt x="1299" y="13669"/>
                    <a:pt x="1984" y="13850"/>
                  </a:cubicBezTo>
                  <a:cubicBezTo>
                    <a:pt x="2092" y="13886"/>
                    <a:pt x="2200" y="13886"/>
                    <a:pt x="2309" y="13886"/>
                  </a:cubicBezTo>
                  <a:cubicBezTo>
                    <a:pt x="2597" y="13886"/>
                    <a:pt x="2886" y="13778"/>
                    <a:pt x="3102" y="13633"/>
                  </a:cubicBezTo>
                  <a:cubicBezTo>
                    <a:pt x="3463" y="13417"/>
                    <a:pt x="3787" y="13092"/>
                    <a:pt x="4040" y="12768"/>
                  </a:cubicBezTo>
                  <a:cubicBezTo>
                    <a:pt x="4292" y="12443"/>
                    <a:pt x="4509" y="12119"/>
                    <a:pt x="4689" y="11902"/>
                  </a:cubicBezTo>
                  <a:cubicBezTo>
                    <a:pt x="6024" y="10135"/>
                    <a:pt x="6997" y="8151"/>
                    <a:pt x="8079" y="6204"/>
                  </a:cubicBezTo>
                  <a:cubicBezTo>
                    <a:pt x="8296" y="5807"/>
                    <a:pt x="8656" y="5230"/>
                    <a:pt x="8945" y="4617"/>
                  </a:cubicBezTo>
                  <a:cubicBezTo>
                    <a:pt x="9234" y="3967"/>
                    <a:pt x="9486" y="3282"/>
                    <a:pt x="9486" y="2561"/>
                  </a:cubicBezTo>
                  <a:cubicBezTo>
                    <a:pt x="9486" y="2164"/>
                    <a:pt x="9414" y="1803"/>
                    <a:pt x="9234" y="1443"/>
                  </a:cubicBezTo>
                  <a:cubicBezTo>
                    <a:pt x="9017" y="974"/>
                    <a:pt x="8729" y="613"/>
                    <a:pt x="8368" y="361"/>
                  </a:cubicBezTo>
                  <a:cubicBezTo>
                    <a:pt x="8007" y="108"/>
                    <a:pt x="7611" y="0"/>
                    <a:pt x="71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6" name="Google Shape;4846;p64"/>
            <p:cNvSpPr/>
            <p:nvPr/>
          </p:nvSpPr>
          <p:spPr>
            <a:xfrm>
              <a:off x="3610725" y="4730250"/>
              <a:ext cx="182150" cy="250325"/>
            </a:xfrm>
            <a:custGeom>
              <a:avLst/>
              <a:gdLst/>
              <a:ahLst/>
              <a:cxnLst/>
              <a:rect l="l" t="t" r="r" b="b"/>
              <a:pathLst>
                <a:path w="7286" h="10013" extrusionOk="0">
                  <a:moveTo>
                    <a:pt x="5370" y="1"/>
                  </a:moveTo>
                  <a:cubicBezTo>
                    <a:pt x="4757" y="1"/>
                    <a:pt x="4076" y="419"/>
                    <a:pt x="3499" y="1228"/>
                  </a:cubicBezTo>
                  <a:cubicBezTo>
                    <a:pt x="3066" y="1841"/>
                    <a:pt x="1046" y="4690"/>
                    <a:pt x="397" y="6998"/>
                  </a:cubicBezTo>
                  <a:cubicBezTo>
                    <a:pt x="0" y="8441"/>
                    <a:pt x="144" y="9631"/>
                    <a:pt x="1515" y="9992"/>
                  </a:cubicBezTo>
                  <a:cubicBezTo>
                    <a:pt x="1577" y="10006"/>
                    <a:pt x="1637" y="10013"/>
                    <a:pt x="1697" y="10013"/>
                  </a:cubicBezTo>
                  <a:cubicBezTo>
                    <a:pt x="2403" y="10013"/>
                    <a:pt x="2952" y="9084"/>
                    <a:pt x="3318" y="8585"/>
                  </a:cubicBezTo>
                  <a:cubicBezTo>
                    <a:pt x="4328" y="7323"/>
                    <a:pt x="5050" y="5808"/>
                    <a:pt x="5843" y="4366"/>
                  </a:cubicBezTo>
                  <a:cubicBezTo>
                    <a:pt x="6312" y="3536"/>
                    <a:pt x="7286" y="2093"/>
                    <a:pt x="6709" y="975"/>
                  </a:cubicBezTo>
                  <a:cubicBezTo>
                    <a:pt x="6389" y="320"/>
                    <a:pt x="5905" y="1"/>
                    <a:pt x="5370" y="1"/>
                  </a:cubicBezTo>
                  <a:close/>
                </a:path>
              </a:pathLst>
            </a:custGeom>
            <a:solidFill>
              <a:srgbClr val="7070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7" name="Google Shape;4847;p64"/>
            <p:cNvSpPr/>
            <p:nvPr/>
          </p:nvSpPr>
          <p:spPr>
            <a:xfrm>
              <a:off x="3608925" y="4723050"/>
              <a:ext cx="181250" cy="265125"/>
            </a:xfrm>
            <a:custGeom>
              <a:avLst/>
              <a:gdLst/>
              <a:ahLst/>
              <a:cxnLst/>
              <a:rect l="l" t="t" r="r" b="b"/>
              <a:pathLst>
                <a:path w="7250" h="10605" extrusionOk="0">
                  <a:moveTo>
                    <a:pt x="5446" y="614"/>
                  </a:moveTo>
                  <a:cubicBezTo>
                    <a:pt x="5663" y="614"/>
                    <a:pt x="5843" y="650"/>
                    <a:pt x="6023" y="794"/>
                  </a:cubicBezTo>
                  <a:cubicBezTo>
                    <a:pt x="6204" y="903"/>
                    <a:pt x="6384" y="1119"/>
                    <a:pt x="6528" y="1408"/>
                  </a:cubicBezTo>
                  <a:cubicBezTo>
                    <a:pt x="6600" y="1588"/>
                    <a:pt x="6672" y="1804"/>
                    <a:pt x="6672" y="2021"/>
                  </a:cubicBezTo>
                  <a:cubicBezTo>
                    <a:pt x="6672" y="2417"/>
                    <a:pt x="6492" y="2886"/>
                    <a:pt x="6312" y="3319"/>
                  </a:cubicBezTo>
                  <a:cubicBezTo>
                    <a:pt x="6095" y="3752"/>
                    <a:pt x="5843" y="4185"/>
                    <a:pt x="5663" y="4509"/>
                  </a:cubicBezTo>
                  <a:cubicBezTo>
                    <a:pt x="4833" y="5952"/>
                    <a:pt x="4112" y="7467"/>
                    <a:pt x="3138" y="8693"/>
                  </a:cubicBezTo>
                  <a:cubicBezTo>
                    <a:pt x="2958" y="8946"/>
                    <a:pt x="2741" y="9306"/>
                    <a:pt x="2489" y="9559"/>
                  </a:cubicBezTo>
                  <a:cubicBezTo>
                    <a:pt x="2344" y="9703"/>
                    <a:pt x="2236" y="9811"/>
                    <a:pt x="2128" y="9883"/>
                  </a:cubicBezTo>
                  <a:cubicBezTo>
                    <a:pt x="1984" y="9955"/>
                    <a:pt x="1876" y="9991"/>
                    <a:pt x="1767" y="9991"/>
                  </a:cubicBezTo>
                  <a:lnTo>
                    <a:pt x="1659" y="9991"/>
                  </a:lnTo>
                  <a:cubicBezTo>
                    <a:pt x="1226" y="9883"/>
                    <a:pt x="1010" y="9703"/>
                    <a:pt x="830" y="9450"/>
                  </a:cubicBezTo>
                  <a:cubicBezTo>
                    <a:pt x="685" y="9234"/>
                    <a:pt x="577" y="8909"/>
                    <a:pt x="577" y="8549"/>
                  </a:cubicBezTo>
                  <a:cubicBezTo>
                    <a:pt x="577" y="8188"/>
                    <a:pt x="649" y="7791"/>
                    <a:pt x="757" y="7359"/>
                  </a:cubicBezTo>
                  <a:cubicBezTo>
                    <a:pt x="1371" y="5158"/>
                    <a:pt x="3390" y="2309"/>
                    <a:pt x="3823" y="1696"/>
                  </a:cubicBezTo>
                  <a:cubicBezTo>
                    <a:pt x="4364" y="939"/>
                    <a:pt x="4977" y="614"/>
                    <a:pt x="5446" y="614"/>
                  </a:cubicBezTo>
                  <a:close/>
                  <a:moveTo>
                    <a:pt x="5446" y="1"/>
                  </a:moveTo>
                  <a:cubicBezTo>
                    <a:pt x="4689" y="1"/>
                    <a:pt x="3931" y="506"/>
                    <a:pt x="3318" y="1371"/>
                  </a:cubicBezTo>
                  <a:cubicBezTo>
                    <a:pt x="2885" y="1985"/>
                    <a:pt x="866" y="4834"/>
                    <a:pt x="180" y="7214"/>
                  </a:cubicBezTo>
                  <a:cubicBezTo>
                    <a:pt x="72" y="7683"/>
                    <a:pt x="0" y="8116"/>
                    <a:pt x="0" y="8549"/>
                  </a:cubicBezTo>
                  <a:cubicBezTo>
                    <a:pt x="0" y="8982"/>
                    <a:pt x="72" y="9450"/>
                    <a:pt x="325" y="9811"/>
                  </a:cubicBezTo>
                  <a:cubicBezTo>
                    <a:pt x="577" y="10172"/>
                    <a:pt x="1010" y="10424"/>
                    <a:pt x="1515" y="10569"/>
                  </a:cubicBezTo>
                  <a:cubicBezTo>
                    <a:pt x="1623" y="10569"/>
                    <a:pt x="1695" y="10605"/>
                    <a:pt x="1767" y="10605"/>
                  </a:cubicBezTo>
                  <a:cubicBezTo>
                    <a:pt x="2020" y="10605"/>
                    <a:pt x="2236" y="10496"/>
                    <a:pt x="2417" y="10388"/>
                  </a:cubicBezTo>
                  <a:cubicBezTo>
                    <a:pt x="2705" y="10208"/>
                    <a:pt x="2921" y="9955"/>
                    <a:pt x="3138" y="9739"/>
                  </a:cubicBezTo>
                  <a:cubicBezTo>
                    <a:pt x="3318" y="9487"/>
                    <a:pt x="3499" y="9234"/>
                    <a:pt x="3607" y="9054"/>
                  </a:cubicBezTo>
                  <a:cubicBezTo>
                    <a:pt x="4653" y="7755"/>
                    <a:pt x="5374" y="6241"/>
                    <a:pt x="6168" y="4798"/>
                  </a:cubicBezTo>
                  <a:cubicBezTo>
                    <a:pt x="6348" y="4473"/>
                    <a:pt x="6600" y="4040"/>
                    <a:pt x="6853" y="3572"/>
                  </a:cubicBezTo>
                  <a:cubicBezTo>
                    <a:pt x="7069" y="3103"/>
                    <a:pt x="7250" y="2562"/>
                    <a:pt x="7250" y="2021"/>
                  </a:cubicBezTo>
                  <a:cubicBezTo>
                    <a:pt x="7250" y="1732"/>
                    <a:pt x="7213" y="1408"/>
                    <a:pt x="7069" y="1119"/>
                  </a:cubicBezTo>
                  <a:cubicBezTo>
                    <a:pt x="6889" y="758"/>
                    <a:pt x="6636" y="506"/>
                    <a:pt x="6384" y="289"/>
                  </a:cubicBezTo>
                  <a:cubicBezTo>
                    <a:pt x="6095" y="109"/>
                    <a:pt x="5771" y="1"/>
                    <a:pt x="54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8" name="Google Shape;4848;p64"/>
            <p:cNvSpPr/>
            <p:nvPr/>
          </p:nvSpPr>
          <p:spPr>
            <a:xfrm>
              <a:off x="3129225" y="4525600"/>
              <a:ext cx="300275" cy="286350"/>
            </a:xfrm>
            <a:custGeom>
              <a:avLst/>
              <a:gdLst/>
              <a:ahLst/>
              <a:cxnLst/>
              <a:rect l="l" t="t" r="r" b="b"/>
              <a:pathLst>
                <a:path w="12011" h="11454" extrusionOk="0">
                  <a:moveTo>
                    <a:pt x="12011" y="0"/>
                  </a:moveTo>
                  <a:cubicBezTo>
                    <a:pt x="12010" y="0"/>
                    <a:pt x="9320" y="1568"/>
                    <a:pt x="7073" y="1568"/>
                  </a:cubicBezTo>
                  <a:cubicBezTo>
                    <a:pt x="6680" y="1568"/>
                    <a:pt x="6301" y="1520"/>
                    <a:pt x="5951" y="1407"/>
                  </a:cubicBezTo>
                  <a:cubicBezTo>
                    <a:pt x="5202" y="1153"/>
                    <a:pt x="4541" y="1047"/>
                    <a:pt x="3953" y="1047"/>
                  </a:cubicBezTo>
                  <a:cubicBezTo>
                    <a:pt x="2702" y="1047"/>
                    <a:pt x="1782" y="1528"/>
                    <a:pt x="1046" y="2092"/>
                  </a:cubicBezTo>
                  <a:cubicBezTo>
                    <a:pt x="0" y="2922"/>
                    <a:pt x="1154" y="8043"/>
                    <a:pt x="830" y="9486"/>
                  </a:cubicBezTo>
                  <a:cubicBezTo>
                    <a:pt x="535" y="10797"/>
                    <a:pt x="1223" y="11453"/>
                    <a:pt x="2435" y="11453"/>
                  </a:cubicBezTo>
                  <a:cubicBezTo>
                    <a:pt x="2556" y="11453"/>
                    <a:pt x="2682" y="11447"/>
                    <a:pt x="2814" y="11433"/>
                  </a:cubicBezTo>
                  <a:cubicBezTo>
                    <a:pt x="4256" y="11289"/>
                    <a:pt x="5302" y="9450"/>
                    <a:pt x="5338" y="7719"/>
                  </a:cubicBezTo>
                  <a:cubicBezTo>
                    <a:pt x="5373" y="6079"/>
                    <a:pt x="5307" y="5553"/>
                    <a:pt x="5596" y="5553"/>
                  </a:cubicBezTo>
                  <a:cubicBezTo>
                    <a:pt x="5606" y="5553"/>
                    <a:pt x="5616" y="5553"/>
                    <a:pt x="5627" y="5555"/>
                  </a:cubicBezTo>
                  <a:cubicBezTo>
                    <a:pt x="5955" y="5587"/>
                    <a:pt x="8371" y="6038"/>
                    <a:pt x="9430" y="6038"/>
                  </a:cubicBezTo>
                  <a:cubicBezTo>
                    <a:pt x="9535" y="6038"/>
                    <a:pt x="9627" y="6033"/>
                    <a:pt x="9702" y="6023"/>
                  </a:cubicBezTo>
                  <a:cubicBezTo>
                    <a:pt x="10568" y="5951"/>
                    <a:pt x="12011" y="0"/>
                    <a:pt x="12011" y="0"/>
                  </a:cubicBezTo>
                  <a:close/>
                </a:path>
              </a:pathLst>
            </a:custGeom>
            <a:solidFill>
              <a:srgbClr val="7070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9" name="Google Shape;4849;p64"/>
            <p:cNvSpPr/>
            <p:nvPr/>
          </p:nvSpPr>
          <p:spPr>
            <a:xfrm>
              <a:off x="3136425" y="4518300"/>
              <a:ext cx="300300" cy="301275"/>
            </a:xfrm>
            <a:custGeom>
              <a:avLst/>
              <a:gdLst/>
              <a:ahLst/>
              <a:cxnLst/>
              <a:rect l="l" t="t" r="r" b="b"/>
              <a:pathLst>
                <a:path w="12012" h="12051" extrusionOk="0">
                  <a:moveTo>
                    <a:pt x="11248" y="899"/>
                  </a:moveTo>
                  <a:cubicBezTo>
                    <a:pt x="11228" y="980"/>
                    <a:pt x="11206" y="1067"/>
                    <a:pt x="11182" y="1158"/>
                  </a:cubicBezTo>
                  <a:cubicBezTo>
                    <a:pt x="10965" y="1987"/>
                    <a:pt x="10605" y="3250"/>
                    <a:pt x="10244" y="4296"/>
                  </a:cubicBezTo>
                  <a:cubicBezTo>
                    <a:pt x="10064" y="4801"/>
                    <a:pt x="9847" y="5269"/>
                    <a:pt x="9667" y="5594"/>
                  </a:cubicBezTo>
                  <a:cubicBezTo>
                    <a:pt x="9595" y="5774"/>
                    <a:pt x="9523" y="5883"/>
                    <a:pt x="9450" y="5955"/>
                  </a:cubicBezTo>
                  <a:lnTo>
                    <a:pt x="9378" y="6027"/>
                  </a:lnTo>
                  <a:lnTo>
                    <a:pt x="9198" y="6027"/>
                  </a:lnTo>
                  <a:cubicBezTo>
                    <a:pt x="8729" y="6027"/>
                    <a:pt x="7827" y="5919"/>
                    <a:pt x="7070" y="5810"/>
                  </a:cubicBezTo>
                  <a:cubicBezTo>
                    <a:pt x="6673" y="5738"/>
                    <a:pt x="6277" y="5702"/>
                    <a:pt x="5988" y="5630"/>
                  </a:cubicBezTo>
                  <a:cubicBezTo>
                    <a:pt x="5699" y="5594"/>
                    <a:pt x="5483" y="5558"/>
                    <a:pt x="5375" y="5558"/>
                  </a:cubicBezTo>
                  <a:lnTo>
                    <a:pt x="5303" y="5522"/>
                  </a:lnTo>
                  <a:cubicBezTo>
                    <a:pt x="5231" y="5522"/>
                    <a:pt x="5122" y="5558"/>
                    <a:pt x="5050" y="5630"/>
                  </a:cubicBezTo>
                  <a:cubicBezTo>
                    <a:pt x="4906" y="5702"/>
                    <a:pt x="4870" y="5847"/>
                    <a:pt x="4834" y="5991"/>
                  </a:cubicBezTo>
                  <a:cubicBezTo>
                    <a:pt x="4798" y="6171"/>
                    <a:pt x="4762" y="6424"/>
                    <a:pt x="4762" y="6748"/>
                  </a:cubicBezTo>
                  <a:cubicBezTo>
                    <a:pt x="4762" y="7073"/>
                    <a:pt x="4762" y="7470"/>
                    <a:pt x="4762" y="8011"/>
                  </a:cubicBezTo>
                  <a:cubicBezTo>
                    <a:pt x="4726" y="8804"/>
                    <a:pt x="4473" y="9670"/>
                    <a:pt x="4076" y="10283"/>
                  </a:cubicBezTo>
                  <a:cubicBezTo>
                    <a:pt x="3644" y="10932"/>
                    <a:pt x="3103" y="11365"/>
                    <a:pt x="2490" y="11437"/>
                  </a:cubicBezTo>
                  <a:lnTo>
                    <a:pt x="2129" y="11437"/>
                  </a:lnTo>
                  <a:cubicBezTo>
                    <a:pt x="1660" y="11437"/>
                    <a:pt x="1299" y="11329"/>
                    <a:pt x="1119" y="11148"/>
                  </a:cubicBezTo>
                  <a:cubicBezTo>
                    <a:pt x="903" y="11004"/>
                    <a:pt x="758" y="10752"/>
                    <a:pt x="758" y="10355"/>
                  </a:cubicBezTo>
                  <a:cubicBezTo>
                    <a:pt x="758" y="10211"/>
                    <a:pt x="794" y="10030"/>
                    <a:pt x="830" y="9850"/>
                  </a:cubicBezTo>
                  <a:cubicBezTo>
                    <a:pt x="866" y="9634"/>
                    <a:pt x="903" y="9345"/>
                    <a:pt x="903" y="9057"/>
                  </a:cubicBezTo>
                  <a:cubicBezTo>
                    <a:pt x="903" y="7794"/>
                    <a:pt x="614" y="5847"/>
                    <a:pt x="614" y="4368"/>
                  </a:cubicBezTo>
                  <a:cubicBezTo>
                    <a:pt x="614" y="3899"/>
                    <a:pt x="650" y="3502"/>
                    <a:pt x="686" y="3178"/>
                  </a:cubicBezTo>
                  <a:cubicBezTo>
                    <a:pt x="758" y="2889"/>
                    <a:pt x="866" y="2709"/>
                    <a:pt x="975" y="2637"/>
                  </a:cubicBezTo>
                  <a:cubicBezTo>
                    <a:pt x="1660" y="2096"/>
                    <a:pt x="2490" y="1663"/>
                    <a:pt x="3680" y="1627"/>
                  </a:cubicBezTo>
                  <a:cubicBezTo>
                    <a:pt x="4221" y="1627"/>
                    <a:pt x="4870" y="1735"/>
                    <a:pt x="5591" y="1987"/>
                  </a:cubicBezTo>
                  <a:cubicBezTo>
                    <a:pt x="5952" y="2096"/>
                    <a:pt x="6385" y="2168"/>
                    <a:pt x="6818" y="2168"/>
                  </a:cubicBezTo>
                  <a:cubicBezTo>
                    <a:pt x="8008" y="2168"/>
                    <a:pt x="9234" y="1735"/>
                    <a:pt x="10208" y="1338"/>
                  </a:cubicBezTo>
                  <a:cubicBezTo>
                    <a:pt x="10615" y="1187"/>
                    <a:pt x="10971" y="1031"/>
                    <a:pt x="11248" y="899"/>
                  </a:cubicBezTo>
                  <a:close/>
                  <a:moveTo>
                    <a:pt x="11678" y="0"/>
                  </a:moveTo>
                  <a:cubicBezTo>
                    <a:pt x="11630" y="0"/>
                    <a:pt x="11584" y="12"/>
                    <a:pt x="11542" y="40"/>
                  </a:cubicBezTo>
                  <a:cubicBezTo>
                    <a:pt x="11542" y="40"/>
                    <a:pt x="11506" y="76"/>
                    <a:pt x="11434" y="112"/>
                  </a:cubicBezTo>
                  <a:cubicBezTo>
                    <a:pt x="11182" y="256"/>
                    <a:pt x="10496" y="617"/>
                    <a:pt x="9631" y="941"/>
                  </a:cubicBezTo>
                  <a:cubicBezTo>
                    <a:pt x="8765" y="1266"/>
                    <a:pt x="7719" y="1555"/>
                    <a:pt x="6818" y="1555"/>
                  </a:cubicBezTo>
                  <a:cubicBezTo>
                    <a:pt x="6421" y="1555"/>
                    <a:pt x="6096" y="1518"/>
                    <a:pt x="5772" y="1410"/>
                  </a:cubicBezTo>
                  <a:cubicBezTo>
                    <a:pt x="4978" y="1158"/>
                    <a:pt x="4293" y="1050"/>
                    <a:pt x="3680" y="1050"/>
                  </a:cubicBezTo>
                  <a:cubicBezTo>
                    <a:pt x="2345" y="1050"/>
                    <a:pt x="1335" y="1555"/>
                    <a:pt x="578" y="2168"/>
                  </a:cubicBezTo>
                  <a:cubicBezTo>
                    <a:pt x="325" y="2384"/>
                    <a:pt x="181" y="2709"/>
                    <a:pt x="109" y="3069"/>
                  </a:cubicBezTo>
                  <a:cubicBezTo>
                    <a:pt x="37" y="3430"/>
                    <a:pt x="1" y="3863"/>
                    <a:pt x="1" y="4368"/>
                  </a:cubicBezTo>
                  <a:cubicBezTo>
                    <a:pt x="1" y="5883"/>
                    <a:pt x="289" y="7866"/>
                    <a:pt x="289" y="9057"/>
                  </a:cubicBezTo>
                  <a:cubicBezTo>
                    <a:pt x="289" y="9345"/>
                    <a:pt x="289" y="9561"/>
                    <a:pt x="253" y="9706"/>
                  </a:cubicBezTo>
                  <a:cubicBezTo>
                    <a:pt x="181" y="9922"/>
                    <a:pt x="181" y="10139"/>
                    <a:pt x="181" y="10355"/>
                  </a:cubicBezTo>
                  <a:cubicBezTo>
                    <a:pt x="181" y="10860"/>
                    <a:pt x="362" y="11329"/>
                    <a:pt x="722" y="11617"/>
                  </a:cubicBezTo>
                  <a:cubicBezTo>
                    <a:pt x="1083" y="11906"/>
                    <a:pt x="1552" y="12050"/>
                    <a:pt x="2129" y="12050"/>
                  </a:cubicBezTo>
                  <a:cubicBezTo>
                    <a:pt x="2273" y="12050"/>
                    <a:pt x="2417" y="12050"/>
                    <a:pt x="2562" y="12014"/>
                  </a:cubicBezTo>
                  <a:cubicBezTo>
                    <a:pt x="3391" y="11942"/>
                    <a:pt x="4076" y="11365"/>
                    <a:pt x="4581" y="10607"/>
                  </a:cubicBezTo>
                  <a:cubicBezTo>
                    <a:pt x="5050" y="9886"/>
                    <a:pt x="5303" y="8948"/>
                    <a:pt x="5339" y="8047"/>
                  </a:cubicBezTo>
                  <a:cubicBezTo>
                    <a:pt x="5375" y="7217"/>
                    <a:pt x="5375" y="6640"/>
                    <a:pt x="5375" y="6351"/>
                  </a:cubicBezTo>
                  <a:cubicBezTo>
                    <a:pt x="5394" y="6256"/>
                    <a:pt x="5403" y="6191"/>
                    <a:pt x="5407" y="6145"/>
                  </a:cubicBezTo>
                  <a:lnTo>
                    <a:pt x="5407" y="6145"/>
                  </a:lnTo>
                  <a:cubicBezTo>
                    <a:pt x="5514" y="6160"/>
                    <a:pt x="5679" y="6193"/>
                    <a:pt x="5880" y="6243"/>
                  </a:cubicBezTo>
                  <a:cubicBezTo>
                    <a:pt x="6782" y="6388"/>
                    <a:pt x="8368" y="6640"/>
                    <a:pt x="9198" y="6640"/>
                  </a:cubicBezTo>
                  <a:lnTo>
                    <a:pt x="9450" y="6640"/>
                  </a:lnTo>
                  <a:cubicBezTo>
                    <a:pt x="9595" y="6604"/>
                    <a:pt x="9703" y="6568"/>
                    <a:pt x="9775" y="6496"/>
                  </a:cubicBezTo>
                  <a:cubicBezTo>
                    <a:pt x="9955" y="6351"/>
                    <a:pt x="10064" y="6171"/>
                    <a:pt x="10172" y="5919"/>
                  </a:cubicBezTo>
                  <a:cubicBezTo>
                    <a:pt x="10605" y="5125"/>
                    <a:pt x="11073" y="3755"/>
                    <a:pt x="11398" y="2564"/>
                  </a:cubicBezTo>
                  <a:cubicBezTo>
                    <a:pt x="11759" y="1374"/>
                    <a:pt x="12011" y="364"/>
                    <a:pt x="12011" y="364"/>
                  </a:cubicBezTo>
                  <a:cubicBezTo>
                    <a:pt x="12011" y="256"/>
                    <a:pt x="11975" y="148"/>
                    <a:pt x="11903" y="76"/>
                  </a:cubicBezTo>
                  <a:cubicBezTo>
                    <a:pt x="11836" y="31"/>
                    <a:pt x="11756" y="0"/>
                    <a:pt x="116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0" name="Google Shape;4850;p64"/>
            <p:cNvSpPr/>
            <p:nvPr/>
          </p:nvSpPr>
          <p:spPr>
            <a:xfrm>
              <a:off x="3441200" y="4492850"/>
              <a:ext cx="241675" cy="331975"/>
            </a:xfrm>
            <a:custGeom>
              <a:avLst/>
              <a:gdLst/>
              <a:ahLst/>
              <a:cxnLst/>
              <a:rect l="l" t="t" r="r" b="b"/>
              <a:pathLst>
                <a:path w="9667" h="13279" extrusionOk="0">
                  <a:moveTo>
                    <a:pt x="7141" y="0"/>
                  </a:moveTo>
                  <a:cubicBezTo>
                    <a:pt x="6323" y="0"/>
                    <a:pt x="5408" y="554"/>
                    <a:pt x="4617" y="1635"/>
                  </a:cubicBezTo>
                  <a:cubicBezTo>
                    <a:pt x="4040" y="2428"/>
                    <a:pt x="1371" y="6215"/>
                    <a:pt x="542" y="9281"/>
                  </a:cubicBezTo>
                  <a:cubicBezTo>
                    <a:pt x="1" y="11193"/>
                    <a:pt x="181" y="12816"/>
                    <a:pt x="2020" y="13248"/>
                  </a:cubicBezTo>
                  <a:cubicBezTo>
                    <a:pt x="2102" y="13269"/>
                    <a:pt x="2182" y="13278"/>
                    <a:pt x="2261" y="13278"/>
                  </a:cubicBezTo>
                  <a:cubicBezTo>
                    <a:pt x="3162" y="13278"/>
                    <a:pt x="3903" y="12039"/>
                    <a:pt x="4401" y="11409"/>
                  </a:cubicBezTo>
                  <a:cubicBezTo>
                    <a:pt x="5735" y="9714"/>
                    <a:pt x="6673" y="7694"/>
                    <a:pt x="7755" y="5783"/>
                  </a:cubicBezTo>
                  <a:cubicBezTo>
                    <a:pt x="8368" y="4701"/>
                    <a:pt x="9667" y="2753"/>
                    <a:pt x="8909" y="1274"/>
                  </a:cubicBezTo>
                  <a:cubicBezTo>
                    <a:pt x="8490" y="419"/>
                    <a:pt x="7852" y="0"/>
                    <a:pt x="7141" y="0"/>
                  </a:cubicBezTo>
                  <a:close/>
                </a:path>
              </a:pathLst>
            </a:custGeom>
            <a:solidFill>
              <a:srgbClr val="7070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1" name="Google Shape;4851;p64"/>
            <p:cNvSpPr/>
            <p:nvPr/>
          </p:nvSpPr>
          <p:spPr>
            <a:xfrm>
              <a:off x="3440300" y="4485025"/>
              <a:ext cx="237175" cy="348075"/>
            </a:xfrm>
            <a:custGeom>
              <a:avLst/>
              <a:gdLst/>
              <a:ahLst/>
              <a:cxnLst/>
              <a:rect l="l" t="t" r="r" b="b"/>
              <a:pathLst>
                <a:path w="9487" h="13923" extrusionOk="0">
                  <a:moveTo>
                    <a:pt x="7178" y="613"/>
                  </a:moveTo>
                  <a:cubicBezTo>
                    <a:pt x="7466" y="613"/>
                    <a:pt x="7755" y="685"/>
                    <a:pt x="8007" y="866"/>
                  </a:cubicBezTo>
                  <a:cubicBezTo>
                    <a:pt x="8260" y="1046"/>
                    <a:pt x="8512" y="1335"/>
                    <a:pt x="8693" y="1731"/>
                  </a:cubicBezTo>
                  <a:cubicBezTo>
                    <a:pt x="8837" y="1984"/>
                    <a:pt x="8873" y="2272"/>
                    <a:pt x="8873" y="2561"/>
                  </a:cubicBezTo>
                  <a:cubicBezTo>
                    <a:pt x="8873" y="3138"/>
                    <a:pt x="8657" y="3751"/>
                    <a:pt x="8404" y="4364"/>
                  </a:cubicBezTo>
                  <a:cubicBezTo>
                    <a:pt x="8116" y="4941"/>
                    <a:pt x="7791" y="5518"/>
                    <a:pt x="7539" y="5951"/>
                  </a:cubicBezTo>
                  <a:cubicBezTo>
                    <a:pt x="6457" y="7863"/>
                    <a:pt x="5483" y="9883"/>
                    <a:pt x="4184" y="11542"/>
                  </a:cubicBezTo>
                  <a:cubicBezTo>
                    <a:pt x="3932" y="11866"/>
                    <a:pt x="3643" y="12335"/>
                    <a:pt x="3283" y="12696"/>
                  </a:cubicBezTo>
                  <a:cubicBezTo>
                    <a:pt x="3138" y="12876"/>
                    <a:pt x="2958" y="13056"/>
                    <a:pt x="2778" y="13129"/>
                  </a:cubicBezTo>
                  <a:cubicBezTo>
                    <a:pt x="2597" y="13237"/>
                    <a:pt x="2453" y="13309"/>
                    <a:pt x="2273" y="13309"/>
                  </a:cubicBezTo>
                  <a:cubicBezTo>
                    <a:pt x="2237" y="13309"/>
                    <a:pt x="2165" y="13309"/>
                    <a:pt x="2128" y="13273"/>
                  </a:cubicBezTo>
                  <a:cubicBezTo>
                    <a:pt x="1551" y="13129"/>
                    <a:pt x="1191" y="12876"/>
                    <a:pt x="938" y="12552"/>
                  </a:cubicBezTo>
                  <a:cubicBezTo>
                    <a:pt x="722" y="12227"/>
                    <a:pt x="614" y="11794"/>
                    <a:pt x="614" y="11253"/>
                  </a:cubicBezTo>
                  <a:cubicBezTo>
                    <a:pt x="614" y="10784"/>
                    <a:pt x="686" y="10243"/>
                    <a:pt x="866" y="9666"/>
                  </a:cubicBezTo>
                  <a:cubicBezTo>
                    <a:pt x="1660" y="6709"/>
                    <a:pt x="4329" y="2922"/>
                    <a:pt x="4906" y="2128"/>
                  </a:cubicBezTo>
                  <a:cubicBezTo>
                    <a:pt x="5663" y="1082"/>
                    <a:pt x="6493" y="613"/>
                    <a:pt x="7178" y="613"/>
                  </a:cubicBezTo>
                  <a:close/>
                  <a:moveTo>
                    <a:pt x="7178" y="0"/>
                  </a:moveTo>
                  <a:cubicBezTo>
                    <a:pt x="6204" y="0"/>
                    <a:pt x="5230" y="649"/>
                    <a:pt x="4437" y="1767"/>
                  </a:cubicBezTo>
                  <a:cubicBezTo>
                    <a:pt x="3824" y="2597"/>
                    <a:pt x="1155" y="6384"/>
                    <a:pt x="253" y="9522"/>
                  </a:cubicBezTo>
                  <a:cubicBezTo>
                    <a:pt x="109" y="10135"/>
                    <a:pt x="0" y="10712"/>
                    <a:pt x="0" y="11253"/>
                  </a:cubicBezTo>
                  <a:cubicBezTo>
                    <a:pt x="0" y="11866"/>
                    <a:pt x="145" y="12443"/>
                    <a:pt x="433" y="12912"/>
                  </a:cubicBezTo>
                  <a:cubicBezTo>
                    <a:pt x="758" y="13345"/>
                    <a:pt x="1299" y="13706"/>
                    <a:pt x="1984" y="13850"/>
                  </a:cubicBezTo>
                  <a:cubicBezTo>
                    <a:pt x="2092" y="13886"/>
                    <a:pt x="2201" y="13922"/>
                    <a:pt x="2273" y="13922"/>
                  </a:cubicBezTo>
                  <a:cubicBezTo>
                    <a:pt x="2597" y="13922"/>
                    <a:pt x="2850" y="13814"/>
                    <a:pt x="3102" y="13670"/>
                  </a:cubicBezTo>
                  <a:cubicBezTo>
                    <a:pt x="3463" y="13417"/>
                    <a:pt x="3751" y="13129"/>
                    <a:pt x="4004" y="12804"/>
                  </a:cubicBezTo>
                  <a:cubicBezTo>
                    <a:pt x="4256" y="12479"/>
                    <a:pt x="4509" y="12155"/>
                    <a:pt x="4653" y="11902"/>
                  </a:cubicBezTo>
                  <a:cubicBezTo>
                    <a:pt x="6024" y="10171"/>
                    <a:pt x="6998" y="8151"/>
                    <a:pt x="8043" y="6240"/>
                  </a:cubicBezTo>
                  <a:cubicBezTo>
                    <a:pt x="8296" y="5807"/>
                    <a:pt x="8657" y="5266"/>
                    <a:pt x="8945" y="4617"/>
                  </a:cubicBezTo>
                  <a:cubicBezTo>
                    <a:pt x="9234" y="3968"/>
                    <a:pt x="9486" y="3282"/>
                    <a:pt x="9486" y="2561"/>
                  </a:cubicBezTo>
                  <a:cubicBezTo>
                    <a:pt x="9486" y="2200"/>
                    <a:pt x="9414" y="1804"/>
                    <a:pt x="9234" y="1443"/>
                  </a:cubicBezTo>
                  <a:cubicBezTo>
                    <a:pt x="9017" y="974"/>
                    <a:pt x="8693" y="613"/>
                    <a:pt x="8368" y="361"/>
                  </a:cubicBezTo>
                  <a:cubicBezTo>
                    <a:pt x="8007" y="144"/>
                    <a:pt x="7611" y="0"/>
                    <a:pt x="71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2" name="Google Shape;4852;p64"/>
            <p:cNvSpPr/>
            <p:nvPr/>
          </p:nvSpPr>
          <p:spPr>
            <a:xfrm>
              <a:off x="3309550" y="4463625"/>
              <a:ext cx="241675" cy="332350"/>
            </a:xfrm>
            <a:custGeom>
              <a:avLst/>
              <a:gdLst/>
              <a:ahLst/>
              <a:cxnLst/>
              <a:rect l="l" t="t" r="r" b="b"/>
              <a:pathLst>
                <a:path w="9667" h="13294" extrusionOk="0">
                  <a:moveTo>
                    <a:pt x="7156" y="1"/>
                  </a:moveTo>
                  <a:cubicBezTo>
                    <a:pt x="6330" y="1"/>
                    <a:pt x="5411" y="565"/>
                    <a:pt x="4617" y="1650"/>
                  </a:cubicBezTo>
                  <a:cubicBezTo>
                    <a:pt x="4040" y="2443"/>
                    <a:pt x="1371" y="6230"/>
                    <a:pt x="542" y="9296"/>
                  </a:cubicBezTo>
                  <a:cubicBezTo>
                    <a:pt x="1" y="11207"/>
                    <a:pt x="181" y="12830"/>
                    <a:pt x="2021" y="13263"/>
                  </a:cubicBezTo>
                  <a:cubicBezTo>
                    <a:pt x="2102" y="13284"/>
                    <a:pt x="2182" y="13293"/>
                    <a:pt x="2262" y="13293"/>
                  </a:cubicBezTo>
                  <a:cubicBezTo>
                    <a:pt x="3163" y="13293"/>
                    <a:pt x="3904" y="12054"/>
                    <a:pt x="4401" y="11424"/>
                  </a:cubicBezTo>
                  <a:cubicBezTo>
                    <a:pt x="5735" y="9729"/>
                    <a:pt x="6673" y="7709"/>
                    <a:pt x="7755" y="5797"/>
                  </a:cubicBezTo>
                  <a:cubicBezTo>
                    <a:pt x="8368" y="4715"/>
                    <a:pt x="9667" y="2768"/>
                    <a:pt x="8945" y="1289"/>
                  </a:cubicBezTo>
                  <a:cubicBezTo>
                    <a:pt x="8511" y="421"/>
                    <a:pt x="7868" y="1"/>
                    <a:pt x="7156" y="1"/>
                  </a:cubicBezTo>
                  <a:close/>
                </a:path>
              </a:pathLst>
            </a:custGeom>
            <a:solidFill>
              <a:srgbClr val="7070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3" name="Google Shape;4853;p64"/>
            <p:cNvSpPr/>
            <p:nvPr/>
          </p:nvSpPr>
          <p:spPr>
            <a:xfrm>
              <a:off x="3308650" y="4456175"/>
              <a:ext cx="237175" cy="347150"/>
            </a:xfrm>
            <a:custGeom>
              <a:avLst/>
              <a:gdLst/>
              <a:ahLst/>
              <a:cxnLst/>
              <a:rect l="l" t="t" r="r" b="b"/>
              <a:pathLst>
                <a:path w="9487" h="13886" extrusionOk="0">
                  <a:moveTo>
                    <a:pt x="7109" y="611"/>
                  </a:moveTo>
                  <a:cubicBezTo>
                    <a:pt x="7132" y="611"/>
                    <a:pt x="7155" y="612"/>
                    <a:pt x="7178" y="613"/>
                  </a:cubicBezTo>
                  <a:cubicBezTo>
                    <a:pt x="7467" y="613"/>
                    <a:pt x="7755" y="685"/>
                    <a:pt x="8008" y="866"/>
                  </a:cubicBezTo>
                  <a:cubicBezTo>
                    <a:pt x="8260" y="1046"/>
                    <a:pt x="8513" y="1298"/>
                    <a:pt x="8693" y="1695"/>
                  </a:cubicBezTo>
                  <a:cubicBezTo>
                    <a:pt x="8837" y="1984"/>
                    <a:pt x="8873" y="2272"/>
                    <a:pt x="8873" y="2561"/>
                  </a:cubicBezTo>
                  <a:cubicBezTo>
                    <a:pt x="8873" y="3138"/>
                    <a:pt x="8657" y="3751"/>
                    <a:pt x="8404" y="4364"/>
                  </a:cubicBezTo>
                  <a:cubicBezTo>
                    <a:pt x="8116" y="4941"/>
                    <a:pt x="7791" y="5482"/>
                    <a:pt x="7539" y="5951"/>
                  </a:cubicBezTo>
                  <a:cubicBezTo>
                    <a:pt x="6457" y="7863"/>
                    <a:pt x="5483" y="9846"/>
                    <a:pt x="4184" y="11542"/>
                  </a:cubicBezTo>
                  <a:cubicBezTo>
                    <a:pt x="3932" y="11866"/>
                    <a:pt x="3643" y="12335"/>
                    <a:pt x="3319" y="12696"/>
                  </a:cubicBezTo>
                  <a:cubicBezTo>
                    <a:pt x="3139" y="12876"/>
                    <a:pt x="2958" y="13020"/>
                    <a:pt x="2778" y="13128"/>
                  </a:cubicBezTo>
                  <a:cubicBezTo>
                    <a:pt x="2634" y="13237"/>
                    <a:pt x="2453" y="13309"/>
                    <a:pt x="2309" y="13309"/>
                  </a:cubicBezTo>
                  <a:cubicBezTo>
                    <a:pt x="2237" y="13309"/>
                    <a:pt x="2165" y="13309"/>
                    <a:pt x="2129" y="13273"/>
                  </a:cubicBezTo>
                  <a:cubicBezTo>
                    <a:pt x="1552" y="13128"/>
                    <a:pt x="1191" y="12876"/>
                    <a:pt x="938" y="12551"/>
                  </a:cubicBezTo>
                  <a:cubicBezTo>
                    <a:pt x="722" y="12227"/>
                    <a:pt x="614" y="11794"/>
                    <a:pt x="614" y="11253"/>
                  </a:cubicBezTo>
                  <a:cubicBezTo>
                    <a:pt x="614" y="10784"/>
                    <a:pt x="686" y="10243"/>
                    <a:pt x="866" y="9666"/>
                  </a:cubicBezTo>
                  <a:cubicBezTo>
                    <a:pt x="1660" y="6709"/>
                    <a:pt x="4329" y="2921"/>
                    <a:pt x="4906" y="2092"/>
                  </a:cubicBezTo>
                  <a:cubicBezTo>
                    <a:pt x="5638" y="1116"/>
                    <a:pt x="6437" y="611"/>
                    <a:pt x="7109" y="611"/>
                  </a:cubicBezTo>
                  <a:close/>
                  <a:moveTo>
                    <a:pt x="7178" y="0"/>
                  </a:moveTo>
                  <a:cubicBezTo>
                    <a:pt x="6204" y="0"/>
                    <a:pt x="5230" y="613"/>
                    <a:pt x="4437" y="1767"/>
                  </a:cubicBezTo>
                  <a:cubicBezTo>
                    <a:pt x="3824" y="2597"/>
                    <a:pt x="1155" y="6384"/>
                    <a:pt x="289" y="9522"/>
                  </a:cubicBezTo>
                  <a:cubicBezTo>
                    <a:pt x="109" y="10135"/>
                    <a:pt x="1" y="10712"/>
                    <a:pt x="1" y="11253"/>
                  </a:cubicBezTo>
                  <a:cubicBezTo>
                    <a:pt x="1" y="11866"/>
                    <a:pt x="145" y="12443"/>
                    <a:pt x="470" y="12876"/>
                  </a:cubicBezTo>
                  <a:cubicBezTo>
                    <a:pt x="758" y="13345"/>
                    <a:pt x="1299" y="13706"/>
                    <a:pt x="1984" y="13850"/>
                  </a:cubicBezTo>
                  <a:cubicBezTo>
                    <a:pt x="2093" y="13886"/>
                    <a:pt x="2201" y="13886"/>
                    <a:pt x="2309" y="13886"/>
                  </a:cubicBezTo>
                  <a:cubicBezTo>
                    <a:pt x="2598" y="13886"/>
                    <a:pt x="2850" y="13814"/>
                    <a:pt x="3102" y="13633"/>
                  </a:cubicBezTo>
                  <a:cubicBezTo>
                    <a:pt x="3463" y="13417"/>
                    <a:pt x="3752" y="13092"/>
                    <a:pt x="4004" y="12768"/>
                  </a:cubicBezTo>
                  <a:cubicBezTo>
                    <a:pt x="4257" y="12443"/>
                    <a:pt x="4509" y="12119"/>
                    <a:pt x="4653" y="11902"/>
                  </a:cubicBezTo>
                  <a:cubicBezTo>
                    <a:pt x="6024" y="10171"/>
                    <a:pt x="6998" y="8151"/>
                    <a:pt x="8044" y="6240"/>
                  </a:cubicBezTo>
                  <a:cubicBezTo>
                    <a:pt x="8296" y="5807"/>
                    <a:pt x="8657" y="5230"/>
                    <a:pt x="8945" y="4617"/>
                  </a:cubicBezTo>
                  <a:cubicBezTo>
                    <a:pt x="9234" y="3967"/>
                    <a:pt x="9486" y="3282"/>
                    <a:pt x="9486" y="2561"/>
                  </a:cubicBezTo>
                  <a:cubicBezTo>
                    <a:pt x="9486" y="2200"/>
                    <a:pt x="9414" y="1803"/>
                    <a:pt x="9234" y="1443"/>
                  </a:cubicBezTo>
                  <a:cubicBezTo>
                    <a:pt x="9017" y="974"/>
                    <a:pt x="8693" y="613"/>
                    <a:pt x="8368" y="361"/>
                  </a:cubicBezTo>
                  <a:cubicBezTo>
                    <a:pt x="8008" y="108"/>
                    <a:pt x="7611" y="0"/>
                    <a:pt x="71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4" name="Google Shape;4854;p64"/>
            <p:cNvSpPr/>
            <p:nvPr/>
          </p:nvSpPr>
          <p:spPr>
            <a:xfrm>
              <a:off x="1841625" y="4237050"/>
              <a:ext cx="1703300" cy="1232625"/>
            </a:xfrm>
            <a:custGeom>
              <a:avLst/>
              <a:gdLst/>
              <a:ahLst/>
              <a:cxnLst/>
              <a:rect l="l" t="t" r="r" b="b"/>
              <a:pathLst>
                <a:path w="68132" h="49305" extrusionOk="0">
                  <a:moveTo>
                    <a:pt x="1" y="1"/>
                  </a:moveTo>
                  <a:lnTo>
                    <a:pt x="10712" y="29287"/>
                  </a:lnTo>
                  <a:lnTo>
                    <a:pt x="68131" y="49304"/>
                  </a:lnTo>
                  <a:lnTo>
                    <a:pt x="64849" y="21352"/>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5" name="Google Shape;4855;p64"/>
            <p:cNvSpPr/>
            <p:nvPr/>
          </p:nvSpPr>
          <p:spPr>
            <a:xfrm>
              <a:off x="1833500" y="4229500"/>
              <a:ext cx="1718625" cy="1247750"/>
            </a:xfrm>
            <a:custGeom>
              <a:avLst/>
              <a:gdLst/>
              <a:ahLst/>
              <a:cxnLst/>
              <a:rect l="l" t="t" r="r" b="b"/>
              <a:pathLst>
                <a:path w="68745" h="49910" extrusionOk="0">
                  <a:moveTo>
                    <a:pt x="828" y="780"/>
                  </a:moveTo>
                  <a:lnTo>
                    <a:pt x="64886" y="21871"/>
                  </a:lnTo>
                  <a:lnTo>
                    <a:pt x="68096" y="49174"/>
                  </a:lnTo>
                  <a:lnTo>
                    <a:pt x="11254" y="29337"/>
                  </a:lnTo>
                  <a:lnTo>
                    <a:pt x="828" y="780"/>
                  </a:lnTo>
                  <a:close/>
                  <a:moveTo>
                    <a:pt x="341" y="0"/>
                  </a:moveTo>
                  <a:cubicBezTo>
                    <a:pt x="253" y="0"/>
                    <a:pt x="162" y="34"/>
                    <a:pt x="109" y="86"/>
                  </a:cubicBezTo>
                  <a:cubicBezTo>
                    <a:pt x="37" y="195"/>
                    <a:pt x="1" y="303"/>
                    <a:pt x="37" y="411"/>
                  </a:cubicBezTo>
                  <a:lnTo>
                    <a:pt x="10749" y="29697"/>
                  </a:lnTo>
                  <a:cubicBezTo>
                    <a:pt x="10785" y="29770"/>
                    <a:pt x="10857" y="29842"/>
                    <a:pt x="10929" y="29878"/>
                  </a:cubicBezTo>
                  <a:lnTo>
                    <a:pt x="68348" y="49895"/>
                  </a:lnTo>
                  <a:cubicBezTo>
                    <a:pt x="68380" y="49906"/>
                    <a:pt x="68411" y="49910"/>
                    <a:pt x="68442" y="49910"/>
                  </a:cubicBezTo>
                  <a:cubicBezTo>
                    <a:pt x="68517" y="49910"/>
                    <a:pt x="68586" y="49884"/>
                    <a:pt x="68637" y="49859"/>
                  </a:cubicBezTo>
                  <a:cubicBezTo>
                    <a:pt x="68709" y="49787"/>
                    <a:pt x="68745" y="49679"/>
                    <a:pt x="68745" y="49570"/>
                  </a:cubicBezTo>
                  <a:lnTo>
                    <a:pt x="65463" y="21618"/>
                  </a:lnTo>
                  <a:cubicBezTo>
                    <a:pt x="65427" y="21510"/>
                    <a:pt x="65355" y="21402"/>
                    <a:pt x="65246" y="21366"/>
                  </a:cubicBezTo>
                  <a:lnTo>
                    <a:pt x="434" y="14"/>
                  </a:lnTo>
                  <a:cubicBezTo>
                    <a:pt x="405" y="5"/>
                    <a:pt x="373" y="0"/>
                    <a:pt x="3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6" name="Google Shape;4856;p64"/>
            <p:cNvSpPr/>
            <p:nvPr/>
          </p:nvSpPr>
          <p:spPr>
            <a:xfrm>
              <a:off x="5068725" y="3813275"/>
              <a:ext cx="471600" cy="14450"/>
            </a:xfrm>
            <a:custGeom>
              <a:avLst/>
              <a:gdLst/>
              <a:ahLst/>
              <a:cxnLst/>
              <a:rect l="l" t="t" r="r" b="b"/>
              <a:pathLst>
                <a:path w="18864" h="578" extrusionOk="0">
                  <a:moveTo>
                    <a:pt x="325" y="0"/>
                  </a:moveTo>
                  <a:cubicBezTo>
                    <a:pt x="145" y="0"/>
                    <a:pt x="1" y="108"/>
                    <a:pt x="1" y="289"/>
                  </a:cubicBezTo>
                  <a:cubicBezTo>
                    <a:pt x="1" y="469"/>
                    <a:pt x="145" y="577"/>
                    <a:pt x="325" y="577"/>
                  </a:cubicBezTo>
                  <a:lnTo>
                    <a:pt x="18539" y="577"/>
                  </a:lnTo>
                  <a:cubicBezTo>
                    <a:pt x="18719" y="577"/>
                    <a:pt x="18864" y="469"/>
                    <a:pt x="18864" y="289"/>
                  </a:cubicBezTo>
                  <a:cubicBezTo>
                    <a:pt x="18864" y="108"/>
                    <a:pt x="18719" y="0"/>
                    <a:pt x="185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7" name="Google Shape;4857;p64"/>
            <p:cNvSpPr/>
            <p:nvPr/>
          </p:nvSpPr>
          <p:spPr>
            <a:xfrm>
              <a:off x="4743225" y="3813275"/>
              <a:ext cx="174050" cy="14450"/>
            </a:xfrm>
            <a:custGeom>
              <a:avLst/>
              <a:gdLst/>
              <a:ahLst/>
              <a:cxnLst/>
              <a:rect l="l" t="t" r="r" b="b"/>
              <a:pathLst>
                <a:path w="6962" h="578" extrusionOk="0">
                  <a:moveTo>
                    <a:pt x="289" y="0"/>
                  </a:moveTo>
                  <a:cubicBezTo>
                    <a:pt x="145" y="0"/>
                    <a:pt x="0" y="108"/>
                    <a:pt x="0" y="289"/>
                  </a:cubicBezTo>
                  <a:cubicBezTo>
                    <a:pt x="0" y="469"/>
                    <a:pt x="145" y="577"/>
                    <a:pt x="289" y="577"/>
                  </a:cubicBezTo>
                  <a:lnTo>
                    <a:pt x="6673" y="577"/>
                  </a:lnTo>
                  <a:cubicBezTo>
                    <a:pt x="6853" y="577"/>
                    <a:pt x="6961" y="469"/>
                    <a:pt x="6961" y="289"/>
                  </a:cubicBezTo>
                  <a:cubicBezTo>
                    <a:pt x="6961" y="108"/>
                    <a:pt x="6853" y="0"/>
                    <a:pt x="66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8" name="Google Shape;4858;p64"/>
            <p:cNvSpPr/>
            <p:nvPr/>
          </p:nvSpPr>
          <p:spPr>
            <a:xfrm>
              <a:off x="5445625" y="3896225"/>
              <a:ext cx="94700" cy="15350"/>
            </a:xfrm>
            <a:custGeom>
              <a:avLst/>
              <a:gdLst/>
              <a:ahLst/>
              <a:cxnLst/>
              <a:rect l="l" t="t" r="r" b="b"/>
              <a:pathLst>
                <a:path w="3788" h="614" extrusionOk="0">
                  <a:moveTo>
                    <a:pt x="289" y="0"/>
                  </a:moveTo>
                  <a:cubicBezTo>
                    <a:pt x="145" y="0"/>
                    <a:pt x="1" y="145"/>
                    <a:pt x="1" y="289"/>
                  </a:cubicBezTo>
                  <a:cubicBezTo>
                    <a:pt x="1" y="469"/>
                    <a:pt x="145" y="613"/>
                    <a:pt x="289" y="613"/>
                  </a:cubicBezTo>
                  <a:lnTo>
                    <a:pt x="3463" y="613"/>
                  </a:lnTo>
                  <a:cubicBezTo>
                    <a:pt x="3643" y="613"/>
                    <a:pt x="3788" y="469"/>
                    <a:pt x="3788" y="289"/>
                  </a:cubicBezTo>
                  <a:cubicBezTo>
                    <a:pt x="3788" y="145"/>
                    <a:pt x="3643" y="0"/>
                    <a:pt x="34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9" name="Google Shape;4859;p64"/>
            <p:cNvSpPr/>
            <p:nvPr/>
          </p:nvSpPr>
          <p:spPr>
            <a:xfrm>
              <a:off x="5221125" y="3896225"/>
              <a:ext cx="174025" cy="15350"/>
            </a:xfrm>
            <a:custGeom>
              <a:avLst/>
              <a:gdLst/>
              <a:ahLst/>
              <a:cxnLst/>
              <a:rect l="l" t="t" r="r" b="b"/>
              <a:pathLst>
                <a:path w="6961" h="614" extrusionOk="0">
                  <a:moveTo>
                    <a:pt x="289" y="0"/>
                  </a:moveTo>
                  <a:cubicBezTo>
                    <a:pt x="144" y="0"/>
                    <a:pt x="0" y="145"/>
                    <a:pt x="0" y="289"/>
                  </a:cubicBezTo>
                  <a:cubicBezTo>
                    <a:pt x="0" y="469"/>
                    <a:pt x="144" y="613"/>
                    <a:pt x="289" y="613"/>
                  </a:cubicBezTo>
                  <a:lnTo>
                    <a:pt x="6672" y="613"/>
                  </a:lnTo>
                  <a:cubicBezTo>
                    <a:pt x="6817" y="613"/>
                    <a:pt x="6961" y="469"/>
                    <a:pt x="6961" y="289"/>
                  </a:cubicBezTo>
                  <a:cubicBezTo>
                    <a:pt x="6961" y="145"/>
                    <a:pt x="6817" y="0"/>
                    <a:pt x="66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0" name="Google Shape;4860;p64"/>
            <p:cNvSpPr/>
            <p:nvPr/>
          </p:nvSpPr>
          <p:spPr>
            <a:xfrm>
              <a:off x="4743225" y="3896225"/>
              <a:ext cx="384150" cy="15350"/>
            </a:xfrm>
            <a:custGeom>
              <a:avLst/>
              <a:gdLst/>
              <a:ahLst/>
              <a:cxnLst/>
              <a:rect l="l" t="t" r="r" b="b"/>
              <a:pathLst>
                <a:path w="15366" h="614" extrusionOk="0">
                  <a:moveTo>
                    <a:pt x="289" y="0"/>
                  </a:moveTo>
                  <a:cubicBezTo>
                    <a:pt x="145" y="0"/>
                    <a:pt x="0" y="145"/>
                    <a:pt x="0" y="289"/>
                  </a:cubicBezTo>
                  <a:cubicBezTo>
                    <a:pt x="0" y="469"/>
                    <a:pt x="145" y="613"/>
                    <a:pt x="289" y="613"/>
                  </a:cubicBezTo>
                  <a:lnTo>
                    <a:pt x="15077" y="613"/>
                  </a:lnTo>
                  <a:cubicBezTo>
                    <a:pt x="15221" y="613"/>
                    <a:pt x="15365" y="469"/>
                    <a:pt x="15365" y="289"/>
                  </a:cubicBezTo>
                  <a:cubicBezTo>
                    <a:pt x="15365" y="145"/>
                    <a:pt x="15221" y="0"/>
                    <a:pt x="150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1" name="Google Shape;4861;p64"/>
            <p:cNvSpPr/>
            <p:nvPr/>
          </p:nvSpPr>
          <p:spPr>
            <a:xfrm>
              <a:off x="5120125" y="3979175"/>
              <a:ext cx="420200" cy="15350"/>
            </a:xfrm>
            <a:custGeom>
              <a:avLst/>
              <a:gdLst/>
              <a:ahLst/>
              <a:cxnLst/>
              <a:rect l="l" t="t" r="r" b="b"/>
              <a:pathLst>
                <a:path w="16808" h="614" extrusionOk="0">
                  <a:moveTo>
                    <a:pt x="289" y="1"/>
                  </a:moveTo>
                  <a:cubicBezTo>
                    <a:pt x="109" y="1"/>
                    <a:pt x="1" y="145"/>
                    <a:pt x="1" y="325"/>
                  </a:cubicBezTo>
                  <a:cubicBezTo>
                    <a:pt x="1" y="469"/>
                    <a:pt x="109" y="614"/>
                    <a:pt x="289" y="614"/>
                  </a:cubicBezTo>
                  <a:lnTo>
                    <a:pt x="16483" y="614"/>
                  </a:lnTo>
                  <a:cubicBezTo>
                    <a:pt x="16663" y="614"/>
                    <a:pt x="16808" y="469"/>
                    <a:pt x="16808" y="325"/>
                  </a:cubicBezTo>
                  <a:cubicBezTo>
                    <a:pt x="16808" y="145"/>
                    <a:pt x="16663" y="1"/>
                    <a:pt x="164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2" name="Google Shape;4862;p64"/>
            <p:cNvSpPr/>
            <p:nvPr/>
          </p:nvSpPr>
          <p:spPr>
            <a:xfrm>
              <a:off x="4743225" y="3979175"/>
              <a:ext cx="304800" cy="15350"/>
            </a:xfrm>
            <a:custGeom>
              <a:avLst/>
              <a:gdLst/>
              <a:ahLst/>
              <a:cxnLst/>
              <a:rect l="l" t="t" r="r" b="b"/>
              <a:pathLst>
                <a:path w="12192" h="614" extrusionOk="0">
                  <a:moveTo>
                    <a:pt x="289" y="1"/>
                  </a:moveTo>
                  <a:cubicBezTo>
                    <a:pt x="145" y="1"/>
                    <a:pt x="0" y="145"/>
                    <a:pt x="0" y="325"/>
                  </a:cubicBezTo>
                  <a:cubicBezTo>
                    <a:pt x="0" y="469"/>
                    <a:pt x="145" y="614"/>
                    <a:pt x="289" y="614"/>
                  </a:cubicBezTo>
                  <a:lnTo>
                    <a:pt x="11903" y="614"/>
                  </a:lnTo>
                  <a:cubicBezTo>
                    <a:pt x="12047" y="614"/>
                    <a:pt x="12191" y="469"/>
                    <a:pt x="12191" y="325"/>
                  </a:cubicBezTo>
                  <a:cubicBezTo>
                    <a:pt x="12191" y="145"/>
                    <a:pt x="12047" y="1"/>
                    <a:pt x="119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3" name="Google Shape;4863;p64"/>
            <p:cNvSpPr/>
            <p:nvPr/>
          </p:nvSpPr>
          <p:spPr>
            <a:xfrm>
              <a:off x="5350950" y="4062125"/>
              <a:ext cx="189375" cy="15350"/>
            </a:xfrm>
            <a:custGeom>
              <a:avLst/>
              <a:gdLst/>
              <a:ahLst/>
              <a:cxnLst/>
              <a:rect l="l" t="t" r="r" b="b"/>
              <a:pathLst>
                <a:path w="7575" h="614" extrusionOk="0">
                  <a:moveTo>
                    <a:pt x="325" y="1"/>
                  </a:moveTo>
                  <a:cubicBezTo>
                    <a:pt x="145" y="1"/>
                    <a:pt x="1" y="145"/>
                    <a:pt x="1" y="325"/>
                  </a:cubicBezTo>
                  <a:cubicBezTo>
                    <a:pt x="1" y="470"/>
                    <a:pt x="145" y="614"/>
                    <a:pt x="325" y="614"/>
                  </a:cubicBezTo>
                  <a:lnTo>
                    <a:pt x="7250" y="614"/>
                  </a:lnTo>
                  <a:cubicBezTo>
                    <a:pt x="7430" y="614"/>
                    <a:pt x="7575" y="470"/>
                    <a:pt x="7575" y="325"/>
                  </a:cubicBezTo>
                  <a:cubicBezTo>
                    <a:pt x="7575" y="145"/>
                    <a:pt x="7430" y="1"/>
                    <a:pt x="72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4" name="Google Shape;4864;p64"/>
            <p:cNvSpPr/>
            <p:nvPr/>
          </p:nvSpPr>
          <p:spPr>
            <a:xfrm>
              <a:off x="4917250" y="4062125"/>
              <a:ext cx="376925" cy="15350"/>
            </a:xfrm>
            <a:custGeom>
              <a:avLst/>
              <a:gdLst/>
              <a:ahLst/>
              <a:cxnLst/>
              <a:rect l="l" t="t" r="r" b="b"/>
              <a:pathLst>
                <a:path w="15077" h="614" extrusionOk="0">
                  <a:moveTo>
                    <a:pt x="289" y="1"/>
                  </a:moveTo>
                  <a:cubicBezTo>
                    <a:pt x="109" y="1"/>
                    <a:pt x="0" y="145"/>
                    <a:pt x="0" y="325"/>
                  </a:cubicBezTo>
                  <a:cubicBezTo>
                    <a:pt x="0" y="470"/>
                    <a:pt x="109" y="614"/>
                    <a:pt x="289" y="614"/>
                  </a:cubicBezTo>
                  <a:lnTo>
                    <a:pt x="14752" y="614"/>
                  </a:lnTo>
                  <a:cubicBezTo>
                    <a:pt x="14932" y="614"/>
                    <a:pt x="15076" y="470"/>
                    <a:pt x="15076" y="325"/>
                  </a:cubicBezTo>
                  <a:cubicBezTo>
                    <a:pt x="15076" y="145"/>
                    <a:pt x="14932" y="1"/>
                    <a:pt x="147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5" name="Google Shape;4865;p64"/>
            <p:cNvSpPr/>
            <p:nvPr/>
          </p:nvSpPr>
          <p:spPr>
            <a:xfrm>
              <a:off x="4743225" y="4062125"/>
              <a:ext cx="109125" cy="15350"/>
            </a:xfrm>
            <a:custGeom>
              <a:avLst/>
              <a:gdLst/>
              <a:ahLst/>
              <a:cxnLst/>
              <a:rect l="l" t="t" r="r" b="b"/>
              <a:pathLst>
                <a:path w="4365" h="614" extrusionOk="0">
                  <a:moveTo>
                    <a:pt x="289" y="1"/>
                  </a:moveTo>
                  <a:cubicBezTo>
                    <a:pt x="145" y="1"/>
                    <a:pt x="0" y="145"/>
                    <a:pt x="0" y="325"/>
                  </a:cubicBezTo>
                  <a:cubicBezTo>
                    <a:pt x="0" y="470"/>
                    <a:pt x="145" y="614"/>
                    <a:pt x="289" y="614"/>
                  </a:cubicBezTo>
                  <a:lnTo>
                    <a:pt x="4076" y="614"/>
                  </a:lnTo>
                  <a:cubicBezTo>
                    <a:pt x="4220" y="614"/>
                    <a:pt x="4365" y="470"/>
                    <a:pt x="4365" y="325"/>
                  </a:cubicBezTo>
                  <a:cubicBezTo>
                    <a:pt x="4365" y="145"/>
                    <a:pt x="4220" y="1"/>
                    <a:pt x="40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6" name="Google Shape;4866;p64"/>
            <p:cNvSpPr/>
            <p:nvPr/>
          </p:nvSpPr>
          <p:spPr>
            <a:xfrm>
              <a:off x="5068725" y="4135175"/>
              <a:ext cx="471600" cy="15350"/>
            </a:xfrm>
            <a:custGeom>
              <a:avLst/>
              <a:gdLst/>
              <a:ahLst/>
              <a:cxnLst/>
              <a:rect l="l" t="t" r="r" b="b"/>
              <a:pathLst>
                <a:path w="18864" h="614" extrusionOk="0">
                  <a:moveTo>
                    <a:pt x="325" y="0"/>
                  </a:moveTo>
                  <a:cubicBezTo>
                    <a:pt x="145" y="0"/>
                    <a:pt x="1" y="144"/>
                    <a:pt x="1" y="325"/>
                  </a:cubicBezTo>
                  <a:cubicBezTo>
                    <a:pt x="1" y="469"/>
                    <a:pt x="145" y="613"/>
                    <a:pt x="325" y="613"/>
                  </a:cubicBezTo>
                  <a:lnTo>
                    <a:pt x="18539" y="613"/>
                  </a:lnTo>
                  <a:cubicBezTo>
                    <a:pt x="18719" y="613"/>
                    <a:pt x="18864" y="469"/>
                    <a:pt x="18864" y="325"/>
                  </a:cubicBezTo>
                  <a:cubicBezTo>
                    <a:pt x="18864" y="144"/>
                    <a:pt x="18719" y="0"/>
                    <a:pt x="185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7" name="Google Shape;4867;p64"/>
            <p:cNvSpPr/>
            <p:nvPr/>
          </p:nvSpPr>
          <p:spPr>
            <a:xfrm>
              <a:off x="4743225" y="4135175"/>
              <a:ext cx="174050" cy="15350"/>
            </a:xfrm>
            <a:custGeom>
              <a:avLst/>
              <a:gdLst/>
              <a:ahLst/>
              <a:cxnLst/>
              <a:rect l="l" t="t" r="r" b="b"/>
              <a:pathLst>
                <a:path w="6962" h="614" extrusionOk="0">
                  <a:moveTo>
                    <a:pt x="289" y="0"/>
                  </a:moveTo>
                  <a:cubicBezTo>
                    <a:pt x="145" y="0"/>
                    <a:pt x="0" y="144"/>
                    <a:pt x="0" y="325"/>
                  </a:cubicBezTo>
                  <a:cubicBezTo>
                    <a:pt x="0" y="469"/>
                    <a:pt x="145" y="613"/>
                    <a:pt x="289" y="613"/>
                  </a:cubicBezTo>
                  <a:lnTo>
                    <a:pt x="6673" y="613"/>
                  </a:lnTo>
                  <a:cubicBezTo>
                    <a:pt x="6853" y="613"/>
                    <a:pt x="6961" y="469"/>
                    <a:pt x="6961" y="325"/>
                  </a:cubicBezTo>
                  <a:cubicBezTo>
                    <a:pt x="6961" y="144"/>
                    <a:pt x="6853" y="0"/>
                    <a:pt x="66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8" name="Google Shape;4868;p64"/>
            <p:cNvSpPr/>
            <p:nvPr/>
          </p:nvSpPr>
          <p:spPr>
            <a:xfrm>
              <a:off x="5445625" y="4218125"/>
              <a:ext cx="94700" cy="15350"/>
            </a:xfrm>
            <a:custGeom>
              <a:avLst/>
              <a:gdLst/>
              <a:ahLst/>
              <a:cxnLst/>
              <a:rect l="l" t="t" r="r" b="b"/>
              <a:pathLst>
                <a:path w="3788" h="614" extrusionOk="0">
                  <a:moveTo>
                    <a:pt x="289" y="0"/>
                  </a:moveTo>
                  <a:cubicBezTo>
                    <a:pt x="145" y="0"/>
                    <a:pt x="1" y="145"/>
                    <a:pt x="1" y="325"/>
                  </a:cubicBezTo>
                  <a:cubicBezTo>
                    <a:pt x="1" y="469"/>
                    <a:pt x="145" y="613"/>
                    <a:pt x="289" y="613"/>
                  </a:cubicBezTo>
                  <a:lnTo>
                    <a:pt x="3463" y="613"/>
                  </a:lnTo>
                  <a:cubicBezTo>
                    <a:pt x="3643" y="613"/>
                    <a:pt x="3788" y="469"/>
                    <a:pt x="3788" y="325"/>
                  </a:cubicBezTo>
                  <a:cubicBezTo>
                    <a:pt x="3788" y="145"/>
                    <a:pt x="3643" y="0"/>
                    <a:pt x="34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9" name="Google Shape;4869;p64"/>
            <p:cNvSpPr/>
            <p:nvPr/>
          </p:nvSpPr>
          <p:spPr>
            <a:xfrm>
              <a:off x="5221125" y="4218125"/>
              <a:ext cx="174025" cy="15350"/>
            </a:xfrm>
            <a:custGeom>
              <a:avLst/>
              <a:gdLst/>
              <a:ahLst/>
              <a:cxnLst/>
              <a:rect l="l" t="t" r="r" b="b"/>
              <a:pathLst>
                <a:path w="6961" h="614" extrusionOk="0">
                  <a:moveTo>
                    <a:pt x="289" y="0"/>
                  </a:moveTo>
                  <a:cubicBezTo>
                    <a:pt x="144" y="0"/>
                    <a:pt x="0" y="145"/>
                    <a:pt x="0" y="325"/>
                  </a:cubicBezTo>
                  <a:cubicBezTo>
                    <a:pt x="0" y="469"/>
                    <a:pt x="144" y="613"/>
                    <a:pt x="289" y="613"/>
                  </a:cubicBezTo>
                  <a:lnTo>
                    <a:pt x="6672" y="613"/>
                  </a:lnTo>
                  <a:cubicBezTo>
                    <a:pt x="6817" y="613"/>
                    <a:pt x="6961" y="469"/>
                    <a:pt x="6961" y="325"/>
                  </a:cubicBezTo>
                  <a:cubicBezTo>
                    <a:pt x="6961" y="145"/>
                    <a:pt x="6817" y="0"/>
                    <a:pt x="66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0" name="Google Shape;4870;p64"/>
            <p:cNvSpPr/>
            <p:nvPr/>
          </p:nvSpPr>
          <p:spPr>
            <a:xfrm>
              <a:off x="4743225" y="4218125"/>
              <a:ext cx="384150" cy="15350"/>
            </a:xfrm>
            <a:custGeom>
              <a:avLst/>
              <a:gdLst/>
              <a:ahLst/>
              <a:cxnLst/>
              <a:rect l="l" t="t" r="r" b="b"/>
              <a:pathLst>
                <a:path w="15366" h="614" extrusionOk="0">
                  <a:moveTo>
                    <a:pt x="289" y="0"/>
                  </a:moveTo>
                  <a:cubicBezTo>
                    <a:pt x="145" y="0"/>
                    <a:pt x="0" y="145"/>
                    <a:pt x="0" y="325"/>
                  </a:cubicBezTo>
                  <a:cubicBezTo>
                    <a:pt x="0" y="469"/>
                    <a:pt x="145" y="613"/>
                    <a:pt x="289" y="613"/>
                  </a:cubicBezTo>
                  <a:lnTo>
                    <a:pt x="15077" y="613"/>
                  </a:lnTo>
                  <a:cubicBezTo>
                    <a:pt x="15221" y="613"/>
                    <a:pt x="15365" y="469"/>
                    <a:pt x="15365" y="325"/>
                  </a:cubicBezTo>
                  <a:cubicBezTo>
                    <a:pt x="15365" y="145"/>
                    <a:pt x="15221" y="0"/>
                    <a:pt x="150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1" name="Google Shape;4871;p64"/>
            <p:cNvSpPr/>
            <p:nvPr/>
          </p:nvSpPr>
          <p:spPr>
            <a:xfrm>
              <a:off x="5120125" y="4301975"/>
              <a:ext cx="420200" cy="14450"/>
            </a:xfrm>
            <a:custGeom>
              <a:avLst/>
              <a:gdLst/>
              <a:ahLst/>
              <a:cxnLst/>
              <a:rect l="l" t="t" r="r" b="b"/>
              <a:pathLst>
                <a:path w="16808" h="578" extrusionOk="0">
                  <a:moveTo>
                    <a:pt x="289" y="1"/>
                  </a:moveTo>
                  <a:cubicBezTo>
                    <a:pt x="109" y="1"/>
                    <a:pt x="1" y="109"/>
                    <a:pt x="1" y="289"/>
                  </a:cubicBezTo>
                  <a:cubicBezTo>
                    <a:pt x="1" y="469"/>
                    <a:pt x="109" y="578"/>
                    <a:pt x="289" y="578"/>
                  </a:cubicBezTo>
                  <a:lnTo>
                    <a:pt x="16483" y="578"/>
                  </a:lnTo>
                  <a:cubicBezTo>
                    <a:pt x="16663" y="578"/>
                    <a:pt x="16808" y="469"/>
                    <a:pt x="16808" y="289"/>
                  </a:cubicBezTo>
                  <a:cubicBezTo>
                    <a:pt x="16808" y="109"/>
                    <a:pt x="16663" y="1"/>
                    <a:pt x="164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2" name="Google Shape;4872;p64"/>
            <p:cNvSpPr/>
            <p:nvPr/>
          </p:nvSpPr>
          <p:spPr>
            <a:xfrm>
              <a:off x="4743225" y="4301975"/>
              <a:ext cx="304800" cy="14450"/>
            </a:xfrm>
            <a:custGeom>
              <a:avLst/>
              <a:gdLst/>
              <a:ahLst/>
              <a:cxnLst/>
              <a:rect l="l" t="t" r="r" b="b"/>
              <a:pathLst>
                <a:path w="12192" h="578" extrusionOk="0">
                  <a:moveTo>
                    <a:pt x="289" y="1"/>
                  </a:moveTo>
                  <a:cubicBezTo>
                    <a:pt x="145" y="1"/>
                    <a:pt x="0" y="109"/>
                    <a:pt x="0" y="289"/>
                  </a:cubicBezTo>
                  <a:cubicBezTo>
                    <a:pt x="0" y="469"/>
                    <a:pt x="145" y="578"/>
                    <a:pt x="289" y="578"/>
                  </a:cubicBezTo>
                  <a:lnTo>
                    <a:pt x="11903" y="578"/>
                  </a:lnTo>
                  <a:cubicBezTo>
                    <a:pt x="12047" y="578"/>
                    <a:pt x="12191" y="469"/>
                    <a:pt x="12191" y="289"/>
                  </a:cubicBezTo>
                  <a:cubicBezTo>
                    <a:pt x="12191" y="109"/>
                    <a:pt x="12047" y="1"/>
                    <a:pt x="119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3" name="Google Shape;4873;p64"/>
            <p:cNvSpPr/>
            <p:nvPr/>
          </p:nvSpPr>
          <p:spPr>
            <a:xfrm>
              <a:off x="5445625" y="4457975"/>
              <a:ext cx="94700" cy="15350"/>
            </a:xfrm>
            <a:custGeom>
              <a:avLst/>
              <a:gdLst/>
              <a:ahLst/>
              <a:cxnLst/>
              <a:rect l="l" t="t" r="r" b="b"/>
              <a:pathLst>
                <a:path w="3788" h="614" extrusionOk="0">
                  <a:moveTo>
                    <a:pt x="289" y="0"/>
                  </a:moveTo>
                  <a:cubicBezTo>
                    <a:pt x="145" y="0"/>
                    <a:pt x="1" y="144"/>
                    <a:pt x="1" y="289"/>
                  </a:cubicBezTo>
                  <a:cubicBezTo>
                    <a:pt x="1" y="469"/>
                    <a:pt x="145" y="613"/>
                    <a:pt x="289" y="613"/>
                  </a:cubicBezTo>
                  <a:lnTo>
                    <a:pt x="3463" y="613"/>
                  </a:lnTo>
                  <a:cubicBezTo>
                    <a:pt x="3643" y="613"/>
                    <a:pt x="3788" y="469"/>
                    <a:pt x="3788" y="289"/>
                  </a:cubicBezTo>
                  <a:cubicBezTo>
                    <a:pt x="3788" y="144"/>
                    <a:pt x="3643" y="0"/>
                    <a:pt x="34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4" name="Google Shape;4874;p64"/>
            <p:cNvSpPr/>
            <p:nvPr/>
          </p:nvSpPr>
          <p:spPr>
            <a:xfrm>
              <a:off x="5221125" y="4457975"/>
              <a:ext cx="174025" cy="15350"/>
            </a:xfrm>
            <a:custGeom>
              <a:avLst/>
              <a:gdLst/>
              <a:ahLst/>
              <a:cxnLst/>
              <a:rect l="l" t="t" r="r" b="b"/>
              <a:pathLst>
                <a:path w="6961" h="614" extrusionOk="0">
                  <a:moveTo>
                    <a:pt x="289" y="0"/>
                  </a:moveTo>
                  <a:cubicBezTo>
                    <a:pt x="144" y="0"/>
                    <a:pt x="0" y="144"/>
                    <a:pt x="0" y="289"/>
                  </a:cubicBezTo>
                  <a:cubicBezTo>
                    <a:pt x="0" y="469"/>
                    <a:pt x="144" y="613"/>
                    <a:pt x="289" y="613"/>
                  </a:cubicBezTo>
                  <a:lnTo>
                    <a:pt x="6672" y="613"/>
                  </a:lnTo>
                  <a:cubicBezTo>
                    <a:pt x="6817" y="613"/>
                    <a:pt x="6961" y="469"/>
                    <a:pt x="6961" y="289"/>
                  </a:cubicBezTo>
                  <a:cubicBezTo>
                    <a:pt x="6961" y="144"/>
                    <a:pt x="6817" y="0"/>
                    <a:pt x="66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5" name="Google Shape;4875;p64"/>
            <p:cNvSpPr/>
            <p:nvPr/>
          </p:nvSpPr>
          <p:spPr>
            <a:xfrm>
              <a:off x="4743225" y="4457975"/>
              <a:ext cx="384150" cy="15350"/>
            </a:xfrm>
            <a:custGeom>
              <a:avLst/>
              <a:gdLst/>
              <a:ahLst/>
              <a:cxnLst/>
              <a:rect l="l" t="t" r="r" b="b"/>
              <a:pathLst>
                <a:path w="15366" h="614" extrusionOk="0">
                  <a:moveTo>
                    <a:pt x="289" y="0"/>
                  </a:moveTo>
                  <a:cubicBezTo>
                    <a:pt x="145" y="0"/>
                    <a:pt x="0" y="144"/>
                    <a:pt x="0" y="289"/>
                  </a:cubicBezTo>
                  <a:cubicBezTo>
                    <a:pt x="0" y="469"/>
                    <a:pt x="145" y="613"/>
                    <a:pt x="289" y="613"/>
                  </a:cubicBezTo>
                  <a:lnTo>
                    <a:pt x="15077" y="613"/>
                  </a:lnTo>
                  <a:cubicBezTo>
                    <a:pt x="15221" y="613"/>
                    <a:pt x="15365" y="469"/>
                    <a:pt x="15365" y="289"/>
                  </a:cubicBezTo>
                  <a:cubicBezTo>
                    <a:pt x="15365" y="144"/>
                    <a:pt x="15221" y="0"/>
                    <a:pt x="150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6" name="Google Shape;4876;p64"/>
            <p:cNvSpPr/>
            <p:nvPr/>
          </p:nvSpPr>
          <p:spPr>
            <a:xfrm>
              <a:off x="5120125" y="4540925"/>
              <a:ext cx="420200" cy="15350"/>
            </a:xfrm>
            <a:custGeom>
              <a:avLst/>
              <a:gdLst/>
              <a:ahLst/>
              <a:cxnLst/>
              <a:rect l="l" t="t" r="r" b="b"/>
              <a:pathLst>
                <a:path w="16808" h="614" extrusionOk="0">
                  <a:moveTo>
                    <a:pt x="289" y="0"/>
                  </a:moveTo>
                  <a:cubicBezTo>
                    <a:pt x="109" y="0"/>
                    <a:pt x="1" y="145"/>
                    <a:pt x="1" y="325"/>
                  </a:cubicBezTo>
                  <a:cubicBezTo>
                    <a:pt x="1" y="469"/>
                    <a:pt x="109" y="613"/>
                    <a:pt x="289" y="613"/>
                  </a:cubicBezTo>
                  <a:lnTo>
                    <a:pt x="16483" y="613"/>
                  </a:lnTo>
                  <a:cubicBezTo>
                    <a:pt x="16663" y="613"/>
                    <a:pt x="16808" y="469"/>
                    <a:pt x="16808" y="325"/>
                  </a:cubicBezTo>
                  <a:cubicBezTo>
                    <a:pt x="16808" y="145"/>
                    <a:pt x="16663" y="0"/>
                    <a:pt x="164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7" name="Google Shape;4877;p64"/>
            <p:cNvSpPr/>
            <p:nvPr/>
          </p:nvSpPr>
          <p:spPr>
            <a:xfrm>
              <a:off x="4743225" y="4540925"/>
              <a:ext cx="304800" cy="15350"/>
            </a:xfrm>
            <a:custGeom>
              <a:avLst/>
              <a:gdLst/>
              <a:ahLst/>
              <a:cxnLst/>
              <a:rect l="l" t="t" r="r" b="b"/>
              <a:pathLst>
                <a:path w="12192" h="614" extrusionOk="0">
                  <a:moveTo>
                    <a:pt x="289" y="0"/>
                  </a:moveTo>
                  <a:cubicBezTo>
                    <a:pt x="145" y="0"/>
                    <a:pt x="0" y="145"/>
                    <a:pt x="0" y="325"/>
                  </a:cubicBezTo>
                  <a:cubicBezTo>
                    <a:pt x="0" y="469"/>
                    <a:pt x="145" y="613"/>
                    <a:pt x="289" y="613"/>
                  </a:cubicBezTo>
                  <a:lnTo>
                    <a:pt x="11903" y="613"/>
                  </a:lnTo>
                  <a:cubicBezTo>
                    <a:pt x="12047" y="613"/>
                    <a:pt x="12191" y="469"/>
                    <a:pt x="12191" y="325"/>
                  </a:cubicBezTo>
                  <a:cubicBezTo>
                    <a:pt x="12191" y="145"/>
                    <a:pt x="12047" y="0"/>
                    <a:pt x="119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8" name="Google Shape;4878;p64"/>
            <p:cNvSpPr/>
            <p:nvPr/>
          </p:nvSpPr>
          <p:spPr>
            <a:xfrm>
              <a:off x="5350950" y="4623875"/>
              <a:ext cx="189375" cy="15350"/>
            </a:xfrm>
            <a:custGeom>
              <a:avLst/>
              <a:gdLst/>
              <a:ahLst/>
              <a:cxnLst/>
              <a:rect l="l" t="t" r="r" b="b"/>
              <a:pathLst>
                <a:path w="7575" h="614" extrusionOk="0">
                  <a:moveTo>
                    <a:pt x="325" y="1"/>
                  </a:moveTo>
                  <a:cubicBezTo>
                    <a:pt x="145" y="1"/>
                    <a:pt x="1" y="145"/>
                    <a:pt x="1" y="325"/>
                  </a:cubicBezTo>
                  <a:cubicBezTo>
                    <a:pt x="1" y="469"/>
                    <a:pt x="145" y="614"/>
                    <a:pt x="325" y="614"/>
                  </a:cubicBezTo>
                  <a:lnTo>
                    <a:pt x="7250" y="614"/>
                  </a:lnTo>
                  <a:cubicBezTo>
                    <a:pt x="7430" y="614"/>
                    <a:pt x="7575" y="469"/>
                    <a:pt x="7575" y="325"/>
                  </a:cubicBezTo>
                  <a:cubicBezTo>
                    <a:pt x="7575" y="145"/>
                    <a:pt x="7430" y="1"/>
                    <a:pt x="72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9" name="Google Shape;4879;p64"/>
            <p:cNvSpPr/>
            <p:nvPr/>
          </p:nvSpPr>
          <p:spPr>
            <a:xfrm>
              <a:off x="4917250" y="4623875"/>
              <a:ext cx="376925" cy="15350"/>
            </a:xfrm>
            <a:custGeom>
              <a:avLst/>
              <a:gdLst/>
              <a:ahLst/>
              <a:cxnLst/>
              <a:rect l="l" t="t" r="r" b="b"/>
              <a:pathLst>
                <a:path w="15077" h="614" extrusionOk="0">
                  <a:moveTo>
                    <a:pt x="289" y="1"/>
                  </a:moveTo>
                  <a:cubicBezTo>
                    <a:pt x="109" y="1"/>
                    <a:pt x="0" y="145"/>
                    <a:pt x="0" y="325"/>
                  </a:cubicBezTo>
                  <a:cubicBezTo>
                    <a:pt x="0" y="469"/>
                    <a:pt x="109" y="614"/>
                    <a:pt x="289" y="614"/>
                  </a:cubicBezTo>
                  <a:lnTo>
                    <a:pt x="14752" y="614"/>
                  </a:lnTo>
                  <a:cubicBezTo>
                    <a:pt x="14932" y="614"/>
                    <a:pt x="15076" y="469"/>
                    <a:pt x="15076" y="325"/>
                  </a:cubicBezTo>
                  <a:cubicBezTo>
                    <a:pt x="15076" y="145"/>
                    <a:pt x="14932" y="1"/>
                    <a:pt x="147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0" name="Google Shape;4880;p64"/>
            <p:cNvSpPr/>
            <p:nvPr/>
          </p:nvSpPr>
          <p:spPr>
            <a:xfrm>
              <a:off x="4743225" y="4623875"/>
              <a:ext cx="109125" cy="15350"/>
            </a:xfrm>
            <a:custGeom>
              <a:avLst/>
              <a:gdLst/>
              <a:ahLst/>
              <a:cxnLst/>
              <a:rect l="l" t="t" r="r" b="b"/>
              <a:pathLst>
                <a:path w="4365" h="614" extrusionOk="0">
                  <a:moveTo>
                    <a:pt x="289" y="1"/>
                  </a:moveTo>
                  <a:cubicBezTo>
                    <a:pt x="145" y="1"/>
                    <a:pt x="0" y="145"/>
                    <a:pt x="0" y="325"/>
                  </a:cubicBezTo>
                  <a:cubicBezTo>
                    <a:pt x="0" y="469"/>
                    <a:pt x="145" y="614"/>
                    <a:pt x="289" y="614"/>
                  </a:cubicBezTo>
                  <a:lnTo>
                    <a:pt x="4076" y="614"/>
                  </a:lnTo>
                  <a:cubicBezTo>
                    <a:pt x="4220" y="614"/>
                    <a:pt x="4365" y="469"/>
                    <a:pt x="4365" y="325"/>
                  </a:cubicBezTo>
                  <a:cubicBezTo>
                    <a:pt x="4365" y="145"/>
                    <a:pt x="4220" y="1"/>
                    <a:pt x="40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1" name="Google Shape;4881;p64"/>
            <p:cNvSpPr/>
            <p:nvPr/>
          </p:nvSpPr>
          <p:spPr>
            <a:xfrm>
              <a:off x="5068725" y="4696900"/>
              <a:ext cx="471600" cy="15375"/>
            </a:xfrm>
            <a:custGeom>
              <a:avLst/>
              <a:gdLst/>
              <a:ahLst/>
              <a:cxnLst/>
              <a:rect l="l" t="t" r="r" b="b"/>
              <a:pathLst>
                <a:path w="18864" h="615" extrusionOk="0">
                  <a:moveTo>
                    <a:pt x="325" y="1"/>
                  </a:moveTo>
                  <a:cubicBezTo>
                    <a:pt x="145" y="1"/>
                    <a:pt x="1" y="145"/>
                    <a:pt x="1" y="289"/>
                  </a:cubicBezTo>
                  <a:cubicBezTo>
                    <a:pt x="1" y="470"/>
                    <a:pt x="145" y="614"/>
                    <a:pt x="325" y="614"/>
                  </a:cubicBezTo>
                  <a:lnTo>
                    <a:pt x="18539" y="614"/>
                  </a:lnTo>
                  <a:cubicBezTo>
                    <a:pt x="18719" y="614"/>
                    <a:pt x="18864" y="470"/>
                    <a:pt x="18864" y="289"/>
                  </a:cubicBezTo>
                  <a:cubicBezTo>
                    <a:pt x="18864" y="145"/>
                    <a:pt x="18719" y="1"/>
                    <a:pt x="185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2" name="Google Shape;4882;p64"/>
            <p:cNvSpPr/>
            <p:nvPr/>
          </p:nvSpPr>
          <p:spPr>
            <a:xfrm>
              <a:off x="4743225" y="4696900"/>
              <a:ext cx="174050" cy="15375"/>
            </a:xfrm>
            <a:custGeom>
              <a:avLst/>
              <a:gdLst/>
              <a:ahLst/>
              <a:cxnLst/>
              <a:rect l="l" t="t" r="r" b="b"/>
              <a:pathLst>
                <a:path w="6962" h="615" extrusionOk="0">
                  <a:moveTo>
                    <a:pt x="289" y="1"/>
                  </a:moveTo>
                  <a:cubicBezTo>
                    <a:pt x="145" y="1"/>
                    <a:pt x="0" y="145"/>
                    <a:pt x="0" y="289"/>
                  </a:cubicBezTo>
                  <a:cubicBezTo>
                    <a:pt x="0" y="470"/>
                    <a:pt x="145" y="614"/>
                    <a:pt x="289" y="614"/>
                  </a:cubicBezTo>
                  <a:lnTo>
                    <a:pt x="6673" y="614"/>
                  </a:lnTo>
                  <a:cubicBezTo>
                    <a:pt x="6853" y="614"/>
                    <a:pt x="6961" y="470"/>
                    <a:pt x="6961" y="289"/>
                  </a:cubicBezTo>
                  <a:cubicBezTo>
                    <a:pt x="6961" y="145"/>
                    <a:pt x="6853" y="1"/>
                    <a:pt x="66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3" name="Google Shape;4883;p64"/>
            <p:cNvSpPr/>
            <p:nvPr/>
          </p:nvSpPr>
          <p:spPr>
            <a:xfrm>
              <a:off x="5445625" y="4779875"/>
              <a:ext cx="94700" cy="15350"/>
            </a:xfrm>
            <a:custGeom>
              <a:avLst/>
              <a:gdLst/>
              <a:ahLst/>
              <a:cxnLst/>
              <a:rect l="l" t="t" r="r" b="b"/>
              <a:pathLst>
                <a:path w="3788" h="614" extrusionOk="0">
                  <a:moveTo>
                    <a:pt x="289" y="0"/>
                  </a:moveTo>
                  <a:cubicBezTo>
                    <a:pt x="145" y="0"/>
                    <a:pt x="1" y="144"/>
                    <a:pt x="1" y="325"/>
                  </a:cubicBezTo>
                  <a:cubicBezTo>
                    <a:pt x="1" y="469"/>
                    <a:pt x="145" y="613"/>
                    <a:pt x="289" y="613"/>
                  </a:cubicBezTo>
                  <a:lnTo>
                    <a:pt x="3463" y="613"/>
                  </a:lnTo>
                  <a:cubicBezTo>
                    <a:pt x="3643" y="613"/>
                    <a:pt x="3788" y="469"/>
                    <a:pt x="3788" y="325"/>
                  </a:cubicBezTo>
                  <a:cubicBezTo>
                    <a:pt x="3788" y="144"/>
                    <a:pt x="3643" y="0"/>
                    <a:pt x="34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4" name="Google Shape;4884;p64"/>
            <p:cNvSpPr/>
            <p:nvPr/>
          </p:nvSpPr>
          <p:spPr>
            <a:xfrm>
              <a:off x="5221125" y="4779875"/>
              <a:ext cx="174025" cy="15350"/>
            </a:xfrm>
            <a:custGeom>
              <a:avLst/>
              <a:gdLst/>
              <a:ahLst/>
              <a:cxnLst/>
              <a:rect l="l" t="t" r="r" b="b"/>
              <a:pathLst>
                <a:path w="6961" h="614" extrusionOk="0">
                  <a:moveTo>
                    <a:pt x="289" y="0"/>
                  </a:moveTo>
                  <a:cubicBezTo>
                    <a:pt x="144" y="0"/>
                    <a:pt x="0" y="144"/>
                    <a:pt x="0" y="325"/>
                  </a:cubicBezTo>
                  <a:cubicBezTo>
                    <a:pt x="0" y="469"/>
                    <a:pt x="144" y="613"/>
                    <a:pt x="289" y="613"/>
                  </a:cubicBezTo>
                  <a:lnTo>
                    <a:pt x="6672" y="613"/>
                  </a:lnTo>
                  <a:cubicBezTo>
                    <a:pt x="6817" y="613"/>
                    <a:pt x="6961" y="469"/>
                    <a:pt x="6961" y="325"/>
                  </a:cubicBezTo>
                  <a:cubicBezTo>
                    <a:pt x="6961" y="144"/>
                    <a:pt x="6817" y="0"/>
                    <a:pt x="66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5" name="Google Shape;4885;p64"/>
            <p:cNvSpPr/>
            <p:nvPr/>
          </p:nvSpPr>
          <p:spPr>
            <a:xfrm>
              <a:off x="4743225" y="4779875"/>
              <a:ext cx="384150" cy="15350"/>
            </a:xfrm>
            <a:custGeom>
              <a:avLst/>
              <a:gdLst/>
              <a:ahLst/>
              <a:cxnLst/>
              <a:rect l="l" t="t" r="r" b="b"/>
              <a:pathLst>
                <a:path w="15366" h="614" extrusionOk="0">
                  <a:moveTo>
                    <a:pt x="289" y="0"/>
                  </a:moveTo>
                  <a:cubicBezTo>
                    <a:pt x="145" y="0"/>
                    <a:pt x="0" y="144"/>
                    <a:pt x="0" y="325"/>
                  </a:cubicBezTo>
                  <a:cubicBezTo>
                    <a:pt x="0" y="469"/>
                    <a:pt x="145" y="613"/>
                    <a:pt x="289" y="613"/>
                  </a:cubicBezTo>
                  <a:lnTo>
                    <a:pt x="15077" y="613"/>
                  </a:lnTo>
                  <a:cubicBezTo>
                    <a:pt x="15221" y="613"/>
                    <a:pt x="15365" y="469"/>
                    <a:pt x="15365" y="325"/>
                  </a:cubicBezTo>
                  <a:cubicBezTo>
                    <a:pt x="15365" y="144"/>
                    <a:pt x="15221" y="0"/>
                    <a:pt x="150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6" name="Google Shape;4886;p64"/>
            <p:cNvSpPr/>
            <p:nvPr/>
          </p:nvSpPr>
          <p:spPr>
            <a:xfrm>
              <a:off x="5619650" y="3718600"/>
              <a:ext cx="671775" cy="1228275"/>
            </a:xfrm>
            <a:custGeom>
              <a:avLst/>
              <a:gdLst/>
              <a:ahLst/>
              <a:cxnLst/>
              <a:rect l="l" t="t" r="r" b="b"/>
              <a:pathLst>
                <a:path w="26871" h="49131" extrusionOk="0">
                  <a:moveTo>
                    <a:pt x="17529" y="0"/>
                  </a:moveTo>
                  <a:cubicBezTo>
                    <a:pt x="17385" y="0"/>
                    <a:pt x="17277" y="108"/>
                    <a:pt x="17241" y="253"/>
                  </a:cubicBezTo>
                  <a:lnTo>
                    <a:pt x="12408" y="36428"/>
                  </a:lnTo>
                  <a:lnTo>
                    <a:pt x="8440" y="16302"/>
                  </a:lnTo>
                  <a:cubicBezTo>
                    <a:pt x="8404" y="16158"/>
                    <a:pt x="8296" y="16050"/>
                    <a:pt x="8152" y="16050"/>
                  </a:cubicBezTo>
                  <a:cubicBezTo>
                    <a:pt x="7972" y="16050"/>
                    <a:pt x="7863" y="16158"/>
                    <a:pt x="7863" y="16302"/>
                  </a:cubicBezTo>
                  <a:lnTo>
                    <a:pt x="4870" y="43569"/>
                  </a:lnTo>
                  <a:lnTo>
                    <a:pt x="2958" y="38159"/>
                  </a:lnTo>
                  <a:cubicBezTo>
                    <a:pt x="2927" y="38065"/>
                    <a:pt x="2815" y="37972"/>
                    <a:pt x="2691" y="37972"/>
                  </a:cubicBezTo>
                  <a:cubicBezTo>
                    <a:pt x="2672" y="37972"/>
                    <a:pt x="2653" y="37974"/>
                    <a:pt x="2634" y="37979"/>
                  </a:cubicBezTo>
                  <a:cubicBezTo>
                    <a:pt x="2525" y="37979"/>
                    <a:pt x="2417" y="38087"/>
                    <a:pt x="2381" y="38195"/>
                  </a:cubicBezTo>
                  <a:lnTo>
                    <a:pt x="37" y="48763"/>
                  </a:lnTo>
                  <a:cubicBezTo>
                    <a:pt x="1" y="48943"/>
                    <a:pt x="109" y="49087"/>
                    <a:pt x="253" y="49124"/>
                  </a:cubicBezTo>
                  <a:cubicBezTo>
                    <a:pt x="277" y="49128"/>
                    <a:pt x="300" y="49131"/>
                    <a:pt x="322" y="49131"/>
                  </a:cubicBezTo>
                  <a:cubicBezTo>
                    <a:pt x="470" y="49131"/>
                    <a:pt x="582" y="49032"/>
                    <a:pt x="614" y="48907"/>
                  </a:cubicBezTo>
                  <a:lnTo>
                    <a:pt x="2742" y="39349"/>
                  </a:lnTo>
                  <a:lnTo>
                    <a:pt x="4725" y="45012"/>
                  </a:lnTo>
                  <a:cubicBezTo>
                    <a:pt x="4798" y="45156"/>
                    <a:pt x="4906" y="45228"/>
                    <a:pt x="5050" y="45228"/>
                  </a:cubicBezTo>
                  <a:cubicBezTo>
                    <a:pt x="5194" y="45192"/>
                    <a:pt x="5303" y="45084"/>
                    <a:pt x="5303" y="44940"/>
                  </a:cubicBezTo>
                  <a:lnTo>
                    <a:pt x="8224" y="18358"/>
                  </a:lnTo>
                  <a:lnTo>
                    <a:pt x="12155" y="38339"/>
                  </a:lnTo>
                  <a:cubicBezTo>
                    <a:pt x="12191" y="38484"/>
                    <a:pt x="12300" y="38556"/>
                    <a:pt x="12444" y="38556"/>
                  </a:cubicBezTo>
                  <a:cubicBezTo>
                    <a:pt x="12624" y="38556"/>
                    <a:pt x="12732" y="38448"/>
                    <a:pt x="12732" y="38303"/>
                  </a:cubicBezTo>
                  <a:lnTo>
                    <a:pt x="17529" y="2633"/>
                  </a:lnTo>
                  <a:lnTo>
                    <a:pt x="22723" y="44182"/>
                  </a:lnTo>
                  <a:cubicBezTo>
                    <a:pt x="22723" y="44291"/>
                    <a:pt x="22831" y="44399"/>
                    <a:pt x="22975" y="44435"/>
                  </a:cubicBezTo>
                  <a:cubicBezTo>
                    <a:pt x="22995" y="44441"/>
                    <a:pt x="23015" y="44444"/>
                    <a:pt x="23036" y="44444"/>
                  </a:cubicBezTo>
                  <a:cubicBezTo>
                    <a:pt x="23131" y="44444"/>
                    <a:pt x="23234" y="44380"/>
                    <a:pt x="23264" y="44291"/>
                  </a:cubicBezTo>
                  <a:lnTo>
                    <a:pt x="25176" y="40792"/>
                  </a:lnTo>
                  <a:lnTo>
                    <a:pt x="26258" y="48474"/>
                  </a:lnTo>
                  <a:cubicBezTo>
                    <a:pt x="26258" y="48631"/>
                    <a:pt x="26367" y="48734"/>
                    <a:pt x="26514" y="48734"/>
                  </a:cubicBezTo>
                  <a:cubicBezTo>
                    <a:pt x="26536" y="48734"/>
                    <a:pt x="26559" y="48731"/>
                    <a:pt x="26582" y="48727"/>
                  </a:cubicBezTo>
                  <a:cubicBezTo>
                    <a:pt x="26726" y="48727"/>
                    <a:pt x="26871" y="48583"/>
                    <a:pt x="26835" y="48402"/>
                  </a:cubicBezTo>
                  <a:lnTo>
                    <a:pt x="25680" y="39782"/>
                  </a:lnTo>
                  <a:cubicBezTo>
                    <a:pt x="25644" y="39674"/>
                    <a:pt x="25536" y="39566"/>
                    <a:pt x="25428" y="39530"/>
                  </a:cubicBezTo>
                  <a:cubicBezTo>
                    <a:pt x="25284" y="39530"/>
                    <a:pt x="25176" y="39566"/>
                    <a:pt x="25103" y="39674"/>
                  </a:cubicBezTo>
                  <a:lnTo>
                    <a:pt x="23192" y="43172"/>
                  </a:lnTo>
                  <a:lnTo>
                    <a:pt x="17854" y="289"/>
                  </a:lnTo>
                  <a:cubicBezTo>
                    <a:pt x="17818" y="108"/>
                    <a:pt x="17710" y="0"/>
                    <a:pt x="175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7" name="Google Shape;4887;p64"/>
            <p:cNvSpPr/>
            <p:nvPr/>
          </p:nvSpPr>
          <p:spPr>
            <a:xfrm>
              <a:off x="4803625" y="3226950"/>
              <a:ext cx="1458050" cy="440500"/>
            </a:xfrm>
            <a:custGeom>
              <a:avLst/>
              <a:gdLst/>
              <a:ahLst/>
              <a:cxnLst/>
              <a:rect l="l" t="t" r="r" b="b"/>
              <a:pathLst>
                <a:path w="58322" h="17620" extrusionOk="0">
                  <a:moveTo>
                    <a:pt x="57979" y="1"/>
                  </a:moveTo>
                  <a:cubicBezTo>
                    <a:pt x="57907" y="1"/>
                    <a:pt x="57835" y="28"/>
                    <a:pt x="57780" y="82"/>
                  </a:cubicBezTo>
                  <a:lnTo>
                    <a:pt x="44508" y="14112"/>
                  </a:lnTo>
                  <a:lnTo>
                    <a:pt x="32281" y="4879"/>
                  </a:lnTo>
                  <a:cubicBezTo>
                    <a:pt x="32216" y="4846"/>
                    <a:pt x="32151" y="4828"/>
                    <a:pt x="32090" y="4828"/>
                  </a:cubicBezTo>
                  <a:cubicBezTo>
                    <a:pt x="32014" y="4828"/>
                    <a:pt x="31944" y="4855"/>
                    <a:pt x="31884" y="4915"/>
                  </a:cubicBezTo>
                  <a:lnTo>
                    <a:pt x="23697" y="12344"/>
                  </a:lnTo>
                  <a:lnTo>
                    <a:pt x="13995" y="3652"/>
                  </a:lnTo>
                  <a:cubicBezTo>
                    <a:pt x="13941" y="3598"/>
                    <a:pt x="13869" y="3571"/>
                    <a:pt x="13797" y="3571"/>
                  </a:cubicBezTo>
                  <a:cubicBezTo>
                    <a:pt x="13724" y="3571"/>
                    <a:pt x="13652" y="3598"/>
                    <a:pt x="13598" y="3652"/>
                  </a:cubicBezTo>
                  <a:lnTo>
                    <a:pt x="145" y="17105"/>
                  </a:lnTo>
                  <a:cubicBezTo>
                    <a:pt x="1" y="17214"/>
                    <a:pt x="1" y="17430"/>
                    <a:pt x="145" y="17538"/>
                  </a:cubicBezTo>
                  <a:cubicBezTo>
                    <a:pt x="199" y="17592"/>
                    <a:pt x="271" y="17619"/>
                    <a:pt x="344" y="17619"/>
                  </a:cubicBezTo>
                  <a:cubicBezTo>
                    <a:pt x="416" y="17619"/>
                    <a:pt x="488" y="17592"/>
                    <a:pt x="542" y="17538"/>
                  </a:cubicBezTo>
                  <a:lnTo>
                    <a:pt x="13815" y="4265"/>
                  </a:lnTo>
                  <a:lnTo>
                    <a:pt x="23517" y="12958"/>
                  </a:lnTo>
                  <a:cubicBezTo>
                    <a:pt x="23571" y="13012"/>
                    <a:pt x="23643" y="13039"/>
                    <a:pt x="23715" y="13039"/>
                  </a:cubicBezTo>
                  <a:cubicBezTo>
                    <a:pt x="23787" y="13039"/>
                    <a:pt x="23859" y="13012"/>
                    <a:pt x="23913" y="12958"/>
                  </a:cubicBezTo>
                  <a:lnTo>
                    <a:pt x="32101" y="5528"/>
                  </a:lnTo>
                  <a:lnTo>
                    <a:pt x="44327" y="14761"/>
                  </a:lnTo>
                  <a:cubicBezTo>
                    <a:pt x="44388" y="14806"/>
                    <a:pt x="44455" y="14826"/>
                    <a:pt x="44520" y="14826"/>
                  </a:cubicBezTo>
                  <a:cubicBezTo>
                    <a:pt x="44610" y="14826"/>
                    <a:pt x="44697" y="14788"/>
                    <a:pt x="44760" y="14725"/>
                  </a:cubicBezTo>
                  <a:lnTo>
                    <a:pt x="58213" y="514"/>
                  </a:lnTo>
                  <a:cubicBezTo>
                    <a:pt x="58321" y="406"/>
                    <a:pt x="58321" y="190"/>
                    <a:pt x="58177" y="82"/>
                  </a:cubicBezTo>
                  <a:cubicBezTo>
                    <a:pt x="58123" y="28"/>
                    <a:pt x="58051" y="1"/>
                    <a:pt x="579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8" name="Google Shape;4888;p64"/>
            <p:cNvSpPr/>
            <p:nvPr/>
          </p:nvSpPr>
          <p:spPr>
            <a:xfrm>
              <a:off x="5103900" y="3278575"/>
              <a:ext cx="89275" cy="89275"/>
            </a:xfrm>
            <a:custGeom>
              <a:avLst/>
              <a:gdLst/>
              <a:ahLst/>
              <a:cxnLst/>
              <a:rect l="l" t="t" r="r" b="b"/>
              <a:pathLst>
                <a:path w="3571" h="3571" extrusionOk="0">
                  <a:moveTo>
                    <a:pt x="1804" y="0"/>
                  </a:moveTo>
                  <a:cubicBezTo>
                    <a:pt x="794" y="0"/>
                    <a:pt x="0" y="830"/>
                    <a:pt x="0" y="1804"/>
                  </a:cubicBezTo>
                  <a:cubicBezTo>
                    <a:pt x="0" y="2778"/>
                    <a:pt x="794" y="3571"/>
                    <a:pt x="1804" y="3571"/>
                  </a:cubicBezTo>
                  <a:cubicBezTo>
                    <a:pt x="2777" y="3571"/>
                    <a:pt x="3571" y="2778"/>
                    <a:pt x="3571" y="1804"/>
                  </a:cubicBezTo>
                  <a:cubicBezTo>
                    <a:pt x="3571" y="830"/>
                    <a:pt x="2777" y="0"/>
                    <a:pt x="18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9" name="Google Shape;4889;p64"/>
            <p:cNvSpPr/>
            <p:nvPr/>
          </p:nvSpPr>
          <p:spPr>
            <a:xfrm>
              <a:off x="5096675" y="3271350"/>
              <a:ext cx="103725" cy="103725"/>
            </a:xfrm>
            <a:custGeom>
              <a:avLst/>
              <a:gdLst/>
              <a:ahLst/>
              <a:cxnLst/>
              <a:rect l="l" t="t" r="r" b="b"/>
              <a:pathLst>
                <a:path w="4149" h="4149" extrusionOk="0">
                  <a:moveTo>
                    <a:pt x="2093" y="614"/>
                  </a:moveTo>
                  <a:cubicBezTo>
                    <a:pt x="2886" y="614"/>
                    <a:pt x="3571" y="1263"/>
                    <a:pt x="3571" y="2093"/>
                  </a:cubicBezTo>
                  <a:cubicBezTo>
                    <a:pt x="3571" y="2886"/>
                    <a:pt x="2886" y="3571"/>
                    <a:pt x="2093" y="3571"/>
                  </a:cubicBezTo>
                  <a:cubicBezTo>
                    <a:pt x="1263" y="3571"/>
                    <a:pt x="614" y="2886"/>
                    <a:pt x="614" y="2093"/>
                  </a:cubicBezTo>
                  <a:cubicBezTo>
                    <a:pt x="614" y="1263"/>
                    <a:pt x="1263" y="614"/>
                    <a:pt x="2093" y="614"/>
                  </a:cubicBezTo>
                  <a:close/>
                  <a:moveTo>
                    <a:pt x="2093" y="1"/>
                  </a:moveTo>
                  <a:cubicBezTo>
                    <a:pt x="939" y="1"/>
                    <a:pt x="1" y="939"/>
                    <a:pt x="1" y="2093"/>
                  </a:cubicBezTo>
                  <a:cubicBezTo>
                    <a:pt x="1" y="3247"/>
                    <a:pt x="939" y="4149"/>
                    <a:pt x="2093" y="4149"/>
                  </a:cubicBezTo>
                  <a:cubicBezTo>
                    <a:pt x="3211" y="4149"/>
                    <a:pt x="4148" y="3247"/>
                    <a:pt x="4148" y="2093"/>
                  </a:cubicBezTo>
                  <a:cubicBezTo>
                    <a:pt x="4148" y="939"/>
                    <a:pt x="3211" y="1"/>
                    <a:pt x="20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0" name="Google Shape;4890;p64"/>
            <p:cNvSpPr/>
            <p:nvPr/>
          </p:nvSpPr>
          <p:spPr>
            <a:xfrm>
              <a:off x="5561050" y="3311025"/>
              <a:ext cx="89275" cy="88400"/>
            </a:xfrm>
            <a:custGeom>
              <a:avLst/>
              <a:gdLst/>
              <a:ahLst/>
              <a:cxnLst/>
              <a:rect l="l" t="t" r="r" b="b"/>
              <a:pathLst>
                <a:path w="3571" h="3536" extrusionOk="0">
                  <a:moveTo>
                    <a:pt x="1804" y="1"/>
                  </a:moveTo>
                  <a:cubicBezTo>
                    <a:pt x="794" y="1"/>
                    <a:pt x="0" y="794"/>
                    <a:pt x="0" y="1768"/>
                  </a:cubicBezTo>
                  <a:cubicBezTo>
                    <a:pt x="0" y="2742"/>
                    <a:pt x="794" y="3535"/>
                    <a:pt x="1804" y="3535"/>
                  </a:cubicBezTo>
                  <a:cubicBezTo>
                    <a:pt x="2777" y="3535"/>
                    <a:pt x="3571" y="2742"/>
                    <a:pt x="3571" y="1768"/>
                  </a:cubicBezTo>
                  <a:cubicBezTo>
                    <a:pt x="3571" y="794"/>
                    <a:pt x="2777" y="1"/>
                    <a:pt x="18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1" name="Google Shape;4891;p64"/>
            <p:cNvSpPr/>
            <p:nvPr/>
          </p:nvSpPr>
          <p:spPr>
            <a:xfrm>
              <a:off x="5553825" y="3302925"/>
              <a:ext cx="103725" cy="104600"/>
            </a:xfrm>
            <a:custGeom>
              <a:avLst/>
              <a:gdLst/>
              <a:ahLst/>
              <a:cxnLst/>
              <a:rect l="l" t="t" r="r" b="b"/>
              <a:pathLst>
                <a:path w="4149" h="4184" extrusionOk="0">
                  <a:moveTo>
                    <a:pt x="2093" y="613"/>
                  </a:moveTo>
                  <a:cubicBezTo>
                    <a:pt x="2886" y="613"/>
                    <a:pt x="3535" y="1263"/>
                    <a:pt x="3535" y="2092"/>
                  </a:cubicBezTo>
                  <a:cubicBezTo>
                    <a:pt x="3535" y="2922"/>
                    <a:pt x="2886" y="3571"/>
                    <a:pt x="2093" y="3571"/>
                  </a:cubicBezTo>
                  <a:cubicBezTo>
                    <a:pt x="1263" y="3571"/>
                    <a:pt x="614" y="2922"/>
                    <a:pt x="614" y="2092"/>
                  </a:cubicBezTo>
                  <a:cubicBezTo>
                    <a:pt x="614" y="1263"/>
                    <a:pt x="1263" y="613"/>
                    <a:pt x="2093" y="613"/>
                  </a:cubicBezTo>
                  <a:close/>
                  <a:moveTo>
                    <a:pt x="2093" y="0"/>
                  </a:moveTo>
                  <a:cubicBezTo>
                    <a:pt x="939" y="0"/>
                    <a:pt x="1" y="938"/>
                    <a:pt x="1" y="2092"/>
                  </a:cubicBezTo>
                  <a:cubicBezTo>
                    <a:pt x="1" y="3246"/>
                    <a:pt x="939" y="4184"/>
                    <a:pt x="2093" y="4184"/>
                  </a:cubicBezTo>
                  <a:cubicBezTo>
                    <a:pt x="3211" y="4184"/>
                    <a:pt x="4148" y="3246"/>
                    <a:pt x="4148" y="2092"/>
                  </a:cubicBezTo>
                  <a:cubicBezTo>
                    <a:pt x="4148" y="938"/>
                    <a:pt x="3211" y="0"/>
                    <a:pt x="20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2" name="Google Shape;4892;p64"/>
            <p:cNvSpPr/>
            <p:nvPr/>
          </p:nvSpPr>
          <p:spPr>
            <a:xfrm>
              <a:off x="5872125" y="3545475"/>
              <a:ext cx="89300" cy="89275"/>
            </a:xfrm>
            <a:custGeom>
              <a:avLst/>
              <a:gdLst/>
              <a:ahLst/>
              <a:cxnLst/>
              <a:rect l="l" t="t" r="r" b="b"/>
              <a:pathLst>
                <a:path w="3572" h="3571" extrusionOk="0">
                  <a:moveTo>
                    <a:pt x="1768" y="0"/>
                  </a:moveTo>
                  <a:cubicBezTo>
                    <a:pt x="794" y="0"/>
                    <a:pt x="0" y="794"/>
                    <a:pt x="0" y="1768"/>
                  </a:cubicBezTo>
                  <a:cubicBezTo>
                    <a:pt x="0" y="2777"/>
                    <a:pt x="794" y="3571"/>
                    <a:pt x="1768" y="3571"/>
                  </a:cubicBezTo>
                  <a:cubicBezTo>
                    <a:pt x="2778" y="3571"/>
                    <a:pt x="3571" y="2777"/>
                    <a:pt x="3571" y="1768"/>
                  </a:cubicBezTo>
                  <a:cubicBezTo>
                    <a:pt x="3571" y="794"/>
                    <a:pt x="2778" y="0"/>
                    <a:pt x="17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3" name="Google Shape;4893;p64"/>
            <p:cNvSpPr/>
            <p:nvPr/>
          </p:nvSpPr>
          <p:spPr>
            <a:xfrm>
              <a:off x="5864900" y="3538250"/>
              <a:ext cx="103725" cy="103725"/>
            </a:xfrm>
            <a:custGeom>
              <a:avLst/>
              <a:gdLst/>
              <a:ahLst/>
              <a:cxnLst/>
              <a:rect l="l" t="t" r="r" b="b"/>
              <a:pathLst>
                <a:path w="4149" h="4149" extrusionOk="0">
                  <a:moveTo>
                    <a:pt x="2057" y="578"/>
                  </a:moveTo>
                  <a:cubicBezTo>
                    <a:pt x="2886" y="614"/>
                    <a:pt x="3535" y="1263"/>
                    <a:pt x="3535" y="2057"/>
                  </a:cubicBezTo>
                  <a:cubicBezTo>
                    <a:pt x="3535" y="2886"/>
                    <a:pt x="2886" y="3535"/>
                    <a:pt x="2057" y="3535"/>
                  </a:cubicBezTo>
                  <a:cubicBezTo>
                    <a:pt x="1263" y="3535"/>
                    <a:pt x="614" y="2886"/>
                    <a:pt x="614" y="2057"/>
                  </a:cubicBezTo>
                  <a:cubicBezTo>
                    <a:pt x="614" y="1263"/>
                    <a:pt x="1263" y="614"/>
                    <a:pt x="2057" y="578"/>
                  </a:cubicBezTo>
                  <a:close/>
                  <a:moveTo>
                    <a:pt x="2057" y="1"/>
                  </a:moveTo>
                  <a:cubicBezTo>
                    <a:pt x="939" y="1"/>
                    <a:pt x="1" y="938"/>
                    <a:pt x="1" y="2057"/>
                  </a:cubicBezTo>
                  <a:cubicBezTo>
                    <a:pt x="1" y="3211"/>
                    <a:pt x="939" y="4148"/>
                    <a:pt x="2057" y="4148"/>
                  </a:cubicBezTo>
                  <a:cubicBezTo>
                    <a:pt x="3211" y="4148"/>
                    <a:pt x="4149" y="3211"/>
                    <a:pt x="4149" y="2057"/>
                  </a:cubicBezTo>
                  <a:cubicBezTo>
                    <a:pt x="4149" y="938"/>
                    <a:pt x="3211" y="1"/>
                    <a:pt x="20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4" name="Google Shape;4894;p64"/>
            <p:cNvSpPr/>
            <p:nvPr/>
          </p:nvSpPr>
          <p:spPr>
            <a:xfrm>
              <a:off x="6202150" y="3190200"/>
              <a:ext cx="89275" cy="88400"/>
            </a:xfrm>
            <a:custGeom>
              <a:avLst/>
              <a:gdLst/>
              <a:ahLst/>
              <a:cxnLst/>
              <a:rect l="l" t="t" r="r" b="b"/>
              <a:pathLst>
                <a:path w="3571" h="3536" extrusionOk="0">
                  <a:moveTo>
                    <a:pt x="1803" y="1"/>
                  </a:moveTo>
                  <a:cubicBezTo>
                    <a:pt x="793" y="1"/>
                    <a:pt x="0" y="794"/>
                    <a:pt x="0" y="1768"/>
                  </a:cubicBezTo>
                  <a:cubicBezTo>
                    <a:pt x="0" y="2742"/>
                    <a:pt x="793" y="3535"/>
                    <a:pt x="1803" y="3535"/>
                  </a:cubicBezTo>
                  <a:cubicBezTo>
                    <a:pt x="2777" y="3535"/>
                    <a:pt x="3571" y="2742"/>
                    <a:pt x="3571" y="1768"/>
                  </a:cubicBezTo>
                  <a:cubicBezTo>
                    <a:pt x="3571" y="794"/>
                    <a:pt x="2777" y="1"/>
                    <a:pt x="18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5" name="Google Shape;4895;p64"/>
            <p:cNvSpPr/>
            <p:nvPr/>
          </p:nvSpPr>
          <p:spPr>
            <a:xfrm>
              <a:off x="6194925" y="3183000"/>
              <a:ext cx="103725" cy="103700"/>
            </a:xfrm>
            <a:custGeom>
              <a:avLst/>
              <a:gdLst/>
              <a:ahLst/>
              <a:cxnLst/>
              <a:rect l="l" t="t" r="r" b="b"/>
              <a:pathLst>
                <a:path w="4149" h="4148" extrusionOk="0">
                  <a:moveTo>
                    <a:pt x="2092" y="577"/>
                  </a:moveTo>
                  <a:cubicBezTo>
                    <a:pt x="2886" y="577"/>
                    <a:pt x="3535" y="1263"/>
                    <a:pt x="3535" y="2056"/>
                  </a:cubicBezTo>
                  <a:cubicBezTo>
                    <a:pt x="3535" y="2886"/>
                    <a:pt x="2886" y="3535"/>
                    <a:pt x="2092" y="3535"/>
                  </a:cubicBezTo>
                  <a:cubicBezTo>
                    <a:pt x="1263" y="3535"/>
                    <a:pt x="614" y="2886"/>
                    <a:pt x="614" y="2056"/>
                  </a:cubicBezTo>
                  <a:cubicBezTo>
                    <a:pt x="614" y="1263"/>
                    <a:pt x="1263" y="577"/>
                    <a:pt x="2092" y="577"/>
                  </a:cubicBezTo>
                  <a:close/>
                  <a:moveTo>
                    <a:pt x="2092" y="0"/>
                  </a:moveTo>
                  <a:cubicBezTo>
                    <a:pt x="938" y="0"/>
                    <a:pt x="0" y="902"/>
                    <a:pt x="0" y="2056"/>
                  </a:cubicBezTo>
                  <a:cubicBezTo>
                    <a:pt x="0" y="3210"/>
                    <a:pt x="938" y="4148"/>
                    <a:pt x="2092" y="4148"/>
                  </a:cubicBezTo>
                  <a:cubicBezTo>
                    <a:pt x="3210" y="4148"/>
                    <a:pt x="4148" y="3210"/>
                    <a:pt x="4148" y="2056"/>
                  </a:cubicBezTo>
                  <a:cubicBezTo>
                    <a:pt x="4148" y="902"/>
                    <a:pt x="3210" y="0"/>
                    <a:pt x="20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6" name="Google Shape;4896;p64"/>
            <p:cNvSpPr/>
            <p:nvPr/>
          </p:nvSpPr>
          <p:spPr>
            <a:xfrm>
              <a:off x="4767575" y="3615800"/>
              <a:ext cx="89275" cy="88400"/>
            </a:xfrm>
            <a:custGeom>
              <a:avLst/>
              <a:gdLst/>
              <a:ahLst/>
              <a:cxnLst/>
              <a:rect l="l" t="t" r="r" b="b"/>
              <a:pathLst>
                <a:path w="3571" h="3536" extrusionOk="0">
                  <a:moveTo>
                    <a:pt x="1804" y="0"/>
                  </a:moveTo>
                  <a:cubicBezTo>
                    <a:pt x="794" y="0"/>
                    <a:pt x="0" y="794"/>
                    <a:pt x="0" y="1768"/>
                  </a:cubicBezTo>
                  <a:cubicBezTo>
                    <a:pt x="0" y="2742"/>
                    <a:pt x="794" y="3535"/>
                    <a:pt x="1804" y="3535"/>
                  </a:cubicBezTo>
                  <a:cubicBezTo>
                    <a:pt x="2777" y="3535"/>
                    <a:pt x="3571" y="2742"/>
                    <a:pt x="3571" y="1768"/>
                  </a:cubicBezTo>
                  <a:cubicBezTo>
                    <a:pt x="3571" y="794"/>
                    <a:pt x="2777" y="0"/>
                    <a:pt x="18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7" name="Google Shape;4897;p64"/>
            <p:cNvSpPr/>
            <p:nvPr/>
          </p:nvSpPr>
          <p:spPr>
            <a:xfrm>
              <a:off x="4760350" y="3607675"/>
              <a:ext cx="103725" cy="103725"/>
            </a:xfrm>
            <a:custGeom>
              <a:avLst/>
              <a:gdLst/>
              <a:ahLst/>
              <a:cxnLst/>
              <a:rect l="l" t="t" r="r" b="b"/>
              <a:pathLst>
                <a:path w="4149" h="4149" extrusionOk="0">
                  <a:moveTo>
                    <a:pt x="2093" y="614"/>
                  </a:moveTo>
                  <a:cubicBezTo>
                    <a:pt x="2886" y="614"/>
                    <a:pt x="3535" y="1263"/>
                    <a:pt x="3571" y="2093"/>
                  </a:cubicBezTo>
                  <a:cubicBezTo>
                    <a:pt x="3535" y="2886"/>
                    <a:pt x="2886" y="3572"/>
                    <a:pt x="2093" y="3572"/>
                  </a:cubicBezTo>
                  <a:cubicBezTo>
                    <a:pt x="1263" y="3572"/>
                    <a:pt x="614" y="2886"/>
                    <a:pt x="614" y="2093"/>
                  </a:cubicBezTo>
                  <a:cubicBezTo>
                    <a:pt x="614" y="1263"/>
                    <a:pt x="1263" y="614"/>
                    <a:pt x="2093" y="614"/>
                  </a:cubicBezTo>
                  <a:close/>
                  <a:moveTo>
                    <a:pt x="2093" y="1"/>
                  </a:moveTo>
                  <a:cubicBezTo>
                    <a:pt x="938" y="1"/>
                    <a:pt x="1" y="939"/>
                    <a:pt x="1" y="2093"/>
                  </a:cubicBezTo>
                  <a:cubicBezTo>
                    <a:pt x="1" y="3247"/>
                    <a:pt x="938" y="4149"/>
                    <a:pt x="2093" y="4149"/>
                  </a:cubicBezTo>
                  <a:cubicBezTo>
                    <a:pt x="3211" y="4149"/>
                    <a:pt x="4148" y="3247"/>
                    <a:pt x="4148" y="2093"/>
                  </a:cubicBezTo>
                  <a:cubicBezTo>
                    <a:pt x="4148" y="939"/>
                    <a:pt x="3211" y="1"/>
                    <a:pt x="20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8" name="Google Shape;4898;p64"/>
            <p:cNvSpPr/>
            <p:nvPr/>
          </p:nvSpPr>
          <p:spPr>
            <a:xfrm>
              <a:off x="5351850" y="3488650"/>
              <a:ext cx="89300" cy="88400"/>
            </a:xfrm>
            <a:custGeom>
              <a:avLst/>
              <a:gdLst/>
              <a:ahLst/>
              <a:cxnLst/>
              <a:rect l="l" t="t" r="r" b="b"/>
              <a:pathLst>
                <a:path w="3572" h="3536" extrusionOk="0">
                  <a:moveTo>
                    <a:pt x="1768" y="1"/>
                  </a:moveTo>
                  <a:cubicBezTo>
                    <a:pt x="794" y="1"/>
                    <a:pt x="1" y="794"/>
                    <a:pt x="1" y="1768"/>
                  </a:cubicBezTo>
                  <a:cubicBezTo>
                    <a:pt x="1" y="2742"/>
                    <a:pt x="794" y="3536"/>
                    <a:pt x="1768" y="3536"/>
                  </a:cubicBezTo>
                  <a:cubicBezTo>
                    <a:pt x="2742" y="3536"/>
                    <a:pt x="3571" y="2742"/>
                    <a:pt x="3571" y="1768"/>
                  </a:cubicBezTo>
                  <a:cubicBezTo>
                    <a:pt x="3571" y="794"/>
                    <a:pt x="2742" y="1"/>
                    <a:pt x="17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9" name="Google Shape;4899;p64"/>
            <p:cNvSpPr/>
            <p:nvPr/>
          </p:nvSpPr>
          <p:spPr>
            <a:xfrm>
              <a:off x="5344650" y="3480550"/>
              <a:ext cx="103700" cy="104625"/>
            </a:xfrm>
            <a:custGeom>
              <a:avLst/>
              <a:gdLst/>
              <a:ahLst/>
              <a:cxnLst/>
              <a:rect l="l" t="t" r="r" b="b"/>
              <a:pathLst>
                <a:path w="4148" h="4185" extrusionOk="0">
                  <a:moveTo>
                    <a:pt x="2056" y="614"/>
                  </a:moveTo>
                  <a:cubicBezTo>
                    <a:pt x="2886" y="614"/>
                    <a:pt x="3535" y="1263"/>
                    <a:pt x="3535" y="2092"/>
                  </a:cubicBezTo>
                  <a:cubicBezTo>
                    <a:pt x="3535" y="2922"/>
                    <a:pt x="2886" y="3571"/>
                    <a:pt x="2056" y="3571"/>
                  </a:cubicBezTo>
                  <a:cubicBezTo>
                    <a:pt x="1263" y="3571"/>
                    <a:pt x="577" y="2922"/>
                    <a:pt x="577" y="2092"/>
                  </a:cubicBezTo>
                  <a:cubicBezTo>
                    <a:pt x="577" y="1263"/>
                    <a:pt x="1263" y="614"/>
                    <a:pt x="2056" y="614"/>
                  </a:cubicBezTo>
                  <a:close/>
                  <a:moveTo>
                    <a:pt x="2056" y="0"/>
                  </a:moveTo>
                  <a:cubicBezTo>
                    <a:pt x="902" y="0"/>
                    <a:pt x="0" y="938"/>
                    <a:pt x="0" y="2092"/>
                  </a:cubicBezTo>
                  <a:cubicBezTo>
                    <a:pt x="0" y="3246"/>
                    <a:pt x="902" y="4184"/>
                    <a:pt x="2056" y="4184"/>
                  </a:cubicBezTo>
                  <a:cubicBezTo>
                    <a:pt x="3210" y="4184"/>
                    <a:pt x="4148" y="3246"/>
                    <a:pt x="4148" y="2092"/>
                  </a:cubicBezTo>
                  <a:cubicBezTo>
                    <a:pt x="4148" y="938"/>
                    <a:pt x="3210" y="0"/>
                    <a:pt x="20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0" name="Google Shape;4900;p64"/>
            <p:cNvSpPr/>
            <p:nvPr/>
          </p:nvSpPr>
          <p:spPr>
            <a:xfrm>
              <a:off x="2393450" y="2124425"/>
              <a:ext cx="147900" cy="90200"/>
            </a:xfrm>
            <a:custGeom>
              <a:avLst/>
              <a:gdLst/>
              <a:ahLst/>
              <a:cxnLst/>
              <a:rect l="l" t="t" r="r" b="b"/>
              <a:pathLst>
                <a:path w="5916" h="3608" extrusionOk="0">
                  <a:moveTo>
                    <a:pt x="5563" y="0"/>
                  </a:moveTo>
                  <a:cubicBezTo>
                    <a:pt x="5511" y="0"/>
                    <a:pt x="5459" y="12"/>
                    <a:pt x="5411" y="36"/>
                  </a:cubicBezTo>
                  <a:lnTo>
                    <a:pt x="181" y="3066"/>
                  </a:lnTo>
                  <a:cubicBezTo>
                    <a:pt x="37" y="3138"/>
                    <a:pt x="1" y="3319"/>
                    <a:pt x="73" y="3463"/>
                  </a:cubicBezTo>
                  <a:cubicBezTo>
                    <a:pt x="145" y="3559"/>
                    <a:pt x="249" y="3607"/>
                    <a:pt x="353" y="3607"/>
                  </a:cubicBezTo>
                  <a:cubicBezTo>
                    <a:pt x="405" y="3607"/>
                    <a:pt x="457" y="3595"/>
                    <a:pt x="506" y="3571"/>
                  </a:cubicBezTo>
                  <a:lnTo>
                    <a:pt x="5735" y="578"/>
                  </a:lnTo>
                  <a:cubicBezTo>
                    <a:pt x="5880" y="469"/>
                    <a:pt x="5916" y="289"/>
                    <a:pt x="5843" y="145"/>
                  </a:cubicBezTo>
                  <a:cubicBezTo>
                    <a:pt x="5771" y="49"/>
                    <a:pt x="5667" y="0"/>
                    <a:pt x="55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1" name="Google Shape;4901;p64"/>
            <p:cNvSpPr/>
            <p:nvPr/>
          </p:nvSpPr>
          <p:spPr>
            <a:xfrm>
              <a:off x="1756875" y="1902825"/>
              <a:ext cx="783575" cy="901950"/>
            </a:xfrm>
            <a:custGeom>
              <a:avLst/>
              <a:gdLst/>
              <a:ahLst/>
              <a:cxnLst/>
              <a:rect l="l" t="t" r="r" b="b"/>
              <a:pathLst>
                <a:path w="31343" h="36078" extrusionOk="0">
                  <a:moveTo>
                    <a:pt x="15653" y="641"/>
                  </a:moveTo>
                  <a:lnTo>
                    <a:pt x="30729" y="9333"/>
                  </a:lnTo>
                  <a:lnTo>
                    <a:pt x="30729" y="26718"/>
                  </a:lnTo>
                  <a:lnTo>
                    <a:pt x="15653" y="35446"/>
                  </a:lnTo>
                  <a:lnTo>
                    <a:pt x="613" y="26718"/>
                  </a:lnTo>
                  <a:lnTo>
                    <a:pt x="613" y="9358"/>
                  </a:lnTo>
                  <a:lnTo>
                    <a:pt x="15653" y="641"/>
                  </a:lnTo>
                  <a:close/>
                  <a:moveTo>
                    <a:pt x="15671" y="1"/>
                  </a:moveTo>
                  <a:cubicBezTo>
                    <a:pt x="15617" y="1"/>
                    <a:pt x="15563" y="10"/>
                    <a:pt x="15509" y="28"/>
                  </a:cubicBezTo>
                  <a:lnTo>
                    <a:pt x="144" y="8900"/>
                  </a:lnTo>
                  <a:cubicBezTo>
                    <a:pt x="72" y="8973"/>
                    <a:pt x="0" y="9045"/>
                    <a:pt x="0" y="9153"/>
                  </a:cubicBezTo>
                  <a:lnTo>
                    <a:pt x="0" y="26898"/>
                  </a:lnTo>
                  <a:cubicBezTo>
                    <a:pt x="0" y="27006"/>
                    <a:pt x="72" y="27114"/>
                    <a:pt x="144" y="27150"/>
                  </a:cubicBezTo>
                  <a:lnTo>
                    <a:pt x="15509" y="36023"/>
                  </a:lnTo>
                  <a:cubicBezTo>
                    <a:pt x="15563" y="36059"/>
                    <a:pt x="15617" y="36077"/>
                    <a:pt x="15671" y="36077"/>
                  </a:cubicBezTo>
                  <a:cubicBezTo>
                    <a:pt x="15725" y="36077"/>
                    <a:pt x="15780" y="36059"/>
                    <a:pt x="15834" y="36023"/>
                  </a:cubicBezTo>
                  <a:lnTo>
                    <a:pt x="31198" y="27150"/>
                  </a:lnTo>
                  <a:cubicBezTo>
                    <a:pt x="31270" y="27114"/>
                    <a:pt x="31343" y="27006"/>
                    <a:pt x="31343" y="26898"/>
                  </a:cubicBezTo>
                  <a:lnTo>
                    <a:pt x="31343" y="9153"/>
                  </a:lnTo>
                  <a:cubicBezTo>
                    <a:pt x="31343" y="9045"/>
                    <a:pt x="31270" y="8973"/>
                    <a:pt x="31198" y="8900"/>
                  </a:cubicBezTo>
                  <a:lnTo>
                    <a:pt x="15834" y="28"/>
                  </a:lnTo>
                  <a:cubicBezTo>
                    <a:pt x="15780" y="10"/>
                    <a:pt x="15725" y="1"/>
                    <a:pt x="156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2" name="Google Shape;4902;p64"/>
            <p:cNvSpPr/>
            <p:nvPr/>
          </p:nvSpPr>
          <p:spPr>
            <a:xfrm>
              <a:off x="1887600" y="2053425"/>
              <a:ext cx="522100" cy="600750"/>
            </a:xfrm>
            <a:custGeom>
              <a:avLst/>
              <a:gdLst/>
              <a:ahLst/>
              <a:cxnLst/>
              <a:rect l="l" t="t" r="r" b="b"/>
              <a:pathLst>
                <a:path w="20884" h="24030" extrusionOk="0">
                  <a:moveTo>
                    <a:pt x="10424" y="640"/>
                  </a:moveTo>
                  <a:lnTo>
                    <a:pt x="20271" y="6339"/>
                  </a:lnTo>
                  <a:lnTo>
                    <a:pt x="20271" y="17700"/>
                  </a:lnTo>
                  <a:lnTo>
                    <a:pt x="10424" y="23363"/>
                  </a:lnTo>
                  <a:lnTo>
                    <a:pt x="614" y="17700"/>
                  </a:lnTo>
                  <a:lnTo>
                    <a:pt x="614" y="6307"/>
                  </a:lnTo>
                  <a:lnTo>
                    <a:pt x="10424" y="640"/>
                  </a:lnTo>
                  <a:close/>
                  <a:moveTo>
                    <a:pt x="10442" y="0"/>
                  </a:moveTo>
                  <a:cubicBezTo>
                    <a:pt x="10388" y="0"/>
                    <a:pt x="10334" y="9"/>
                    <a:pt x="10280" y="27"/>
                  </a:cubicBezTo>
                  <a:lnTo>
                    <a:pt x="145" y="5906"/>
                  </a:lnTo>
                  <a:cubicBezTo>
                    <a:pt x="73" y="5942"/>
                    <a:pt x="1" y="6050"/>
                    <a:pt x="1" y="6159"/>
                  </a:cubicBezTo>
                  <a:lnTo>
                    <a:pt x="1" y="17880"/>
                  </a:lnTo>
                  <a:cubicBezTo>
                    <a:pt x="1" y="17989"/>
                    <a:pt x="73" y="18061"/>
                    <a:pt x="145" y="18133"/>
                  </a:cubicBezTo>
                  <a:lnTo>
                    <a:pt x="10280" y="23976"/>
                  </a:lnTo>
                  <a:cubicBezTo>
                    <a:pt x="10334" y="24012"/>
                    <a:pt x="10388" y="24030"/>
                    <a:pt x="10442" y="24030"/>
                  </a:cubicBezTo>
                  <a:cubicBezTo>
                    <a:pt x="10496" y="24030"/>
                    <a:pt x="10551" y="24012"/>
                    <a:pt x="10605" y="23976"/>
                  </a:cubicBezTo>
                  <a:lnTo>
                    <a:pt x="20740" y="18133"/>
                  </a:lnTo>
                  <a:cubicBezTo>
                    <a:pt x="20812" y="18061"/>
                    <a:pt x="20884" y="17989"/>
                    <a:pt x="20884" y="17880"/>
                  </a:cubicBezTo>
                  <a:lnTo>
                    <a:pt x="20884" y="6159"/>
                  </a:lnTo>
                  <a:cubicBezTo>
                    <a:pt x="20884" y="6050"/>
                    <a:pt x="20812" y="5942"/>
                    <a:pt x="20740" y="5906"/>
                  </a:cubicBezTo>
                  <a:lnTo>
                    <a:pt x="10605" y="27"/>
                  </a:lnTo>
                  <a:cubicBezTo>
                    <a:pt x="10551" y="9"/>
                    <a:pt x="10496" y="0"/>
                    <a:pt x="104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3" name="Google Shape;4903;p64"/>
            <p:cNvSpPr/>
            <p:nvPr/>
          </p:nvSpPr>
          <p:spPr>
            <a:xfrm>
              <a:off x="2140975" y="1573500"/>
              <a:ext cx="15350" cy="344475"/>
            </a:xfrm>
            <a:custGeom>
              <a:avLst/>
              <a:gdLst/>
              <a:ahLst/>
              <a:cxnLst/>
              <a:rect l="l" t="t" r="r" b="b"/>
              <a:pathLst>
                <a:path w="614" h="13779" extrusionOk="0">
                  <a:moveTo>
                    <a:pt x="289" y="0"/>
                  </a:moveTo>
                  <a:cubicBezTo>
                    <a:pt x="145" y="0"/>
                    <a:pt x="1" y="109"/>
                    <a:pt x="1" y="289"/>
                  </a:cubicBezTo>
                  <a:lnTo>
                    <a:pt x="1" y="13453"/>
                  </a:lnTo>
                  <a:cubicBezTo>
                    <a:pt x="1" y="13634"/>
                    <a:pt x="145" y="13778"/>
                    <a:pt x="289" y="13778"/>
                  </a:cubicBezTo>
                  <a:cubicBezTo>
                    <a:pt x="470" y="13778"/>
                    <a:pt x="614" y="13634"/>
                    <a:pt x="614" y="13453"/>
                  </a:cubicBezTo>
                  <a:lnTo>
                    <a:pt x="614" y="289"/>
                  </a:lnTo>
                  <a:cubicBezTo>
                    <a:pt x="614" y="109"/>
                    <a:pt x="470" y="0"/>
                    <a:pt x="2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4" name="Google Shape;4904;p64"/>
            <p:cNvSpPr/>
            <p:nvPr/>
          </p:nvSpPr>
          <p:spPr>
            <a:xfrm>
              <a:off x="2083275" y="1499550"/>
              <a:ext cx="129875" cy="129875"/>
            </a:xfrm>
            <a:custGeom>
              <a:avLst/>
              <a:gdLst/>
              <a:ahLst/>
              <a:cxnLst/>
              <a:rect l="l" t="t" r="r" b="b"/>
              <a:pathLst>
                <a:path w="5195" h="5195" extrusionOk="0">
                  <a:moveTo>
                    <a:pt x="2597" y="1"/>
                  </a:moveTo>
                  <a:cubicBezTo>
                    <a:pt x="1191" y="1"/>
                    <a:pt x="1" y="1155"/>
                    <a:pt x="1" y="2598"/>
                  </a:cubicBezTo>
                  <a:cubicBezTo>
                    <a:pt x="1" y="4040"/>
                    <a:pt x="1191" y="5195"/>
                    <a:pt x="2597" y="5195"/>
                  </a:cubicBezTo>
                  <a:cubicBezTo>
                    <a:pt x="4040" y="5195"/>
                    <a:pt x="5194" y="4040"/>
                    <a:pt x="5194" y="2598"/>
                  </a:cubicBezTo>
                  <a:cubicBezTo>
                    <a:pt x="5194" y="1155"/>
                    <a:pt x="4040" y="1"/>
                    <a:pt x="259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5" name="Google Shape;4905;p64"/>
            <p:cNvSpPr/>
            <p:nvPr/>
          </p:nvSpPr>
          <p:spPr>
            <a:xfrm>
              <a:off x="2076050" y="1492350"/>
              <a:ext cx="145200" cy="144300"/>
            </a:xfrm>
            <a:custGeom>
              <a:avLst/>
              <a:gdLst/>
              <a:ahLst/>
              <a:cxnLst/>
              <a:rect l="l" t="t" r="r" b="b"/>
              <a:pathLst>
                <a:path w="5808" h="5772" extrusionOk="0">
                  <a:moveTo>
                    <a:pt x="2886" y="577"/>
                  </a:moveTo>
                  <a:cubicBezTo>
                    <a:pt x="3536" y="577"/>
                    <a:pt x="4113" y="830"/>
                    <a:pt x="4509" y="1263"/>
                  </a:cubicBezTo>
                  <a:cubicBezTo>
                    <a:pt x="4942" y="1659"/>
                    <a:pt x="5195" y="2237"/>
                    <a:pt x="5195" y="2886"/>
                  </a:cubicBezTo>
                  <a:cubicBezTo>
                    <a:pt x="5195" y="3499"/>
                    <a:pt x="4942" y="4076"/>
                    <a:pt x="4509" y="4509"/>
                  </a:cubicBezTo>
                  <a:cubicBezTo>
                    <a:pt x="4113" y="4906"/>
                    <a:pt x="3536" y="5158"/>
                    <a:pt x="2886" y="5158"/>
                  </a:cubicBezTo>
                  <a:cubicBezTo>
                    <a:pt x="2273" y="5158"/>
                    <a:pt x="1696" y="4906"/>
                    <a:pt x="1263" y="4509"/>
                  </a:cubicBezTo>
                  <a:cubicBezTo>
                    <a:pt x="867" y="4076"/>
                    <a:pt x="614" y="3499"/>
                    <a:pt x="614" y="2886"/>
                  </a:cubicBezTo>
                  <a:cubicBezTo>
                    <a:pt x="614" y="2237"/>
                    <a:pt x="867" y="1659"/>
                    <a:pt x="1263" y="1263"/>
                  </a:cubicBezTo>
                  <a:cubicBezTo>
                    <a:pt x="1696" y="830"/>
                    <a:pt x="2273" y="577"/>
                    <a:pt x="2886" y="577"/>
                  </a:cubicBezTo>
                  <a:close/>
                  <a:moveTo>
                    <a:pt x="2886" y="0"/>
                  </a:moveTo>
                  <a:cubicBezTo>
                    <a:pt x="1299" y="0"/>
                    <a:pt x="1" y="1299"/>
                    <a:pt x="1" y="2886"/>
                  </a:cubicBezTo>
                  <a:cubicBezTo>
                    <a:pt x="1" y="4473"/>
                    <a:pt x="1299" y="5771"/>
                    <a:pt x="2886" y="5771"/>
                  </a:cubicBezTo>
                  <a:cubicBezTo>
                    <a:pt x="4509" y="5771"/>
                    <a:pt x="5808" y="4473"/>
                    <a:pt x="5808" y="2886"/>
                  </a:cubicBezTo>
                  <a:cubicBezTo>
                    <a:pt x="5808" y="1299"/>
                    <a:pt x="4509" y="0"/>
                    <a:pt x="28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6" name="Google Shape;4906;p64"/>
            <p:cNvSpPr/>
            <p:nvPr/>
          </p:nvSpPr>
          <p:spPr>
            <a:xfrm>
              <a:off x="2140975" y="2779950"/>
              <a:ext cx="15350" cy="345350"/>
            </a:xfrm>
            <a:custGeom>
              <a:avLst/>
              <a:gdLst/>
              <a:ahLst/>
              <a:cxnLst/>
              <a:rect l="l" t="t" r="r" b="b"/>
              <a:pathLst>
                <a:path w="614" h="13814" extrusionOk="0">
                  <a:moveTo>
                    <a:pt x="289" y="0"/>
                  </a:moveTo>
                  <a:cubicBezTo>
                    <a:pt x="145" y="0"/>
                    <a:pt x="1" y="144"/>
                    <a:pt x="1" y="325"/>
                  </a:cubicBezTo>
                  <a:lnTo>
                    <a:pt x="1" y="13489"/>
                  </a:lnTo>
                  <a:cubicBezTo>
                    <a:pt x="1" y="13670"/>
                    <a:pt x="145" y="13814"/>
                    <a:pt x="289" y="13814"/>
                  </a:cubicBezTo>
                  <a:cubicBezTo>
                    <a:pt x="470" y="13814"/>
                    <a:pt x="614" y="13670"/>
                    <a:pt x="614" y="13489"/>
                  </a:cubicBezTo>
                  <a:lnTo>
                    <a:pt x="614" y="325"/>
                  </a:lnTo>
                  <a:cubicBezTo>
                    <a:pt x="614" y="144"/>
                    <a:pt x="470" y="0"/>
                    <a:pt x="2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7" name="Google Shape;4907;p64"/>
            <p:cNvSpPr/>
            <p:nvPr/>
          </p:nvSpPr>
          <p:spPr>
            <a:xfrm>
              <a:off x="2083275" y="3068475"/>
              <a:ext cx="129875" cy="129875"/>
            </a:xfrm>
            <a:custGeom>
              <a:avLst/>
              <a:gdLst/>
              <a:ahLst/>
              <a:cxnLst/>
              <a:rect l="l" t="t" r="r" b="b"/>
              <a:pathLst>
                <a:path w="5195" h="5195" extrusionOk="0">
                  <a:moveTo>
                    <a:pt x="2597" y="1"/>
                  </a:moveTo>
                  <a:cubicBezTo>
                    <a:pt x="1191" y="1"/>
                    <a:pt x="1" y="1191"/>
                    <a:pt x="1" y="2598"/>
                  </a:cubicBezTo>
                  <a:cubicBezTo>
                    <a:pt x="1" y="4040"/>
                    <a:pt x="1191" y="5194"/>
                    <a:pt x="2597" y="5194"/>
                  </a:cubicBezTo>
                  <a:cubicBezTo>
                    <a:pt x="4040" y="5194"/>
                    <a:pt x="5194" y="4040"/>
                    <a:pt x="5194" y="2598"/>
                  </a:cubicBezTo>
                  <a:cubicBezTo>
                    <a:pt x="5194" y="1191"/>
                    <a:pt x="4040" y="1"/>
                    <a:pt x="259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8" name="Google Shape;4908;p64"/>
            <p:cNvSpPr/>
            <p:nvPr/>
          </p:nvSpPr>
          <p:spPr>
            <a:xfrm>
              <a:off x="2076050" y="3061275"/>
              <a:ext cx="145200" cy="145175"/>
            </a:xfrm>
            <a:custGeom>
              <a:avLst/>
              <a:gdLst/>
              <a:ahLst/>
              <a:cxnLst/>
              <a:rect l="l" t="t" r="r" b="b"/>
              <a:pathLst>
                <a:path w="5808" h="5807" extrusionOk="0">
                  <a:moveTo>
                    <a:pt x="2886" y="613"/>
                  </a:moveTo>
                  <a:cubicBezTo>
                    <a:pt x="3536" y="613"/>
                    <a:pt x="4113" y="866"/>
                    <a:pt x="4509" y="1263"/>
                  </a:cubicBezTo>
                  <a:cubicBezTo>
                    <a:pt x="4942" y="1695"/>
                    <a:pt x="5195" y="2272"/>
                    <a:pt x="5195" y="2886"/>
                  </a:cubicBezTo>
                  <a:cubicBezTo>
                    <a:pt x="5195" y="3535"/>
                    <a:pt x="4942" y="4112"/>
                    <a:pt x="4509" y="4509"/>
                  </a:cubicBezTo>
                  <a:cubicBezTo>
                    <a:pt x="4113" y="4941"/>
                    <a:pt x="3536" y="5194"/>
                    <a:pt x="2886" y="5194"/>
                  </a:cubicBezTo>
                  <a:cubicBezTo>
                    <a:pt x="2273" y="5194"/>
                    <a:pt x="1696" y="4941"/>
                    <a:pt x="1263" y="4509"/>
                  </a:cubicBezTo>
                  <a:cubicBezTo>
                    <a:pt x="867" y="4112"/>
                    <a:pt x="614" y="3535"/>
                    <a:pt x="614" y="2886"/>
                  </a:cubicBezTo>
                  <a:cubicBezTo>
                    <a:pt x="614" y="2272"/>
                    <a:pt x="867" y="1695"/>
                    <a:pt x="1263" y="1263"/>
                  </a:cubicBezTo>
                  <a:cubicBezTo>
                    <a:pt x="1696" y="866"/>
                    <a:pt x="2273" y="613"/>
                    <a:pt x="2886" y="613"/>
                  </a:cubicBezTo>
                  <a:close/>
                  <a:moveTo>
                    <a:pt x="2886" y="0"/>
                  </a:moveTo>
                  <a:cubicBezTo>
                    <a:pt x="1299" y="0"/>
                    <a:pt x="1" y="1299"/>
                    <a:pt x="1" y="2886"/>
                  </a:cubicBezTo>
                  <a:cubicBezTo>
                    <a:pt x="1" y="4509"/>
                    <a:pt x="1299" y="5771"/>
                    <a:pt x="2886" y="5807"/>
                  </a:cubicBezTo>
                  <a:cubicBezTo>
                    <a:pt x="4509" y="5771"/>
                    <a:pt x="5808" y="4509"/>
                    <a:pt x="5808" y="2886"/>
                  </a:cubicBezTo>
                  <a:cubicBezTo>
                    <a:pt x="5808" y="1299"/>
                    <a:pt x="4509" y="0"/>
                    <a:pt x="28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9" name="Google Shape;4909;p64"/>
            <p:cNvSpPr/>
            <p:nvPr/>
          </p:nvSpPr>
          <p:spPr>
            <a:xfrm>
              <a:off x="1755975" y="2124425"/>
              <a:ext cx="147900" cy="90200"/>
            </a:xfrm>
            <a:custGeom>
              <a:avLst/>
              <a:gdLst/>
              <a:ahLst/>
              <a:cxnLst/>
              <a:rect l="l" t="t" r="r" b="b"/>
              <a:pathLst>
                <a:path w="5916" h="3608" extrusionOk="0">
                  <a:moveTo>
                    <a:pt x="345" y="0"/>
                  </a:moveTo>
                  <a:cubicBezTo>
                    <a:pt x="233" y="0"/>
                    <a:pt x="120" y="49"/>
                    <a:pt x="72" y="145"/>
                  </a:cubicBezTo>
                  <a:cubicBezTo>
                    <a:pt x="0" y="289"/>
                    <a:pt x="36" y="469"/>
                    <a:pt x="180" y="578"/>
                  </a:cubicBezTo>
                  <a:lnTo>
                    <a:pt x="5410" y="3571"/>
                  </a:lnTo>
                  <a:cubicBezTo>
                    <a:pt x="5458" y="3595"/>
                    <a:pt x="5510" y="3607"/>
                    <a:pt x="5563" y="3607"/>
                  </a:cubicBezTo>
                  <a:cubicBezTo>
                    <a:pt x="5667" y="3607"/>
                    <a:pt x="5771" y="3559"/>
                    <a:pt x="5843" y="3463"/>
                  </a:cubicBezTo>
                  <a:cubicBezTo>
                    <a:pt x="5915" y="3319"/>
                    <a:pt x="5843" y="3138"/>
                    <a:pt x="5699" y="3066"/>
                  </a:cubicBezTo>
                  <a:lnTo>
                    <a:pt x="505" y="36"/>
                  </a:lnTo>
                  <a:cubicBezTo>
                    <a:pt x="457" y="12"/>
                    <a:pt x="401" y="0"/>
                    <a:pt x="3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0" name="Google Shape;4910;p64"/>
            <p:cNvSpPr/>
            <p:nvPr/>
          </p:nvSpPr>
          <p:spPr>
            <a:xfrm>
              <a:off x="1897525" y="2348350"/>
              <a:ext cx="513075" cy="161125"/>
            </a:xfrm>
            <a:custGeom>
              <a:avLst/>
              <a:gdLst/>
              <a:ahLst/>
              <a:cxnLst/>
              <a:rect l="l" t="t" r="r" b="b"/>
              <a:pathLst>
                <a:path w="20523" h="6445" extrusionOk="0">
                  <a:moveTo>
                    <a:pt x="10450" y="0"/>
                  </a:moveTo>
                  <a:cubicBezTo>
                    <a:pt x="10406" y="0"/>
                    <a:pt x="10361" y="9"/>
                    <a:pt x="10316" y="24"/>
                  </a:cubicBezTo>
                  <a:lnTo>
                    <a:pt x="181" y="5903"/>
                  </a:lnTo>
                  <a:cubicBezTo>
                    <a:pt x="37" y="5975"/>
                    <a:pt x="1" y="6156"/>
                    <a:pt x="73" y="6300"/>
                  </a:cubicBezTo>
                  <a:cubicBezTo>
                    <a:pt x="145" y="6396"/>
                    <a:pt x="249" y="6444"/>
                    <a:pt x="353" y="6444"/>
                  </a:cubicBezTo>
                  <a:cubicBezTo>
                    <a:pt x="405" y="6444"/>
                    <a:pt x="458" y="6432"/>
                    <a:pt x="506" y="6408"/>
                  </a:cubicBezTo>
                  <a:lnTo>
                    <a:pt x="10496" y="637"/>
                  </a:lnTo>
                  <a:lnTo>
                    <a:pt x="20018" y="6336"/>
                  </a:lnTo>
                  <a:cubicBezTo>
                    <a:pt x="20066" y="6360"/>
                    <a:pt x="20118" y="6372"/>
                    <a:pt x="20170" y="6372"/>
                  </a:cubicBezTo>
                  <a:cubicBezTo>
                    <a:pt x="20274" y="6372"/>
                    <a:pt x="20379" y="6324"/>
                    <a:pt x="20451" y="6228"/>
                  </a:cubicBezTo>
                  <a:cubicBezTo>
                    <a:pt x="20523" y="6083"/>
                    <a:pt x="20487" y="5903"/>
                    <a:pt x="20343" y="5795"/>
                  </a:cubicBezTo>
                  <a:lnTo>
                    <a:pt x="10640" y="60"/>
                  </a:lnTo>
                  <a:cubicBezTo>
                    <a:pt x="10577" y="18"/>
                    <a:pt x="10514" y="0"/>
                    <a:pt x="104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1" name="Google Shape;4911;p64"/>
            <p:cNvSpPr/>
            <p:nvPr/>
          </p:nvSpPr>
          <p:spPr>
            <a:xfrm>
              <a:off x="2151800" y="2053200"/>
              <a:ext cx="15350" cy="310200"/>
            </a:xfrm>
            <a:custGeom>
              <a:avLst/>
              <a:gdLst/>
              <a:ahLst/>
              <a:cxnLst/>
              <a:rect l="l" t="t" r="r" b="b"/>
              <a:pathLst>
                <a:path w="614" h="12408" extrusionOk="0">
                  <a:moveTo>
                    <a:pt x="325" y="0"/>
                  </a:moveTo>
                  <a:cubicBezTo>
                    <a:pt x="145" y="0"/>
                    <a:pt x="1" y="144"/>
                    <a:pt x="1" y="325"/>
                  </a:cubicBezTo>
                  <a:lnTo>
                    <a:pt x="1" y="12119"/>
                  </a:lnTo>
                  <a:cubicBezTo>
                    <a:pt x="1" y="12263"/>
                    <a:pt x="145" y="12407"/>
                    <a:pt x="325" y="12407"/>
                  </a:cubicBezTo>
                  <a:cubicBezTo>
                    <a:pt x="469" y="12407"/>
                    <a:pt x="614" y="12263"/>
                    <a:pt x="614" y="12119"/>
                  </a:cubicBezTo>
                  <a:lnTo>
                    <a:pt x="614" y="325"/>
                  </a:lnTo>
                  <a:cubicBezTo>
                    <a:pt x="614" y="144"/>
                    <a:pt x="469" y="0"/>
                    <a:pt x="3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2" name="Google Shape;4912;p64"/>
            <p:cNvSpPr/>
            <p:nvPr/>
          </p:nvSpPr>
          <p:spPr>
            <a:xfrm>
              <a:off x="2929950" y="911675"/>
              <a:ext cx="189375" cy="15350"/>
            </a:xfrm>
            <a:custGeom>
              <a:avLst/>
              <a:gdLst/>
              <a:ahLst/>
              <a:cxnLst/>
              <a:rect l="l" t="t" r="r" b="b"/>
              <a:pathLst>
                <a:path w="7575" h="614" extrusionOk="0">
                  <a:moveTo>
                    <a:pt x="325" y="0"/>
                  </a:moveTo>
                  <a:cubicBezTo>
                    <a:pt x="145" y="0"/>
                    <a:pt x="1" y="144"/>
                    <a:pt x="1" y="325"/>
                  </a:cubicBezTo>
                  <a:cubicBezTo>
                    <a:pt x="1" y="469"/>
                    <a:pt x="145" y="613"/>
                    <a:pt x="325" y="613"/>
                  </a:cubicBezTo>
                  <a:lnTo>
                    <a:pt x="7250" y="613"/>
                  </a:lnTo>
                  <a:cubicBezTo>
                    <a:pt x="7430" y="613"/>
                    <a:pt x="7575" y="469"/>
                    <a:pt x="7575" y="325"/>
                  </a:cubicBezTo>
                  <a:cubicBezTo>
                    <a:pt x="7575" y="144"/>
                    <a:pt x="7430" y="0"/>
                    <a:pt x="72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3" name="Google Shape;4913;p64"/>
            <p:cNvSpPr/>
            <p:nvPr/>
          </p:nvSpPr>
          <p:spPr>
            <a:xfrm>
              <a:off x="2496250" y="911675"/>
              <a:ext cx="376925" cy="15350"/>
            </a:xfrm>
            <a:custGeom>
              <a:avLst/>
              <a:gdLst/>
              <a:ahLst/>
              <a:cxnLst/>
              <a:rect l="l" t="t" r="r" b="b"/>
              <a:pathLst>
                <a:path w="15077" h="614" extrusionOk="0">
                  <a:moveTo>
                    <a:pt x="289" y="0"/>
                  </a:moveTo>
                  <a:cubicBezTo>
                    <a:pt x="108" y="0"/>
                    <a:pt x="0" y="144"/>
                    <a:pt x="0" y="325"/>
                  </a:cubicBezTo>
                  <a:cubicBezTo>
                    <a:pt x="0" y="469"/>
                    <a:pt x="108" y="613"/>
                    <a:pt x="289" y="613"/>
                  </a:cubicBezTo>
                  <a:lnTo>
                    <a:pt x="14788" y="613"/>
                  </a:lnTo>
                  <a:cubicBezTo>
                    <a:pt x="14932" y="613"/>
                    <a:pt x="15076" y="469"/>
                    <a:pt x="15076" y="325"/>
                  </a:cubicBezTo>
                  <a:cubicBezTo>
                    <a:pt x="15076" y="144"/>
                    <a:pt x="14932" y="0"/>
                    <a:pt x="147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4" name="Google Shape;4914;p64"/>
            <p:cNvSpPr/>
            <p:nvPr/>
          </p:nvSpPr>
          <p:spPr>
            <a:xfrm>
              <a:off x="2322225" y="911675"/>
              <a:ext cx="109125" cy="15350"/>
            </a:xfrm>
            <a:custGeom>
              <a:avLst/>
              <a:gdLst/>
              <a:ahLst/>
              <a:cxnLst/>
              <a:rect l="l" t="t" r="r" b="b"/>
              <a:pathLst>
                <a:path w="4365" h="614" extrusionOk="0">
                  <a:moveTo>
                    <a:pt x="289" y="0"/>
                  </a:moveTo>
                  <a:cubicBezTo>
                    <a:pt x="145" y="0"/>
                    <a:pt x="0" y="144"/>
                    <a:pt x="0" y="325"/>
                  </a:cubicBezTo>
                  <a:cubicBezTo>
                    <a:pt x="0" y="469"/>
                    <a:pt x="145" y="613"/>
                    <a:pt x="289" y="613"/>
                  </a:cubicBezTo>
                  <a:lnTo>
                    <a:pt x="4076" y="613"/>
                  </a:lnTo>
                  <a:cubicBezTo>
                    <a:pt x="4220" y="613"/>
                    <a:pt x="4364" y="469"/>
                    <a:pt x="4364" y="325"/>
                  </a:cubicBezTo>
                  <a:cubicBezTo>
                    <a:pt x="4364" y="144"/>
                    <a:pt x="4220" y="0"/>
                    <a:pt x="40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5" name="Google Shape;4915;p64"/>
            <p:cNvSpPr/>
            <p:nvPr/>
          </p:nvSpPr>
          <p:spPr>
            <a:xfrm>
              <a:off x="2647725" y="984700"/>
              <a:ext cx="471600" cy="15350"/>
            </a:xfrm>
            <a:custGeom>
              <a:avLst/>
              <a:gdLst/>
              <a:ahLst/>
              <a:cxnLst/>
              <a:rect l="l" t="t" r="r" b="b"/>
              <a:pathLst>
                <a:path w="18864" h="614" extrusionOk="0">
                  <a:moveTo>
                    <a:pt x="325" y="1"/>
                  </a:moveTo>
                  <a:cubicBezTo>
                    <a:pt x="145" y="1"/>
                    <a:pt x="1" y="145"/>
                    <a:pt x="1" y="289"/>
                  </a:cubicBezTo>
                  <a:cubicBezTo>
                    <a:pt x="1" y="469"/>
                    <a:pt x="145" y="614"/>
                    <a:pt x="325" y="614"/>
                  </a:cubicBezTo>
                  <a:lnTo>
                    <a:pt x="18539" y="614"/>
                  </a:lnTo>
                  <a:cubicBezTo>
                    <a:pt x="18719" y="614"/>
                    <a:pt x="18864" y="469"/>
                    <a:pt x="18864" y="289"/>
                  </a:cubicBezTo>
                  <a:cubicBezTo>
                    <a:pt x="18864" y="145"/>
                    <a:pt x="18719" y="1"/>
                    <a:pt x="185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6" name="Google Shape;4916;p64"/>
            <p:cNvSpPr/>
            <p:nvPr/>
          </p:nvSpPr>
          <p:spPr>
            <a:xfrm>
              <a:off x="2322225" y="984700"/>
              <a:ext cx="174050" cy="15350"/>
            </a:xfrm>
            <a:custGeom>
              <a:avLst/>
              <a:gdLst/>
              <a:ahLst/>
              <a:cxnLst/>
              <a:rect l="l" t="t" r="r" b="b"/>
              <a:pathLst>
                <a:path w="6962" h="614" extrusionOk="0">
                  <a:moveTo>
                    <a:pt x="289" y="1"/>
                  </a:moveTo>
                  <a:cubicBezTo>
                    <a:pt x="145" y="1"/>
                    <a:pt x="0" y="145"/>
                    <a:pt x="0" y="289"/>
                  </a:cubicBezTo>
                  <a:cubicBezTo>
                    <a:pt x="0" y="469"/>
                    <a:pt x="145" y="614"/>
                    <a:pt x="289" y="614"/>
                  </a:cubicBezTo>
                  <a:lnTo>
                    <a:pt x="6673" y="614"/>
                  </a:lnTo>
                  <a:cubicBezTo>
                    <a:pt x="6853" y="614"/>
                    <a:pt x="6961" y="469"/>
                    <a:pt x="6961" y="289"/>
                  </a:cubicBezTo>
                  <a:cubicBezTo>
                    <a:pt x="6961" y="145"/>
                    <a:pt x="6853" y="1"/>
                    <a:pt x="66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7" name="Google Shape;4917;p64"/>
            <p:cNvSpPr/>
            <p:nvPr/>
          </p:nvSpPr>
          <p:spPr>
            <a:xfrm>
              <a:off x="3024625" y="1067650"/>
              <a:ext cx="94700" cy="15350"/>
            </a:xfrm>
            <a:custGeom>
              <a:avLst/>
              <a:gdLst/>
              <a:ahLst/>
              <a:cxnLst/>
              <a:rect l="l" t="t" r="r" b="b"/>
              <a:pathLst>
                <a:path w="3788" h="614" extrusionOk="0">
                  <a:moveTo>
                    <a:pt x="289" y="1"/>
                  </a:moveTo>
                  <a:cubicBezTo>
                    <a:pt x="145" y="1"/>
                    <a:pt x="1" y="145"/>
                    <a:pt x="1" y="325"/>
                  </a:cubicBezTo>
                  <a:cubicBezTo>
                    <a:pt x="1" y="470"/>
                    <a:pt x="145" y="614"/>
                    <a:pt x="289" y="614"/>
                  </a:cubicBezTo>
                  <a:lnTo>
                    <a:pt x="3463" y="614"/>
                  </a:lnTo>
                  <a:cubicBezTo>
                    <a:pt x="3643" y="614"/>
                    <a:pt x="3788" y="470"/>
                    <a:pt x="3788" y="325"/>
                  </a:cubicBezTo>
                  <a:cubicBezTo>
                    <a:pt x="3788" y="145"/>
                    <a:pt x="3643" y="1"/>
                    <a:pt x="34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8" name="Google Shape;4918;p64"/>
            <p:cNvSpPr/>
            <p:nvPr/>
          </p:nvSpPr>
          <p:spPr>
            <a:xfrm>
              <a:off x="2800100" y="1067650"/>
              <a:ext cx="174050" cy="15350"/>
            </a:xfrm>
            <a:custGeom>
              <a:avLst/>
              <a:gdLst/>
              <a:ahLst/>
              <a:cxnLst/>
              <a:rect l="l" t="t" r="r" b="b"/>
              <a:pathLst>
                <a:path w="6962" h="614" extrusionOk="0">
                  <a:moveTo>
                    <a:pt x="289" y="1"/>
                  </a:moveTo>
                  <a:cubicBezTo>
                    <a:pt x="145" y="1"/>
                    <a:pt x="1" y="145"/>
                    <a:pt x="1" y="325"/>
                  </a:cubicBezTo>
                  <a:cubicBezTo>
                    <a:pt x="1" y="470"/>
                    <a:pt x="145" y="614"/>
                    <a:pt x="289" y="614"/>
                  </a:cubicBezTo>
                  <a:lnTo>
                    <a:pt x="6673" y="614"/>
                  </a:lnTo>
                  <a:cubicBezTo>
                    <a:pt x="6854" y="614"/>
                    <a:pt x="6962" y="470"/>
                    <a:pt x="6962" y="325"/>
                  </a:cubicBezTo>
                  <a:cubicBezTo>
                    <a:pt x="6962" y="145"/>
                    <a:pt x="6854" y="1"/>
                    <a:pt x="66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9" name="Google Shape;4919;p64"/>
            <p:cNvSpPr/>
            <p:nvPr/>
          </p:nvSpPr>
          <p:spPr>
            <a:xfrm>
              <a:off x="2322225" y="1067650"/>
              <a:ext cx="384125" cy="15350"/>
            </a:xfrm>
            <a:custGeom>
              <a:avLst/>
              <a:gdLst/>
              <a:ahLst/>
              <a:cxnLst/>
              <a:rect l="l" t="t" r="r" b="b"/>
              <a:pathLst>
                <a:path w="15365" h="614" extrusionOk="0">
                  <a:moveTo>
                    <a:pt x="289" y="1"/>
                  </a:moveTo>
                  <a:cubicBezTo>
                    <a:pt x="145" y="1"/>
                    <a:pt x="0" y="145"/>
                    <a:pt x="0" y="325"/>
                  </a:cubicBezTo>
                  <a:cubicBezTo>
                    <a:pt x="0" y="470"/>
                    <a:pt x="145" y="614"/>
                    <a:pt x="289" y="614"/>
                  </a:cubicBezTo>
                  <a:lnTo>
                    <a:pt x="15076" y="614"/>
                  </a:lnTo>
                  <a:cubicBezTo>
                    <a:pt x="15221" y="614"/>
                    <a:pt x="15365" y="470"/>
                    <a:pt x="15365" y="325"/>
                  </a:cubicBezTo>
                  <a:cubicBezTo>
                    <a:pt x="15365" y="145"/>
                    <a:pt x="15221" y="1"/>
                    <a:pt x="150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0" name="Google Shape;4920;p64"/>
            <p:cNvSpPr/>
            <p:nvPr/>
          </p:nvSpPr>
          <p:spPr>
            <a:xfrm>
              <a:off x="2699125" y="1151525"/>
              <a:ext cx="420200" cy="14450"/>
            </a:xfrm>
            <a:custGeom>
              <a:avLst/>
              <a:gdLst/>
              <a:ahLst/>
              <a:cxnLst/>
              <a:rect l="l" t="t" r="r" b="b"/>
              <a:pathLst>
                <a:path w="16808" h="578" extrusionOk="0">
                  <a:moveTo>
                    <a:pt x="289" y="0"/>
                  </a:moveTo>
                  <a:cubicBezTo>
                    <a:pt x="109" y="0"/>
                    <a:pt x="0" y="108"/>
                    <a:pt x="0" y="289"/>
                  </a:cubicBezTo>
                  <a:cubicBezTo>
                    <a:pt x="0" y="433"/>
                    <a:pt x="109" y="577"/>
                    <a:pt x="289" y="577"/>
                  </a:cubicBezTo>
                  <a:lnTo>
                    <a:pt x="16483" y="577"/>
                  </a:lnTo>
                  <a:cubicBezTo>
                    <a:pt x="16663" y="577"/>
                    <a:pt x="16808" y="433"/>
                    <a:pt x="16808" y="289"/>
                  </a:cubicBezTo>
                  <a:cubicBezTo>
                    <a:pt x="16808" y="108"/>
                    <a:pt x="16663" y="0"/>
                    <a:pt x="164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1" name="Google Shape;4921;p64"/>
            <p:cNvSpPr/>
            <p:nvPr/>
          </p:nvSpPr>
          <p:spPr>
            <a:xfrm>
              <a:off x="2322225" y="1151525"/>
              <a:ext cx="304775" cy="14450"/>
            </a:xfrm>
            <a:custGeom>
              <a:avLst/>
              <a:gdLst/>
              <a:ahLst/>
              <a:cxnLst/>
              <a:rect l="l" t="t" r="r" b="b"/>
              <a:pathLst>
                <a:path w="12191" h="578" extrusionOk="0">
                  <a:moveTo>
                    <a:pt x="289" y="0"/>
                  </a:moveTo>
                  <a:cubicBezTo>
                    <a:pt x="145" y="0"/>
                    <a:pt x="0" y="108"/>
                    <a:pt x="0" y="289"/>
                  </a:cubicBezTo>
                  <a:cubicBezTo>
                    <a:pt x="0" y="433"/>
                    <a:pt x="145" y="577"/>
                    <a:pt x="289" y="577"/>
                  </a:cubicBezTo>
                  <a:lnTo>
                    <a:pt x="11902" y="577"/>
                  </a:lnTo>
                  <a:cubicBezTo>
                    <a:pt x="12047" y="577"/>
                    <a:pt x="12191" y="433"/>
                    <a:pt x="12191" y="289"/>
                  </a:cubicBezTo>
                  <a:cubicBezTo>
                    <a:pt x="12191" y="108"/>
                    <a:pt x="12047" y="0"/>
                    <a:pt x="119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2" name="Google Shape;4922;p64"/>
            <p:cNvSpPr/>
            <p:nvPr/>
          </p:nvSpPr>
          <p:spPr>
            <a:xfrm>
              <a:off x="2929950" y="1234475"/>
              <a:ext cx="189375" cy="14450"/>
            </a:xfrm>
            <a:custGeom>
              <a:avLst/>
              <a:gdLst/>
              <a:ahLst/>
              <a:cxnLst/>
              <a:rect l="l" t="t" r="r" b="b"/>
              <a:pathLst>
                <a:path w="7575" h="578" extrusionOk="0">
                  <a:moveTo>
                    <a:pt x="325" y="0"/>
                  </a:moveTo>
                  <a:cubicBezTo>
                    <a:pt x="145" y="0"/>
                    <a:pt x="1" y="144"/>
                    <a:pt x="1" y="289"/>
                  </a:cubicBezTo>
                  <a:cubicBezTo>
                    <a:pt x="1" y="469"/>
                    <a:pt x="145" y="577"/>
                    <a:pt x="325" y="577"/>
                  </a:cubicBezTo>
                  <a:lnTo>
                    <a:pt x="7250" y="577"/>
                  </a:lnTo>
                  <a:cubicBezTo>
                    <a:pt x="7430" y="577"/>
                    <a:pt x="7575" y="469"/>
                    <a:pt x="7575" y="289"/>
                  </a:cubicBezTo>
                  <a:cubicBezTo>
                    <a:pt x="7575" y="144"/>
                    <a:pt x="7430" y="0"/>
                    <a:pt x="72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3" name="Google Shape;4923;p64"/>
            <p:cNvSpPr/>
            <p:nvPr/>
          </p:nvSpPr>
          <p:spPr>
            <a:xfrm>
              <a:off x="2496250" y="1234475"/>
              <a:ext cx="376925" cy="14450"/>
            </a:xfrm>
            <a:custGeom>
              <a:avLst/>
              <a:gdLst/>
              <a:ahLst/>
              <a:cxnLst/>
              <a:rect l="l" t="t" r="r" b="b"/>
              <a:pathLst>
                <a:path w="15077" h="578" extrusionOk="0">
                  <a:moveTo>
                    <a:pt x="289" y="0"/>
                  </a:moveTo>
                  <a:cubicBezTo>
                    <a:pt x="108" y="0"/>
                    <a:pt x="0" y="144"/>
                    <a:pt x="0" y="289"/>
                  </a:cubicBezTo>
                  <a:cubicBezTo>
                    <a:pt x="0" y="469"/>
                    <a:pt x="108" y="577"/>
                    <a:pt x="289" y="577"/>
                  </a:cubicBezTo>
                  <a:lnTo>
                    <a:pt x="14788" y="577"/>
                  </a:lnTo>
                  <a:cubicBezTo>
                    <a:pt x="14932" y="577"/>
                    <a:pt x="15076" y="469"/>
                    <a:pt x="15076" y="289"/>
                  </a:cubicBezTo>
                  <a:cubicBezTo>
                    <a:pt x="15076" y="144"/>
                    <a:pt x="14932" y="0"/>
                    <a:pt x="147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4" name="Google Shape;4924;p64"/>
            <p:cNvSpPr/>
            <p:nvPr/>
          </p:nvSpPr>
          <p:spPr>
            <a:xfrm>
              <a:off x="2322225" y="1234475"/>
              <a:ext cx="109125" cy="14450"/>
            </a:xfrm>
            <a:custGeom>
              <a:avLst/>
              <a:gdLst/>
              <a:ahLst/>
              <a:cxnLst/>
              <a:rect l="l" t="t" r="r" b="b"/>
              <a:pathLst>
                <a:path w="4365" h="578" extrusionOk="0">
                  <a:moveTo>
                    <a:pt x="289" y="0"/>
                  </a:moveTo>
                  <a:cubicBezTo>
                    <a:pt x="145" y="0"/>
                    <a:pt x="0" y="144"/>
                    <a:pt x="0" y="289"/>
                  </a:cubicBezTo>
                  <a:cubicBezTo>
                    <a:pt x="0" y="469"/>
                    <a:pt x="145" y="577"/>
                    <a:pt x="289" y="577"/>
                  </a:cubicBezTo>
                  <a:lnTo>
                    <a:pt x="4076" y="577"/>
                  </a:lnTo>
                  <a:cubicBezTo>
                    <a:pt x="4220" y="577"/>
                    <a:pt x="4364" y="469"/>
                    <a:pt x="4364" y="289"/>
                  </a:cubicBezTo>
                  <a:cubicBezTo>
                    <a:pt x="4364" y="144"/>
                    <a:pt x="4220" y="0"/>
                    <a:pt x="40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5" name="Google Shape;4925;p64"/>
            <p:cNvSpPr/>
            <p:nvPr/>
          </p:nvSpPr>
          <p:spPr>
            <a:xfrm>
              <a:off x="2647725" y="1306600"/>
              <a:ext cx="471600" cy="15350"/>
            </a:xfrm>
            <a:custGeom>
              <a:avLst/>
              <a:gdLst/>
              <a:ahLst/>
              <a:cxnLst/>
              <a:rect l="l" t="t" r="r" b="b"/>
              <a:pathLst>
                <a:path w="18864" h="614" extrusionOk="0">
                  <a:moveTo>
                    <a:pt x="325" y="1"/>
                  </a:moveTo>
                  <a:cubicBezTo>
                    <a:pt x="145" y="1"/>
                    <a:pt x="1" y="145"/>
                    <a:pt x="1" y="325"/>
                  </a:cubicBezTo>
                  <a:cubicBezTo>
                    <a:pt x="1" y="469"/>
                    <a:pt x="145" y="614"/>
                    <a:pt x="325" y="614"/>
                  </a:cubicBezTo>
                  <a:lnTo>
                    <a:pt x="18539" y="614"/>
                  </a:lnTo>
                  <a:cubicBezTo>
                    <a:pt x="18719" y="614"/>
                    <a:pt x="18864" y="469"/>
                    <a:pt x="18864" y="325"/>
                  </a:cubicBezTo>
                  <a:cubicBezTo>
                    <a:pt x="18864" y="145"/>
                    <a:pt x="18719" y="1"/>
                    <a:pt x="185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6" name="Google Shape;4926;p64"/>
            <p:cNvSpPr/>
            <p:nvPr/>
          </p:nvSpPr>
          <p:spPr>
            <a:xfrm>
              <a:off x="2322225" y="1306600"/>
              <a:ext cx="174050" cy="15350"/>
            </a:xfrm>
            <a:custGeom>
              <a:avLst/>
              <a:gdLst/>
              <a:ahLst/>
              <a:cxnLst/>
              <a:rect l="l" t="t" r="r" b="b"/>
              <a:pathLst>
                <a:path w="6962" h="614" extrusionOk="0">
                  <a:moveTo>
                    <a:pt x="289" y="1"/>
                  </a:moveTo>
                  <a:cubicBezTo>
                    <a:pt x="145" y="1"/>
                    <a:pt x="0" y="145"/>
                    <a:pt x="0" y="325"/>
                  </a:cubicBezTo>
                  <a:cubicBezTo>
                    <a:pt x="0" y="469"/>
                    <a:pt x="145" y="614"/>
                    <a:pt x="289" y="614"/>
                  </a:cubicBezTo>
                  <a:lnTo>
                    <a:pt x="6673" y="614"/>
                  </a:lnTo>
                  <a:cubicBezTo>
                    <a:pt x="6853" y="614"/>
                    <a:pt x="6961" y="469"/>
                    <a:pt x="6961" y="325"/>
                  </a:cubicBezTo>
                  <a:cubicBezTo>
                    <a:pt x="6961" y="145"/>
                    <a:pt x="6853" y="1"/>
                    <a:pt x="66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7" name="Google Shape;4927;p64"/>
            <p:cNvSpPr/>
            <p:nvPr/>
          </p:nvSpPr>
          <p:spPr>
            <a:xfrm>
              <a:off x="3024625" y="1390450"/>
              <a:ext cx="94700" cy="14450"/>
            </a:xfrm>
            <a:custGeom>
              <a:avLst/>
              <a:gdLst/>
              <a:ahLst/>
              <a:cxnLst/>
              <a:rect l="l" t="t" r="r" b="b"/>
              <a:pathLst>
                <a:path w="3788" h="578" extrusionOk="0">
                  <a:moveTo>
                    <a:pt x="289" y="1"/>
                  </a:moveTo>
                  <a:cubicBezTo>
                    <a:pt x="145" y="1"/>
                    <a:pt x="1" y="109"/>
                    <a:pt x="1" y="289"/>
                  </a:cubicBezTo>
                  <a:cubicBezTo>
                    <a:pt x="1" y="470"/>
                    <a:pt x="145" y="578"/>
                    <a:pt x="289" y="578"/>
                  </a:cubicBezTo>
                  <a:lnTo>
                    <a:pt x="3463" y="578"/>
                  </a:lnTo>
                  <a:cubicBezTo>
                    <a:pt x="3643" y="578"/>
                    <a:pt x="3788" y="470"/>
                    <a:pt x="3788" y="289"/>
                  </a:cubicBezTo>
                  <a:cubicBezTo>
                    <a:pt x="3788" y="109"/>
                    <a:pt x="3643" y="1"/>
                    <a:pt x="34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8" name="Google Shape;4928;p64"/>
            <p:cNvSpPr/>
            <p:nvPr/>
          </p:nvSpPr>
          <p:spPr>
            <a:xfrm>
              <a:off x="2800100" y="1390450"/>
              <a:ext cx="174050" cy="14450"/>
            </a:xfrm>
            <a:custGeom>
              <a:avLst/>
              <a:gdLst/>
              <a:ahLst/>
              <a:cxnLst/>
              <a:rect l="l" t="t" r="r" b="b"/>
              <a:pathLst>
                <a:path w="6962" h="578" extrusionOk="0">
                  <a:moveTo>
                    <a:pt x="289" y="1"/>
                  </a:moveTo>
                  <a:cubicBezTo>
                    <a:pt x="145" y="1"/>
                    <a:pt x="1" y="109"/>
                    <a:pt x="1" y="289"/>
                  </a:cubicBezTo>
                  <a:cubicBezTo>
                    <a:pt x="1" y="470"/>
                    <a:pt x="145" y="578"/>
                    <a:pt x="289" y="578"/>
                  </a:cubicBezTo>
                  <a:lnTo>
                    <a:pt x="6673" y="578"/>
                  </a:lnTo>
                  <a:cubicBezTo>
                    <a:pt x="6854" y="578"/>
                    <a:pt x="6962" y="470"/>
                    <a:pt x="6962" y="289"/>
                  </a:cubicBezTo>
                  <a:cubicBezTo>
                    <a:pt x="6962" y="109"/>
                    <a:pt x="6854" y="1"/>
                    <a:pt x="66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9" name="Google Shape;4929;p64"/>
            <p:cNvSpPr/>
            <p:nvPr/>
          </p:nvSpPr>
          <p:spPr>
            <a:xfrm>
              <a:off x="2322225" y="1390450"/>
              <a:ext cx="384125" cy="14450"/>
            </a:xfrm>
            <a:custGeom>
              <a:avLst/>
              <a:gdLst/>
              <a:ahLst/>
              <a:cxnLst/>
              <a:rect l="l" t="t" r="r" b="b"/>
              <a:pathLst>
                <a:path w="15365" h="578" extrusionOk="0">
                  <a:moveTo>
                    <a:pt x="289" y="1"/>
                  </a:moveTo>
                  <a:cubicBezTo>
                    <a:pt x="145" y="1"/>
                    <a:pt x="0" y="109"/>
                    <a:pt x="0" y="289"/>
                  </a:cubicBezTo>
                  <a:cubicBezTo>
                    <a:pt x="0" y="470"/>
                    <a:pt x="145" y="578"/>
                    <a:pt x="289" y="578"/>
                  </a:cubicBezTo>
                  <a:lnTo>
                    <a:pt x="15076" y="578"/>
                  </a:lnTo>
                  <a:cubicBezTo>
                    <a:pt x="15221" y="578"/>
                    <a:pt x="15365" y="470"/>
                    <a:pt x="15365" y="289"/>
                  </a:cubicBezTo>
                  <a:cubicBezTo>
                    <a:pt x="15365" y="109"/>
                    <a:pt x="15221" y="1"/>
                    <a:pt x="150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0" name="Google Shape;4930;p64"/>
            <p:cNvSpPr/>
            <p:nvPr/>
          </p:nvSpPr>
          <p:spPr>
            <a:xfrm>
              <a:off x="2699125" y="1473400"/>
              <a:ext cx="420200" cy="15375"/>
            </a:xfrm>
            <a:custGeom>
              <a:avLst/>
              <a:gdLst/>
              <a:ahLst/>
              <a:cxnLst/>
              <a:rect l="l" t="t" r="r" b="b"/>
              <a:pathLst>
                <a:path w="16808" h="615" extrusionOk="0">
                  <a:moveTo>
                    <a:pt x="289" y="1"/>
                  </a:moveTo>
                  <a:cubicBezTo>
                    <a:pt x="109" y="1"/>
                    <a:pt x="0" y="145"/>
                    <a:pt x="0" y="290"/>
                  </a:cubicBezTo>
                  <a:cubicBezTo>
                    <a:pt x="0" y="470"/>
                    <a:pt x="109" y="614"/>
                    <a:pt x="289" y="614"/>
                  </a:cubicBezTo>
                  <a:lnTo>
                    <a:pt x="16483" y="614"/>
                  </a:lnTo>
                  <a:cubicBezTo>
                    <a:pt x="16663" y="614"/>
                    <a:pt x="16808" y="470"/>
                    <a:pt x="16808" y="290"/>
                  </a:cubicBezTo>
                  <a:cubicBezTo>
                    <a:pt x="16808" y="145"/>
                    <a:pt x="16663" y="1"/>
                    <a:pt x="164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1" name="Google Shape;4931;p64"/>
            <p:cNvSpPr/>
            <p:nvPr/>
          </p:nvSpPr>
          <p:spPr>
            <a:xfrm>
              <a:off x="2322225" y="1473400"/>
              <a:ext cx="304775" cy="15375"/>
            </a:xfrm>
            <a:custGeom>
              <a:avLst/>
              <a:gdLst/>
              <a:ahLst/>
              <a:cxnLst/>
              <a:rect l="l" t="t" r="r" b="b"/>
              <a:pathLst>
                <a:path w="12191" h="615" extrusionOk="0">
                  <a:moveTo>
                    <a:pt x="289" y="1"/>
                  </a:moveTo>
                  <a:cubicBezTo>
                    <a:pt x="145" y="1"/>
                    <a:pt x="0" y="145"/>
                    <a:pt x="0" y="290"/>
                  </a:cubicBezTo>
                  <a:cubicBezTo>
                    <a:pt x="0" y="470"/>
                    <a:pt x="145" y="614"/>
                    <a:pt x="289" y="614"/>
                  </a:cubicBezTo>
                  <a:lnTo>
                    <a:pt x="11902" y="614"/>
                  </a:lnTo>
                  <a:cubicBezTo>
                    <a:pt x="12047" y="614"/>
                    <a:pt x="12191" y="470"/>
                    <a:pt x="12191" y="290"/>
                  </a:cubicBezTo>
                  <a:cubicBezTo>
                    <a:pt x="12191" y="145"/>
                    <a:pt x="12047" y="1"/>
                    <a:pt x="119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2" name="Google Shape;4932;p64"/>
            <p:cNvSpPr/>
            <p:nvPr/>
          </p:nvSpPr>
          <p:spPr>
            <a:xfrm>
              <a:off x="2929950" y="1556375"/>
              <a:ext cx="189375" cy="15350"/>
            </a:xfrm>
            <a:custGeom>
              <a:avLst/>
              <a:gdLst/>
              <a:ahLst/>
              <a:cxnLst/>
              <a:rect l="l" t="t" r="r" b="b"/>
              <a:pathLst>
                <a:path w="7575" h="614" extrusionOk="0">
                  <a:moveTo>
                    <a:pt x="325" y="0"/>
                  </a:moveTo>
                  <a:cubicBezTo>
                    <a:pt x="145" y="0"/>
                    <a:pt x="1" y="144"/>
                    <a:pt x="1" y="325"/>
                  </a:cubicBezTo>
                  <a:cubicBezTo>
                    <a:pt x="1" y="469"/>
                    <a:pt x="145" y="613"/>
                    <a:pt x="325" y="613"/>
                  </a:cubicBezTo>
                  <a:lnTo>
                    <a:pt x="7250" y="613"/>
                  </a:lnTo>
                  <a:cubicBezTo>
                    <a:pt x="7430" y="613"/>
                    <a:pt x="7575" y="469"/>
                    <a:pt x="7575" y="325"/>
                  </a:cubicBezTo>
                  <a:cubicBezTo>
                    <a:pt x="7575" y="144"/>
                    <a:pt x="7430" y="0"/>
                    <a:pt x="72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3" name="Google Shape;4933;p64"/>
            <p:cNvSpPr/>
            <p:nvPr/>
          </p:nvSpPr>
          <p:spPr>
            <a:xfrm>
              <a:off x="2496250" y="1556375"/>
              <a:ext cx="376925" cy="15350"/>
            </a:xfrm>
            <a:custGeom>
              <a:avLst/>
              <a:gdLst/>
              <a:ahLst/>
              <a:cxnLst/>
              <a:rect l="l" t="t" r="r" b="b"/>
              <a:pathLst>
                <a:path w="15077" h="614" extrusionOk="0">
                  <a:moveTo>
                    <a:pt x="289" y="0"/>
                  </a:moveTo>
                  <a:cubicBezTo>
                    <a:pt x="108" y="0"/>
                    <a:pt x="0" y="144"/>
                    <a:pt x="0" y="325"/>
                  </a:cubicBezTo>
                  <a:cubicBezTo>
                    <a:pt x="0" y="469"/>
                    <a:pt x="108" y="613"/>
                    <a:pt x="289" y="613"/>
                  </a:cubicBezTo>
                  <a:lnTo>
                    <a:pt x="14788" y="613"/>
                  </a:lnTo>
                  <a:cubicBezTo>
                    <a:pt x="14932" y="613"/>
                    <a:pt x="15076" y="469"/>
                    <a:pt x="15076" y="325"/>
                  </a:cubicBezTo>
                  <a:cubicBezTo>
                    <a:pt x="15076" y="144"/>
                    <a:pt x="14932" y="0"/>
                    <a:pt x="147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4" name="Google Shape;4934;p64"/>
            <p:cNvSpPr/>
            <p:nvPr/>
          </p:nvSpPr>
          <p:spPr>
            <a:xfrm>
              <a:off x="2322225" y="1556375"/>
              <a:ext cx="109125" cy="15350"/>
            </a:xfrm>
            <a:custGeom>
              <a:avLst/>
              <a:gdLst/>
              <a:ahLst/>
              <a:cxnLst/>
              <a:rect l="l" t="t" r="r" b="b"/>
              <a:pathLst>
                <a:path w="4365" h="614" extrusionOk="0">
                  <a:moveTo>
                    <a:pt x="289" y="0"/>
                  </a:moveTo>
                  <a:cubicBezTo>
                    <a:pt x="145" y="0"/>
                    <a:pt x="0" y="144"/>
                    <a:pt x="0" y="325"/>
                  </a:cubicBezTo>
                  <a:cubicBezTo>
                    <a:pt x="0" y="469"/>
                    <a:pt x="145" y="613"/>
                    <a:pt x="289" y="613"/>
                  </a:cubicBezTo>
                  <a:lnTo>
                    <a:pt x="4076" y="613"/>
                  </a:lnTo>
                  <a:cubicBezTo>
                    <a:pt x="4220" y="613"/>
                    <a:pt x="4364" y="469"/>
                    <a:pt x="4364" y="325"/>
                  </a:cubicBezTo>
                  <a:cubicBezTo>
                    <a:pt x="4364" y="144"/>
                    <a:pt x="4220" y="0"/>
                    <a:pt x="40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5" name="Google Shape;4935;p64"/>
            <p:cNvSpPr/>
            <p:nvPr/>
          </p:nvSpPr>
          <p:spPr>
            <a:xfrm>
              <a:off x="2647725" y="1629400"/>
              <a:ext cx="471600" cy="15350"/>
            </a:xfrm>
            <a:custGeom>
              <a:avLst/>
              <a:gdLst/>
              <a:ahLst/>
              <a:cxnLst/>
              <a:rect l="l" t="t" r="r" b="b"/>
              <a:pathLst>
                <a:path w="18864" h="614" extrusionOk="0">
                  <a:moveTo>
                    <a:pt x="325" y="1"/>
                  </a:moveTo>
                  <a:cubicBezTo>
                    <a:pt x="145" y="1"/>
                    <a:pt x="1" y="145"/>
                    <a:pt x="1" y="289"/>
                  </a:cubicBezTo>
                  <a:cubicBezTo>
                    <a:pt x="1" y="469"/>
                    <a:pt x="145" y="614"/>
                    <a:pt x="325" y="614"/>
                  </a:cubicBezTo>
                  <a:lnTo>
                    <a:pt x="18539" y="614"/>
                  </a:lnTo>
                  <a:cubicBezTo>
                    <a:pt x="18719" y="614"/>
                    <a:pt x="18864" y="469"/>
                    <a:pt x="18864" y="289"/>
                  </a:cubicBezTo>
                  <a:cubicBezTo>
                    <a:pt x="18864" y="145"/>
                    <a:pt x="18719" y="1"/>
                    <a:pt x="185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6" name="Google Shape;4936;p64"/>
            <p:cNvSpPr/>
            <p:nvPr/>
          </p:nvSpPr>
          <p:spPr>
            <a:xfrm>
              <a:off x="2322225" y="1629400"/>
              <a:ext cx="174050" cy="15350"/>
            </a:xfrm>
            <a:custGeom>
              <a:avLst/>
              <a:gdLst/>
              <a:ahLst/>
              <a:cxnLst/>
              <a:rect l="l" t="t" r="r" b="b"/>
              <a:pathLst>
                <a:path w="6962" h="614" extrusionOk="0">
                  <a:moveTo>
                    <a:pt x="289" y="1"/>
                  </a:moveTo>
                  <a:cubicBezTo>
                    <a:pt x="145" y="1"/>
                    <a:pt x="0" y="145"/>
                    <a:pt x="0" y="289"/>
                  </a:cubicBezTo>
                  <a:cubicBezTo>
                    <a:pt x="0" y="469"/>
                    <a:pt x="145" y="614"/>
                    <a:pt x="289" y="614"/>
                  </a:cubicBezTo>
                  <a:lnTo>
                    <a:pt x="6673" y="614"/>
                  </a:lnTo>
                  <a:cubicBezTo>
                    <a:pt x="6853" y="614"/>
                    <a:pt x="6961" y="469"/>
                    <a:pt x="6961" y="289"/>
                  </a:cubicBezTo>
                  <a:cubicBezTo>
                    <a:pt x="6961" y="145"/>
                    <a:pt x="6853" y="1"/>
                    <a:pt x="66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7" name="Google Shape;4937;p64"/>
            <p:cNvSpPr/>
            <p:nvPr/>
          </p:nvSpPr>
          <p:spPr>
            <a:xfrm>
              <a:off x="3024625" y="1712350"/>
              <a:ext cx="94700" cy="15350"/>
            </a:xfrm>
            <a:custGeom>
              <a:avLst/>
              <a:gdLst/>
              <a:ahLst/>
              <a:cxnLst/>
              <a:rect l="l" t="t" r="r" b="b"/>
              <a:pathLst>
                <a:path w="3788" h="614" extrusionOk="0">
                  <a:moveTo>
                    <a:pt x="289" y="1"/>
                  </a:moveTo>
                  <a:cubicBezTo>
                    <a:pt x="145" y="1"/>
                    <a:pt x="1" y="145"/>
                    <a:pt x="1" y="325"/>
                  </a:cubicBezTo>
                  <a:cubicBezTo>
                    <a:pt x="1" y="470"/>
                    <a:pt x="145" y="614"/>
                    <a:pt x="289" y="614"/>
                  </a:cubicBezTo>
                  <a:lnTo>
                    <a:pt x="3463" y="614"/>
                  </a:lnTo>
                  <a:cubicBezTo>
                    <a:pt x="3643" y="614"/>
                    <a:pt x="3788" y="470"/>
                    <a:pt x="3788" y="325"/>
                  </a:cubicBezTo>
                  <a:cubicBezTo>
                    <a:pt x="3788" y="145"/>
                    <a:pt x="3643" y="1"/>
                    <a:pt x="34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8" name="Google Shape;4938;p64"/>
            <p:cNvSpPr/>
            <p:nvPr/>
          </p:nvSpPr>
          <p:spPr>
            <a:xfrm>
              <a:off x="2800100" y="1712350"/>
              <a:ext cx="174050" cy="15350"/>
            </a:xfrm>
            <a:custGeom>
              <a:avLst/>
              <a:gdLst/>
              <a:ahLst/>
              <a:cxnLst/>
              <a:rect l="l" t="t" r="r" b="b"/>
              <a:pathLst>
                <a:path w="6962" h="614" extrusionOk="0">
                  <a:moveTo>
                    <a:pt x="289" y="1"/>
                  </a:moveTo>
                  <a:cubicBezTo>
                    <a:pt x="145" y="1"/>
                    <a:pt x="1" y="145"/>
                    <a:pt x="1" y="325"/>
                  </a:cubicBezTo>
                  <a:cubicBezTo>
                    <a:pt x="1" y="470"/>
                    <a:pt x="145" y="614"/>
                    <a:pt x="289" y="614"/>
                  </a:cubicBezTo>
                  <a:lnTo>
                    <a:pt x="6673" y="614"/>
                  </a:lnTo>
                  <a:cubicBezTo>
                    <a:pt x="6854" y="614"/>
                    <a:pt x="6962" y="470"/>
                    <a:pt x="6962" y="325"/>
                  </a:cubicBezTo>
                  <a:cubicBezTo>
                    <a:pt x="6962" y="145"/>
                    <a:pt x="6854" y="1"/>
                    <a:pt x="66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9" name="Google Shape;4939;p64"/>
            <p:cNvSpPr/>
            <p:nvPr/>
          </p:nvSpPr>
          <p:spPr>
            <a:xfrm>
              <a:off x="2322225" y="1712350"/>
              <a:ext cx="384125" cy="15350"/>
            </a:xfrm>
            <a:custGeom>
              <a:avLst/>
              <a:gdLst/>
              <a:ahLst/>
              <a:cxnLst/>
              <a:rect l="l" t="t" r="r" b="b"/>
              <a:pathLst>
                <a:path w="15365" h="614" extrusionOk="0">
                  <a:moveTo>
                    <a:pt x="289" y="1"/>
                  </a:moveTo>
                  <a:cubicBezTo>
                    <a:pt x="145" y="1"/>
                    <a:pt x="0" y="145"/>
                    <a:pt x="0" y="325"/>
                  </a:cubicBezTo>
                  <a:cubicBezTo>
                    <a:pt x="0" y="470"/>
                    <a:pt x="145" y="614"/>
                    <a:pt x="289" y="614"/>
                  </a:cubicBezTo>
                  <a:lnTo>
                    <a:pt x="15076" y="614"/>
                  </a:lnTo>
                  <a:cubicBezTo>
                    <a:pt x="15221" y="614"/>
                    <a:pt x="15365" y="470"/>
                    <a:pt x="15365" y="325"/>
                  </a:cubicBezTo>
                  <a:cubicBezTo>
                    <a:pt x="15365" y="145"/>
                    <a:pt x="15221" y="1"/>
                    <a:pt x="150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0" name="Google Shape;4940;p64"/>
            <p:cNvSpPr/>
            <p:nvPr/>
          </p:nvSpPr>
          <p:spPr>
            <a:xfrm>
              <a:off x="2699125" y="1795300"/>
              <a:ext cx="420200" cy="15375"/>
            </a:xfrm>
            <a:custGeom>
              <a:avLst/>
              <a:gdLst/>
              <a:ahLst/>
              <a:cxnLst/>
              <a:rect l="l" t="t" r="r" b="b"/>
              <a:pathLst>
                <a:path w="16808" h="615" extrusionOk="0">
                  <a:moveTo>
                    <a:pt x="289" y="1"/>
                  </a:moveTo>
                  <a:cubicBezTo>
                    <a:pt x="109" y="1"/>
                    <a:pt x="0" y="145"/>
                    <a:pt x="0" y="326"/>
                  </a:cubicBezTo>
                  <a:cubicBezTo>
                    <a:pt x="0" y="470"/>
                    <a:pt x="109" y="614"/>
                    <a:pt x="289" y="614"/>
                  </a:cubicBezTo>
                  <a:lnTo>
                    <a:pt x="16483" y="614"/>
                  </a:lnTo>
                  <a:cubicBezTo>
                    <a:pt x="16663" y="614"/>
                    <a:pt x="16808" y="470"/>
                    <a:pt x="16808" y="326"/>
                  </a:cubicBezTo>
                  <a:cubicBezTo>
                    <a:pt x="16808" y="145"/>
                    <a:pt x="16663" y="1"/>
                    <a:pt x="164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1" name="Google Shape;4941;p64"/>
            <p:cNvSpPr/>
            <p:nvPr/>
          </p:nvSpPr>
          <p:spPr>
            <a:xfrm>
              <a:off x="2322225" y="1795300"/>
              <a:ext cx="304775" cy="15375"/>
            </a:xfrm>
            <a:custGeom>
              <a:avLst/>
              <a:gdLst/>
              <a:ahLst/>
              <a:cxnLst/>
              <a:rect l="l" t="t" r="r" b="b"/>
              <a:pathLst>
                <a:path w="12191" h="615" extrusionOk="0">
                  <a:moveTo>
                    <a:pt x="289" y="1"/>
                  </a:moveTo>
                  <a:cubicBezTo>
                    <a:pt x="145" y="1"/>
                    <a:pt x="0" y="145"/>
                    <a:pt x="0" y="326"/>
                  </a:cubicBezTo>
                  <a:cubicBezTo>
                    <a:pt x="0" y="470"/>
                    <a:pt x="145" y="614"/>
                    <a:pt x="289" y="614"/>
                  </a:cubicBezTo>
                  <a:lnTo>
                    <a:pt x="11902" y="614"/>
                  </a:lnTo>
                  <a:cubicBezTo>
                    <a:pt x="12047" y="614"/>
                    <a:pt x="12191" y="470"/>
                    <a:pt x="12191" y="326"/>
                  </a:cubicBezTo>
                  <a:cubicBezTo>
                    <a:pt x="12191" y="145"/>
                    <a:pt x="12047" y="1"/>
                    <a:pt x="119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2" name="Google Shape;4942;p64"/>
            <p:cNvSpPr/>
            <p:nvPr/>
          </p:nvSpPr>
          <p:spPr>
            <a:xfrm>
              <a:off x="2929950" y="1879175"/>
              <a:ext cx="189375" cy="14450"/>
            </a:xfrm>
            <a:custGeom>
              <a:avLst/>
              <a:gdLst/>
              <a:ahLst/>
              <a:cxnLst/>
              <a:rect l="l" t="t" r="r" b="b"/>
              <a:pathLst>
                <a:path w="7575" h="578" extrusionOk="0">
                  <a:moveTo>
                    <a:pt x="325" y="0"/>
                  </a:moveTo>
                  <a:cubicBezTo>
                    <a:pt x="145" y="0"/>
                    <a:pt x="1" y="108"/>
                    <a:pt x="1" y="289"/>
                  </a:cubicBezTo>
                  <a:cubicBezTo>
                    <a:pt x="1" y="469"/>
                    <a:pt x="145" y="577"/>
                    <a:pt x="325" y="577"/>
                  </a:cubicBezTo>
                  <a:lnTo>
                    <a:pt x="7250" y="577"/>
                  </a:lnTo>
                  <a:cubicBezTo>
                    <a:pt x="7430" y="577"/>
                    <a:pt x="7575" y="469"/>
                    <a:pt x="7575" y="289"/>
                  </a:cubicBezTo>
                  <a:cubicBezTo>
                    <a:pt x="7575" y="108"/>
                    <a:pt x="7430" y="0"/>
                    <a:pt x="72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3" name="Google Shape;4943;p64"/>
            <p:cNvSpPr/>
            <p:nvPr/>
          </p:nvSpPr>
          <p:spPr>
            <a:xfrm>
              <a:off x="2496250" y="1879175"/>
              <a:ext cx="376925" cy="14450"/>
            </a:xfrm>
            <a:custGeom>
              <a:avLst/>
              <a:gdLst/>
              <a:ahLst/>
              <a:cxnLst/>
              <a:rect l="l" t="t" r="r" b="b"/>
              <a:pathLst>
                <a:path w="15077" h="578" extrusionOk="0">
                  <a:moveTo>
                    <a:pt x="289" y="0"/>
                  </a:moveTo>
                  <a:cubicBezTo>
                    <a:pt x="108" y="0"/>
                    <a:pt x="0" y="108"/>
                    <a:pt x="0" y="289"/>
                  </a:cubicBezTo>
                  <a:cubicBezTo>
                    <a:pt x="0" y="469"/>
                    <a:pt x="108" y="577"/>
                    <a:pt x="289" y="577"/>
                  </a:cubicBezTo>
                  <a:lnTo>
                    <a:pt x="14788" y="577"/>
                  </a:lnTo>
                  <a:cubicBezTo>
                    <a:pt x="14932" y="577"/>
                    <a:pt x="15076" y="469"/>
                    <a:pt x="15076" y="289"/>
                  </a:cubicBezTo>
                  <a:cubicBezTo>
                    <a:pt x="15076" y="108"/>
                    <a:pt x="14932" y="0"/>
                    <a:pt x="147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4" name="Google Shape;4944;p64"/>
            <p:cNvSpPr/>
            <p:nvPr/>
          </p:nvSpPr>
          <p:spPr>
            <a:xfrm>
              <a:off x="2322225" y="1879175"/>
              <a:ext cx="109125" cy="14450"/>
            </a:xfrm>
            <a:custGeom>
              <a:avLst/>
              <a:gdLst/>
              <a:ahLst/>
              <a:cxnLst/>
              <a:rect l="l" t="t" r="r" b="b"/>
              <a:pathLst>
                <a:path w="4365" h="578" extrusionOk="0">
                  <a:moveTo>
                    <a:pt x="289" y="0"/>
                  </a:moveTo>
                  <a:cubicBezTo>
                    <a:pt x="145" y="0"/>
                    <a:pt x="0" y="108"/>
                    <a:pt x="0" y="289"/>
                  </a:cubicBezTo>
                  <a:cubicBezTo>
                    <a:pt x="0" y="469"/>
                    <a:pt x="145" y="577"/>
                    <a:pt x="289" y="577"/>
                  </a:cubicBezTo>
                  <a:lnTo>
                    <a:pt x="4076" y="577"/>
                  </a:lnTo>
                  <a:cubicBezTo>
                    <a:pt x="4220" y="577"/>
                    <a:pt x="4364" y="469"/>
                    <a:pt x="4364" y="289"/>
                  </a:cubicBezTo>
                  <a:cubicBezTo>
                    <a:pt x="4364" y="108"/>
                    <a:pt x="4220" y="0"/>
                    <a:pt x="40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549710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94C582A2-A406-4C9B-A3DA-BA4EECAB37AC}"/>
              </a:ext>
            </a:extLst>
          </p:cNvPr>
          <p:cNvSpPr>
            <a:spLocks noGrp="1"/>
          </p:cNvSpPr>
          <p:nvPr>
            <p:ph type="title"/>
          </p:nvPr>
        </p:nvSpPr>
        <p:spPr/>
        <p:txBody>
          <a:bodyPr>
            <a:normAutofit fontScale="90000"/>
          </a:bodyPr>
          <a:lstStyle/>
          <a:p>
            <a:pPr algn="ctr"/>
            <a:r>
              <a:rPr lang="en-US" dirty="0" err="1"/>
              <a:t>pendahuluan</a:t>
            </a:r>
            <a:endParaRPr lang="en-US" dirty="0"/>
          </a:p>
        </p:txBody>
      </p:sp>
      <p:sp>
        <p:nvSpPr>
          <p:cNvPr id="13" name="Content Placeholder 12">
            <a:extLst>
              <a:ext uri="{FF2B5EF4-FFF2-40B4-BE49-F238E27FC236}">
                <a16:creationId xmlns:a16="http://schemas.microsoft.com/office/drawing/2014/main" id="{556610ED-3E2D-4E6A-ABD0-150F203E6B46}"/>
              </a:ext>
            </a:extLst>
          </p:cNvPr>
          <p:cNvSpPr>
            <a:spLocks noGrp="1"/>
          </p:cNvSpPr>
          <p:nvPr>
            <p:ph sz="quarter" idx="13"/>
          </p:nvPr>
        </p:nvSpPr>
        <p:spPr/>
        <p:txBody>
          <a:bodyPr>
            <a:normAutofit/>
          </a:bodyPr>
          <a:lstStyle/>
          <a:p>
            <a:pPr algn="just"/>
            <a:r>
              <a:rPr lang="en-US" sz="2400" dirty="0" err="1"/>
              <a:t>Pemograman</a:t>
            </a:r>
            <a:r>
              <a:rPr lang="en-US" sz="2400" dirty="0"/>
              <a:t> </a:t>
            </a:r>
            <a:r>
              <a:rPr lang="en-US" sz="2400" dirty="0" err="1"/>
              <a:t>dinamik</a:t>
            </a:r>
            <a:r>
              <a:rPr lang="en-US" sz="2400" dirty="0"/>
              <a:t> </a:t>
            </a:r>
            <a:r>
              <a:rPr lang="en-US" sz="2400" dirty="0" err="1"/>
              <a:t>dikenal</a:t>
            </a:r>
            <a:r>
              <a:rPr lang="en-US" sz="2400" dirty="0"/>
              <a:t> juga </a:t>
            </a:r>
            <a:r>
              <a:rPr lang="en-US" sz="2400" dirty="0" err="1"/>
              <a:t>sebagai</a:t>
            </a:r>
            <a:r>
              <a:rPr lang="en-US" sz="2400" dirty="0"/>
              <a:t> </a:t>
            </a:r>
            <a:r>
              <a:rPr lang="en-US" sz="2400" dirty="0" err="1"/>
              <a:t>optimasi</a:t>
            </a:r>
            <a:r>
              <a:rPr lang="en-US" sz="2400" dirty="0"/>
              <a:t> </a:t>
            </a:r>
            <a:r>
              <a:rPr lang="en-US" sz="2400" dirty="0" err="1"/>
              <a:t>dinamis</a:t>
            </a:r>
            <a:r>
              <a:rPr lang="en-US" sz="2400" dirty="0"/>
              <a:t> </a:t>
            </a:r>
            <a:r>
              <a:rPr lang="en-US" sz="2400" dirty="0" err="1"/>
              <a:t>adalah</a:t>
            </a:r>
            <a:r>
              <a:rPr lang="en-US" sz="2400" dirty="0"/>
              <a:t> </a:t>
            </a:r>
            <a:r>
              <a:rPr lang="en-US" sz="2400" dirty="0" err="1"/>
              <a:t>metoda</a:t>
            </a:r>
            <a:r>
              <a:rPr lang="en-US" sz="2400" dirty="0"/>
              <a:t> </a:t>
            </a:r>
            <a:r>
              <a:rPr lang="en-US" sz="2400" dirty="0" err="1"/>
              <a:t>pemecahan</a:t>
            </a:r>
            <a:r>
              <a:rPr lang="en-US" sz="2400" dirty="0"/>
              <a:t> </a:t>
            </a:r>
            <a:r>
              <a:rPr lang="en-US" sz="2400" dirty="0" err="1"/>
              <a:t>masalah</a:t>
            </a:r>
            <a:r>
              <a:rPr lang="en-US" sz="2400" dirty="0"/>
              <a:t> yang </a:t>
            </a:r>
            <a:r>
              <a:rPr lang="en-US" sz="2400" dirty="0" err="1"/>
              <a:t>cukup</a:t>
            </a:r>
            <a:r>
              <a:rPr lang="en-US" sz="2400" dirty="0"/>
              <a:t> </a:t>
            </a:r>
            <a:r>
              <a:rPr lang="en-US" sz="2400" dirty="0" err="1"/>
              <a:t>komplek</a:t>
            </a:r>
            <a:r>
              <a:rPr lang="en-US" sz="2400" dirty="0"/>
              <a:t> </a:t>
            </a:r>
            <a:r>
              <a:rPr lang="en-US" sz="2400" dirty="0" err="1"/>
              <a:t>dengan</a:t>
            </a:r>
            <a:r>
              <a:rPr lang="en-US" sz="2400" dirty="0"/>
              <a:t> </a:t>
            </a:r>
            <a:r>
              <a:rPr lang="en-US" sz="2400" dirty="0" err="1"/>
              <a:t>cara</a:t>
            </a:r>
            <a:r>
              <a:rPr lang="en-US" sz="2400" dirty="0"/>
              <a:t> </a:t>
            </a:r>
            <a:r>
              <a:rPr lang="en-US" sz="2400" dirty="0" err="1"/>
              <a:t>memecah</a:t>
            </a:r>
            <a:r>
              <a:rPr lang="en-US" sz="2400" dirty="0"/>
              <a:t> </a:t>
            </a:r>
            <a:r>
              <a:rPr lang="en-US" sz="2400" dirty="0" err="1"/>
              <a:t>menjadi</a:t>
            </a:r>
            <a:r>
              <a:rPr lang="en-US" sz="2400" dirty="0"/>
              <a:t> </a:t>
            </a:r>
            <a:r>
              <a:rPr lang="en-US" sz="2400" dirty="0" err="1"/>
              <a:t>beberapa</a:t>
            </a:r>
            <a:r>
              <a:rPr lang="en-US" sz="2400" dirty="0"/>
              <a:t> sub-</a:t>
            </a:r>
            <a:r>
              <a:rPr lang="en-US" sz="2400" dirty="0" err="1"/>
              <a:t>masalah</a:t>
            </a:r>
            <a:r>
              <a:rPr lang="en-US" sz="2400" dirty="0"/>
              <a:t>.</a:t>
            </a:r>
          </a:p>
        </p:txBody>
      </p:sp>
      <p:sp>
        <p:nvSpPr>
          <p:cNvPr id="2" name="Text Placeholder 1">
            <a:extLst>
              <a:ext uri="{FF2B5EF4-FFF2-40B4-BE49-F238E27FC236}">
                <a16:creationId xmlns:a16="http://schemas.microsoft.com/office/drawing/2014/main" id="{E4C965B6-7E38-4D37-8DC4-198F7E2181D5}"/>
              </a:ext>
            </a:extLst>
          </p:cNvPr>
          <p:cNvSpPr>
            <a:spLocks noGrp="1"/>
          </p:cNvSpPr>
          <p:nvPr>
            <p:ph type="body" sz="quarter" idx="16"/>
          </p:nvPr>
        </p:nvSpPr>
        <p:spPr/>
        <p:txBody>
          <a:bodyPr/>
          <a:lstStyle/>
          <a:p>
            <a:endParaRPr lang="en-US" dirty="0"/>
          </a:p>
        </p:txBody>
      </p:sp>
      <p:sp>
        <p:nvSpPr>
          <p:cNvPr id="3" name="Slide Number Placeholder 2">
            <a:extLst>
              <a:ext uri="{FF2B5EF4-FFF2-40B4-BE49-F238E27FC236}">
                <a16:creationId xmlns:a16="http://schemas.microsoft.com/office/drawing/2014/main" id="{5F44A039-11AB-474F-8746-9A34D1C39C3F}"/>
              </a:ext>
            </a:extLst>
          </p:cNvPr>
          <p:cNvSpPr>
            <a:spLocks noGrp="1"/>
          </p:cNvSpPr>
          <p:nvPr>
            <p:ph type="sldNum" sz="quarter" idx="4"/>
          </p:nvPr>
        </p:nvSpPr>
        <p:spPr/>
        <p:txBody>
          <a:bodyPr/>
          <a:lstStyle/>
          <a:p>
            <a:fld id="{4FAB73BC-B049-4115-A692-8D63A059BFB8}" type="slidenum">
              <a:rPr lang="en-US" smtClean="0"/>
              <a:pPr/>
              <a:t>4</a:t>
            </a:fld>
            <a:endParaRPr lang="en-US" dirty="0"/>
          </a:p>
        </p:txBody>
      </p:sp>
      <p:sp>
        <p:nvSpPr>
          <p:cNvPr id="18" name="Text Placeholder 119">
            <a:extLst>
              <a:ext uri="{FF2B5EF4-FFF2-40B4-BE49-F238E27FC236}">
                <a16:creationId xmlns:a16="http://schemas.microsoft.com/office/drawing/2014/main" id="{6E5B80C5-6B42-4867-88CC-660291DD3F8D}"/>
              </a:ext>
              <a:ext uri="{C183D7F6-B498-43B3-948B-1728B52AA6E4}">
                <adec:decorative xmlns:adec="http://schemas.microsoft.com/office/drawing/2017/decorative" val="1"/>
              </a:ext>
            </a:extLst>
          </p:cNvPr>
          <p:cNvSpPr txBox="1">
            <a:spLocks/>
          </p:cNvSpPr>
          <p:nvPr/>
        </p:nvSpPr>
        <p:spPr>
          <a:xfrm>
            <a:off x="519795" y="4980979"/>
            <a:ext cx="130302" cy="114300"/>
          </a:xfrm>
          <a:prstGeom prst="rect">
            <a:avLst/>
          </a:prstGeom>
          <a:solidFill>
            <a:schemeClr val="accent2"/>
          </a:solidFill>
          <a:effectLst>
            <a:outerShdw blurRad="50800" dist="38100" dir="2700000" algn="tl" rotWithShape="0">
              <a:prstClr val="black">
                <a:alpha val="40000"/>
              </a:prstClr>
            </a:outerShdw>
          </a:effectLst>
        </p:spPr>
        <p:txBody>
          <a:bodyPr vert="horz" lIns="34290" tIns="34290" rIns="34290" bIns="34290" rtlCol="0">
            <a:normAutofit fontScale="25000" lnSpcReduction="20000"/>
          </a:bodyPr>
          <a:lstStyle>
            <a:lvl1pPr marL="0" indent="0" algn="l" defTabSz="914400" rtl="0" eaLnBrk="1" latinLnBrk="0" hangingPunct="1">
              <a:lnSpc>
                <a:spcPct val="90000"/>
              </a:lnSpc>
              <a:spcBef>
                <a:spcPts val="1200"/>
              </a:spcBef>
              <a:spcAft>
                <a:spcPts val="200"/>
              </a:spcAft>
              <a:buClr>
                <a:schemeClr val="accent1"/>
              </a:buClr>
              <a:buSzPct val="100000"/>
              <a:buFont typeface="Arial" panose="020B0604020202020204" pitchFamily="34" charset="0"/>
              <a:buNone/>
              <a:defRPr sz="2000" kern="1200">
                <a:solidFill>
                  <a:schemeClr val="tx1">
                    <a:alpha val="0"/>
                  </a:schemeClr>
                </a:solidFill>
                <a:latin typeface="+mn-lt"/>
                <a:ea typeface="+mn-ea"/>
                <a:cs typeface="+mn-cs"/>
              </a:defRPr>
            </a:lvl1pPr>
            <a:lvl2pPr marL="4572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800" kern="1200">
                <a:solidFill>
                  <a:schemeClr val="tx1"/>
                </a:solidFill>
                <a:latin typeface="+mn-lt"/>
                <a:ea typeface="+mn-ea"/>
                <a:cs typeface="+mn-cs"/>
              </a:defRPr>
            </a:lvl2pPr>
            <a:lvl3pPr marL="6858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600" kern="1200">
                <a:solidFill>
                  <a:schemeClr val="tx1"/>
                </a:solidFill>
                <a:latin typeface="+mn-lt"/>
                <a:ea typeface="+mn-ea"/>
                <a:cs typeface="+mn-cs"/>
              </a:defRPr>
            </a:lvl3pPr>
            <a:lvl4pPr marL="9144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kern="1200">
                <a:solidFill>
                  <a:schemeClr val="tx1"/>
                </a:solidFill>
                <a:latin typeface="+mn-lt"/>
                <a:ea typeface="+mn-ea"/>
                <a:cs typeface="+mn-cs"/>
              </a:defRPr>
            </a:lvl4pPr>
            <a:lvl5pPr marL="11430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endParaRPr lang="en-US" sz="1500" dirty="0"/>
          </a:p>
        </p:txBody>
      </p:sp>
      <p:pic>
        <p:nvPicPr>
          <p:cNvPr id="10" name="Picture Placeholder 5">
            <a:extLst>
              <a:ext uri="{FF2B5EF4-FFF2-40B4-BE49-F238E27FC236}">
                <a16:creationId xmlns:a16="http://schemas.microsoft.com/office/drawing/2014/main" id="{D2A5B748-37FD-448D-997E-B1D3326587D6}"/>
              </a:ext>
              <a:ext uri="{C183D7F6-B498-43B3-948B-1728B52AA6E4}">
                <adec:decorative xmlns:adec="http://schemas.microsoft.com/office/drawing/2017/decorative" val="1"/>
              </a:ext>
            </a:extLst>
          </p:cNvPr>
          <p:cNvPicPr>
            <a:picLocks noGrp="1" noChangeAspect="1"/>
          </p:cNvPicPr>
          <p:nvPr>
            <p:ph type="pic" sz="quarter" idx="15"/>
          </p:nvPr>
        </p:nvPicPr>
        <p:blipFill rotWithShape="1">
          <a:blip r:embed="rId3" cstate="screen">
            <a:extLst>
              <a:ext uri="{28A0092B-C50C-407E-A947-70E740481C1C}">
                <a14:useLocalDpi xmlns:a14="http://schemas.microsoft.com/office/drawing/2010/main"/>
              </a:ext>
            </a:extLst>
          </a:blip>
          <a:srcRect t="88" b="88"/>
          <a:stretch/>
        </p:blipFill>
        <p:spPr>
          <a:xfrm>
            <a:off x="0" y="0"/>
            <a:ext cx="6247210" cy="342900"/>
          </a:xfrm>
        </p:spPr>
      </p:pic>
    </p:spTree>
    <p:extLst>
      <p:ext uri="{BB962C8B-B14F-4D97-AF65-F5344CB8AC3E}">
        <p14:creationId xmlns:p14="http://schemas.microsoft.com/office/powerpoint/2010/main" val="290432444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325"/>
        <p:cNvGrpSpPr/>
        <p:nvPr/>
      </p:nvGrpSpPr>
      <p:grpSpPr>
        <a:xfrm>
          <a:off x="0" y="0"/>
          <a:ext cx="0" cy="0"/>
          <a:chOff x="0" y="0"/>
          <a:chExt cx="0" cy="0"/>
        </a:xfrm>
      </p:grpSpPr>
      <p:sp>
        <p:nvSpPr>
          <p:cNvPr id="3" name="Title 2"/>
          <p:cNvSpPr>
            <a:spLocks noGrp="1"/>
          </p:cNvSpPr>
          <p:nvPr>
            <p:ph type="title"/>
          </p:nvPr>
        </p:nvSpPr>
        <p:spPr/>
        <p:txBody>
          <a:bodyPr/>
          <a:lstStyle/>
          <a:p>
            <a:r>
              <a:rPr lang="x-none" altLang="en-GB" dirty="0">
                <a:sym typeface="+mn-ea"/>
              </a:rPr>
              <a:t>Metode Forward</a:t>
            </a:r>
            <a:endParaRPr lang="en-US"/>
          </a:p>
        </p:txBody>
      </p:sp>
      <p:sp>
        <p:nvSpPr>
          <p:cNvPr id="2330" name="Google Shape;2330;p44"/>
          <p:cNvSpPr txBox="1">
            <a:spLocks noGrp="1"/>
          </p:cNvSpPr>
          <p:nvPr>
            <p:ph type="subTitle" idx="4294967295"/>
          </p:nvPr>
        </p:nvSpPr>
        <p:spPr>
          <a:xfrm>
            <a:off x="1139190" y="1228725"/>
            <a:ext cx="6351905" cy="3011805"/>
          </a:xfrm>
          <a:prstGeom prst="rect">
            <a:avLst/>
          </a:prstGeom>
        </p:spPr>
        <p:txBody>
          <a:bodyPr spcFirstLastPara="1" wrap="square" lIns="91425" tIns="91425" rIns="91425" bIns="91425" anchor="t" anchorCtr="0">
            <a:noAutofit/>
          </a:bodyPr>
          <a:lstStyle/>
          <a:p>
            <a:pPr marL="0" lvl="0" indent="0" algn="just" rtl="0">
              <a:lnSpc>
                <a:spcPct val="150000"/>
              </a:lnSpc>
              <a:spcBef>
                <a:spcPts val="0"/>
              </a:spcBef>
              <a:spcAft>
                <a:spcPts val="0"/>
              </a:spcAft>
              <a:buNone/>
            </a:pPr>
            <a:r>
              <a:rPr lang="en-US" altLang="en-GB" dirty="0">
                <a:latin typeface="Barlow Semi Condensed"/>
                <a:ea typeface="Barlow Semi Condensed"/>
                <a:cs typeface="Barlow Semi Condensed"/>
                <a:sym typeface="Barlow Semi Condensed"/>
              </a:rPr>
              <a:t>Y</a:t>
            </a:r>
            <a:r>
              <a:rPr lang="x-none" altLang="en-GB" dirty="0">
                <a:latin typeface="Barlow Semi Condensed"/>
                <a:ea typeface="Barlow Semi Condensed"/>
                <a:cs typeface="Barlow Semi Condensed"/>
                <a:sym typeface="Barlow Semi Condensed"/>
              </a:rPr>
              <a:t>aitu menghitung jarak kedepan (Menuju Shink)</a:t>
            </a:r>
          </a:p>
          <a:p>
            <a:pPr marL="0" lvl="0" indent="0" algn="just" rtl="0">
              <a:lnSpc>
                <a:spcPct val="150000"/>
              </a:lnSpc>
              <a:spcBef>
                <a:spcPts val="0"/>
              </a:spcBef>
              <a:spcAft>
                <a:spcPts val="0"/>
              </a:spcAft>
              <a:buNone/>
            </a:pPr>
            <a:r>
              <a:rPr lang="x-none" altLang="en-GB" dirty="0">
                <a:latin typeface="Barlow Semi Condensed"/>
                <a:ea typeface="Barlow Semi Condensed"/>
                <a:cs typeface="Barlow Semi Condensed"/>
                <a:sym typeface="Barlow Semi Condensed"/>
              </a:rPr>
              <a:t>1. prinsip : analisis dilakukan dengan menghitung </a:t>
            </a:r>
            <a:r>
              <a:rPr lang="x-none" altLang="en-GB" i="1" dirty="0">
                <a:latin typeface="Barlow Semi Condensed"/>
                <a:ea typeface="Barlow Semi Condensed"/>
                <a:cs typeface="Barlow Semi Condensed"/>
                <a:sym typeface="Barlow Semi Condensed"/>
              </a:rPr>
              <a:t>path </a:t>
            </a:r>
            <a:r>
              <a:rPr lang="x-none" altLang="en-GB" dirty="0">
                <a:latin typeface="Barlow Semi Condensed"/>
                <a:ea typeface="Barlow Semi Condensed"/>
                <a:cs typeface="Barlow Semi Condensed"/>
                <a:sym typeface="Barlow Semi Condensed"/>
              </a:rPr>
              <a:t>(jalur) dari suatu node ke shink</a:t>
            </a:r>
          </a:p>
          <a:p>
            <a:pPr marL="0" lvl="0" indent="0" algn="just" rtl="0">
              <a:lnSpc>
                <a:spcPct val="150000"/>
              </a:lnSpc>
              <a:spcBef>
                <a:spcPts val="0"/>
              </a:spcBef>
              <a:spcAft>
                <a:spcPts val="0"/>
              </a:spcAft>
              <a:buNone/>
            </a:pPr>
            <a:r>
              <a:rPr lang="x-none" altLang="en-GB" dirty="0">
                <a:latin typeface="Barlow Semi Condensed"/>
                <a:ea typeface="Barlow Semi Condensed"/>
                <a:cs typeface="Barlow Semi Condensed"/>
                <a:sym typeface="Barlow Semi Condensed"/>
              </a:rPr>
              <a:t>2. Rumus:</a:t>
            </a:r>
          </a:p>
          <a:p>
            <a:pPr marL="0" lvl="0" indent="0" algn="ctr" rtl="0">
              <a:lnSpc>
                <a:spcPct val="150000"/>
              </a:lnSpc>
              <a:spcBef>
                <a:spcPts val="0"/>
              </a:spcBef>
              <a:spcAft>
                <a:spcPts val="0"/>
              </a:spcAft>
              <a:buNone/>
            </a:pPr>
            <a:r>
              <a:rPr lang="x-none" altLang="en-GB" dirty="0">
                <a:latin typeface="Barlow Semi Condensed"/>
                <a:ea typeface="Barlow Semi Condensed"/>
                <a:cs typeface="Barlow Semi Condensed"/>
                <a:sym typeface="Barlow Semi Condensed"/>
              </a:rPr>
              <a:t>cost (i,j) = min{c(j,k) + cost(i+1,k)}</a:t>
            </a:r>
          </a:p>
          <a:p>
            <a:pPr marL="0" lvl="0" indent="0" algn="l" rtl="0">
              <a:lnSpc>
                <a:spcPct val="150000"/>
              </a:lnSpc>
              <a:spcBef>
                <a:spcPts val="0"/>
              </a:spcBef>
              <a:spcAft>
                <a:spcPts val="0"/>
              </a:spcAft>
              <a:buNone/>
            </a:pPr>
            <a:r>
              <a:rPr lang="x-none" altLang="en-GB" dirty="0">
                <a:latin typeface="Barlow Semi Condensed"/>
                <a:ea typeface="Barlow Semi Condensed"/>
                <a:cs typeface="Barlow Semi Condensed"/>
                <a:sym typeface="Barlow Semi Condensed"/>
              </a:rPr>
              <a:t>3. Perhitungan dimulai dari node-node di stage k-2</a:t>
            </a:r>
          </a:p>
          <a:p>
            <a:pPr marL="0" lvl="0" indent="0" algn="l" rtl="0">
              <a:lnSpc>
                <a:spcPct val="150000"/>
              </a:lnSpc>
              <a:spcBef>
                <a:spcPts val="0"/>
              </a:spcBef>
              <a:spcAft>
                <a:spcPts val="0"/>
              </a:spcAft>
              <a:buNone/>
            </a:pPr>
            <a:r>
              <a:rPr lang="x-none" altLang="en-GB" dirty="0">
                <a:latin typeface="Barlow Semi Condensed"/>
                <a:ea typeface="Barlow Semi Condensed"/>
                <a:cs typeface="Barlow Semi Condensed"/>
                <a:sym typeface="Barlow Semi Condensed"/>
              </a:rPr>
              <a:t>4. cost (i,j) : artinya panjang lintasan dari node j </a:t>
            </a:r>
            <a:r>
              <a:rPr lang="en-US" altLang="en-GB" dirty="0">
                <a:latin typeface="Barlow Semi Condensed"/>
                <a:ea typeface="Barlow Semi Condensed"/>
                <a:cs typeface="Barlow Semi Condensed"/>
                <a:sym typeface="Barlow Semi Condensed"/>
              </a:rPr>
              <a:t>(</a:t>
            </a:r>
            <a:r>
              <a:rPr lang="en-US" altLang="en-GB" dirty="0" err="1">
                <a:latin typeface="Barlow Semi Condensed"/>
                <a:ea typeface="Barlow Semi Condensed"/>
                <a:cs typeface="Barlow Semi Condensed"/>
                <a:sym typeface="Barlow Semi Condensed"/>
              </a:rPr>
              <a:t>simpul</a:t>
            </a:r>
            <a:r>
              <a:rPr lang="en-US" altLang="en-GB" dirty="0">
                <a:latin typeface="Barlow Semi Condensed"/>
                <a:ea typeface="Barlow Semi Condensed"/>
                <a:cs typeface="Barlow Semi Condensed"/>
                <a:sym typeface="Barlow Semi Condensed"/>
              </a:rPr>
              <a:t> pada </a:t>
            </a:r>
            <a:r>
              <a:rPr lang="en-US" altLang="en-GB" dirty="0" err="1">
                <a:latin typeface="Barlow Semi Condensed"/>
                <a:ea typeface="Barlow Semi Condensed"/>
                <a:cs typeface="Barlow Semi Condensed"/>
                <a:sym typeface="Barlow Semi Condensed"/>
              </a:rPr>
              <a:t>tahap</a:t>
            </a:r>
            <a:r>
              <a:rPr lang="en-US" altLang="en-GB" dirty="0">
                <a:latin typeface="Barlow Semi Condensed"/>
                <a:ea typeface="Barlow Semi Condensed"/>
                <a:cs typeface="Barlow Semi Condensed"/>
                <a:sym typeface="Barlow Semi Condensed"/>
              </a:rPr>
              <a:t> </a:t>
            </a:r>
            <a:r>
              <a:rPr lang="en-US" altLang="en-GB" dirty="0" err="1">
                <a:latin typeface="Barlow Semi Condensed"/>
                <a:ea typeface="Barlow Semi Condensed"/>
                <a:cs typeface="Barlow Semi Condensed"/>
                <a:sym typeface="Barlow Semi Condensed"/>
              </a:rPr>
              <a:t>berikutnya</a:t>
            </a:r>
            <a:r>
              <a:rPr lang="en-US" altLang="en-GB" dirty="0">
                <a:latin typeface="Barlow Semi Condensed"/>
                <a:ea typeface="Barlow Semi Condensed"/>
                <a:cs typeface="Barlow Semi Condensed"/>
                <a:sym typeface="Barlow Semi Condensed"/>
              </a:rPr>
              <a:t>) </a:t>
            </a:r>
            <a:r>
              <a:rPr lang="x-none" altLang="en-GB" dirty="0">
                <a:latin typeface="Barlow Semi Condensed"/>
                <a:ea typeface="Barlow Semi Condensed"/>
                <a:cs typeface="Barlow Semi Condensed"/>
                <a:sym typeface="Barlow Semi Condensed"/>
              </a:rPr>
              <a:t>distage i menuju shink (t)</a:t>
            </a:r>
          </a:p>
          <a:p>
            <a:pPr marL="0" lvl="0" indent="0" algn="l" rtl="0">
              <a:lnSpc>
                <a:spcPct val="150000"/>
              </a:lnSpc>
              <a:spcBef>
                <a:spcPts val="0"/>
              </a:spcBef>
              <a:spcAft>
                <a:spcPts val="0"/>
              </a:spcAft>
              <a:buNone/>
            </a:pPr>
            <a:r>
              <a:rPr lang="x-none" altLang="en-GB" dirty="0">
                <a:latin typeface="Barlow Semi Condensed"/>
                <a:ea typeface="Barlow Semi Condensed"/>
                <a:cs typeface="Barlow Semi Condensed"/>
                <a:sym typeface="Barlow Semi Condensed"/>
              </a:rPr>
              <a:t>5. c(j,1) artinya panjang lintasan dari node j ke node 1</a:t>
            </a:r>
          </a:p>
        </p:txBody>
      </p:sp>
      <p:grpSp>
        <p:nvGrpSpPr>
          <p:cNvPr id="4766" name="Google Shape;4766;p64"/>
          <p:cNvGrpSpPr/>
          <p:nvPr/>
        </p:nvGrpSpPr>
        <p:grpSpPr>
          <a:xfrm>
            <a:off x="6402712" y="3056815"/>
            <a:ext cx="1419894" cy="1575237"/>
            <a:chOff x="1260950" y="-166737"/>
            <a:chExt cx="5129675" cy="5643987"/>
          </a:xfrm>
        </p:grpSpPr>
        <p:sp>
          <p:nvSpPr>
            <p:cNvPr id="4767" name="Google Shape;4767;p64"/>
            <p:cNvSpPr/>
            <p:nvPr/>
          </p:nvSpPr>
          <p:spPr>
            <a:xfrm>
              <a:off x="1260950" y="395850"/>
              <a:ext cx="5129675" cy="4941275"/>
            </a:xfrm>
            <a:custGeom>
              <a:avLst/>
              <a:gdLst/>
              <a:ahLst/>
              <a:cxnLst/>
              <a:rect l="l" t="t" r="r" b="b"/>
              <a:pathLst>
                <a:path w="205187" h="197651" extrusionOk="0">
                  <a:moveTo>
                    <a:pt x="118352" y="1"/>
                  </a:moveTo>
                  <a:cubicBezTo>
                    <a:pt x="118262" y="1"/>
                    <a:pt x="118173" y="1"/>
                    <a:pt x="118084" y="3"/>
                  </a:cubicBezTo>
                  <a:cubicBezTo>
                    <a:pt x="89771" y="436"/>
                    <a:pt x="90673" y="18108"/>
                    <a:pt x="82269" y="42454"/>
                  </a:cubicBezTo>
                  <a:cubicBezTo>
                    <a:pt x="73866" y="66763"/>
                    <a:pt x="45553" y="55726"/>
                    <a:pt x="26546" y="64563"/>
                  </a:cubicBezTo>
                  <a:cubicBezTo>
                    <a:pt x="7538" y="73399"/>
                    <a:pt x="13742" y="109647"/>
                    <a:pt x="14607" y="117618"/>
                  </a:cubicBezTo>
                  <a:cubicBezTo>
                    <a:pt x="15509" y="125588"/>
                    <a:pt x="6204" y="119385"/>
                    <a:pt x="3102" y="125120"/>
                  </a:cubicBezTo>
                  <a:cubicBezTo>
                    <a:pt x="0" y="130890"/>
                    <a:pt x="2164" y="141747"/>
                    <a:pt x="2164" y="141747"/>
                  </a:cubicBezTo>
                  <a:lnTo>
                    <a:pt x="178677" y="197651"/>
                  </a:lnTo>
                  <a:cubicBezTo>
                    <a:pt x="178677" y="197651"/>
                    <a:pt x="179975" y="195451"/>
                    <a:pt x="185746" y="186145"/>
                  </a:cubicBezTo>
                  <a:cubicBezTo>
                    <a:pt x="191481" y="176876"/>
                    <a:pt x="172906" y="151232"/>
                    <a:pt x="173736" y="140160"/>
                  </a:cubicBezTo>
                  <a:cubicBezTo>
                    <a:pt x="174565" y="129087"/>
                    <a:pt x="205186" y="110548"/>
                    <a:pt x="202084" y="89305"/>
                  </a:cubicBezTo>
                  <a:cubicBezTo>
                    <a:pt x="199028" y="68164"/>
                    <a:pt x="146727" y="1"/>
                    <a:pt x="1183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8" name="Google Shape;4768;p64"/>
            <p:cNvSpPr/>
            <p:nvPr/>
          </p:nvSpPr>
          <p:spPr>
            <a:xfrm>
              <a:off x="1297025" y="395900"/>
              <a:ext cx="5022350" cy="4941225"/>
            </a:xfrm>
            <a:custGeom>
              <a:avLst/>
              <a:gdLst/>
              <a:ahLst/>
              <a:cxnLst/>
              <a:rect l="l" t="t" r="r" b="b"/>
              <a:pathLst>
                <a:path w="200894" h="197649" extrusionOk="0">
                  <a:moveTo>
                    <a:pt x="116641" y="1"/>
                  </a:moveTo>
                  <a:cubicBezTo>
                    <a:pt x="88328" y="434"/>
                    <a:pt x="89230" y="18106"/>
                    <a:pt x="80826" y="42452"/>
                  </a:cubicBezTo>
                  <a:cubicBezTo>
                    <a:pt x="72423" y="66761"/>
                    <a:pt x="44110" y="55724"/>
                    <a:pt x="25103" y="64561"/>
                  </a:cubicBezTo>
                  <a:cubicBezTo>
                    <a:pt x="14030" y="69719"/>
                    <a:pt x="11505" y="84145"/>
                    <a:pt x="11505" y="96913"/>
                  </a:cubicBezTo>
                  <a:cubicBezTo>
                    <a:pt x="11505" y="106038"/>
                    <a:pt x="12804" y="114297"/>
                    <a:pt x="13164" y="117616"/>
                  </a:cubicBezTo>
                  <a:cubicBezTo>
                    <a:pt x="13201" y="117976"/>
                    <a:pt x="13237" y="118301"/>
                    <a:pt x="13237" y="118589"/>
                  </a:cubicBezTo>
                  <a:cubicBezTo>
                    <a:pt x="13237" y="125045"/>
                    <a:pt x="4617" y="119635"/>
                    <a:pt x="1659" y="125118"/>
                  </a:cubicBezTo>
                  <a:cubicBezTo>
                    <a:pt x="361" y="127534"/>
                    <a:pt x="0" y="130816"/>
                    <a:pt x="0" y="133846"/>
                  </a:cubicBezTo>
                  <a:cubicBezTo>
                    <a:pt x="0" y="138066"/>
                    <a:pt x="721" y="141745"/>
                    <a:pt x="721" y="141745"/>
                  </a:cubicBezTo>
                  <a:lnTo>
                    <a:pt x="41946" y="154801"/>
                  </a:lnTo>
                  <a:cubicBezTo>
                    <a:pt x="42199" y="153430"/>
                    <a:pt x="42559" y="151591"/>
                    <a:pt x="42992" y="149571"/>
                  </a:cubicBezTo>
                  <a:cubicBezTo>
                    <a:pt x="43858" y="145387"/>
                    <a:pt x="44976" y="140482"/>
                    <a:pt x="45986" y="137417"/>
                  </a:cubicBezTo>
                  <a:cubicBezTo>
                    <a:pt x="48041" y="131249"/>
                    <a:pt x="52189" y="128616"/>
                    <a:pt x="54678" y="127282"/>
                  </a:cubicBezTo>
                  <a:cubicBezTo>
                    <a:pt x="55327" y="126921"/>
                    <a:pt x="56156" y="126344"/>
                    <a:pt x="57094" y="125659"/>
                  </a:cubicBezTo>
                  <a:cubicBezTo>
                    <a:pt x="58934" y="124288"/>
                    <a:pt x="60989" y="122629"/>
                    <a:pt x="61891" y="121872"/>
                  </a:cubicBezTo>
                  <a:cubicBezTo>
                    <a:pt x="62035" y="121727"/>
                    <a:pt x="62144" y="121619"/>
                    <a:pt x="62252" y="121583"/>
                  </a:cubicBezTo>
                  <a:cubicBezTo>
                    <a:pt x="62252" y="121547"/>
                    <a:pt x="62252" y="121547"/>
                    <a:pt x="62288" y="121547"/>
                  </a:cubicBezTo>
                  <a:cubicBezTo>
                    <a:pt x="62396" y="121150"/>
                    <a:pt x="62829" y="119599"/>
                    <a:pt x="63658" y="117688"/>
                  </a:cubicBezTo>
                  <a:cubicBezTo>
                    <a:pt x="64596" y="115488"/>
                    <a:pt x="66039" y="112855"/>
                    <a:pt x="68059" y="110943"/>
                  </a:cubicBezTo>
                  <a:cubicBezTo>
                    <a:pt x="70078" y="109032"/>
                    <a:pt x="73397" y="107481"/>
                    <a:pt x="76246" y="106399"/>
                  </a:cubicBezTo>
                  <a:cubicBezTo>
                    <a:pt x="78807" y="105425"/>
                    <a:pt x="80971" y="104812"/>
                    <a:pt x="81367" y="104704"/>
                  </a:cubicBezTo>
                  <a:cubicBezTo>
                    <a:pt x="82954" y="103369"/>
                    <a:pt x="85407" y="102143"/>
                    <a:pt x="88184" y="101061"/>
                  </a:cubicBezTo>
                  <a:cubicBezTo>
                    <a:pt x="90997" y="99979"/>
                    <a:pt x="94135" y="99041"/>
                    <a:pt x="97057" y="98248"/>
                  </a:cubicBezTo>
                  <a:cubicBezTo>
                    <a:pt x="102358" y="96877"/>
                    <a:pt x="106975" y="96011"/>
                    <a:pt x="107877" y="95867"/>
                  </a:cubicBezTo>
                  <a:cubicBezTo>
                    <a:pt x="108129" y="95362"/>
                    <a:pt x="109067" y="93595"/>
                    <a:pt x="110978" y="91142"/>
                  </a:cubicBezTo>
                  <a:cubicBezTo>
                    <a:pt x="112169" y="89591"/>
                    <a:pt x="114225" y="88437"/>
                    <a:pt x="116028" y="87644"/>
                  </a:cubicBezTo>
                  <a:cubicBezTo>
                    <a:pt x="117615" y="86923"/>
                    <a:pt x="118985" y="86526"/>
                    <a:pt x="119274" y="86454"/>
                  </a:cubicBezTo>
                  <a:cubicBezTo>
                    <a:pt x="119310" y="86382"/>
                    <a:pt x="119454" y="86309"/>
                    <a:pt x="119635" y="86201"/>
                  </a:cubicBezTo>
                  <a:cubicBezTo>
                    <a:pt x="119887" y="86021"/>
                    <a:pt x="120284" y="85732"/>
                    <a:pt x="120825" y="85336"/>
                  </a:cubicBezTo>
                  <a:cubicBezTo>
                    <a:pt x="121907" y="84578"/>
                    <a:pt x="123530" y="83424"/>
                    <a:pt x="125730" y="81873"/>
                  </a:cubicBezTo>
                  <a:cubicBezTo>
                    <a:pt x="129337" y="79276"/>
                    <a:pt x="134422" y="76716"/>
                    <a:pt x="136153" y="75850"/>
                  </a:cubicBezTo>
                  <a:cubicBezTo>
                    <a:pt x="134278" y="74984"/>
                    <a:pt x="132763" y="73361"/>
                    <a:pt x="131465" y="71342"/>
                  </a:cubicBezTo>
                  <a:cubicBezTo>
                    <a:pt x="130022" y="69069"/>
                    <a:pt x="128868" y="66292"/>
                    <a:pt x="127858" y="63479"/>
                  </a:cubicBezTo>
                  <a:cubicBezTo>
                    <a:pt x="125874" y="57925"/>
                    <a:pt x="122051" y="52010"/>
                    <a:pt x="118985" y="49160"/>
                  </a:cubicBezTo>
                  <a:cubicBezTo>
                    <a:pt x="117867" y="48114"/>
                    <a:pt x="116930" y="47249"/>
                    <a:pt x="116244" y="46275"/>
                  </a:cubicBezTo>
                  <a:cubicBezTo>
                    <a:pt x="115595" y="45373"/>
                    <a:pt x="115198" y="44327"/>
                    <a:pt x="115198" y="43101"/>
                  </a:cubicBezTo>
                  <a:cubicBezTo>
                    <a:pt x="115198" y="42091"/>
                    <a:pt x="115451" y="40937"/>
                    <a:pt x="115992" y="39530"/>
                  </a:cubicBezTo>
                  <a:cubicBezTo>
                    <a:pt x="116677" y="37655"/>
                    <a:pt x="118228" y="35419"/>
                    <a:pt x="120031" y="33327"/>
                  </a:cubicBezTo>
                  <a:cubicBezTo>
                    <a:pt x="121835" y="31199"/>
                    <a:pt x="123927" y="29179"/>
                    <a:pt x="125694" y="27772"/>
                  </a:cubicBezTo>
                  <a:cubicBezTo>
                    <a:pt x="126884" y="26835"/>
                    <a:pt x="127930" y="26149"/>
                    <a:pt x="128723" y="25861"/>
                  </a:cubicBezTo>
                  <a:cubicBezTo>
                    <a:pt x="130022" y="25428"/>
                    <a:pt x="131392" y="24887"/>
                    <a:pt x="132547" y="24887"/>
                  </a:cubicBezTo>
                  <a:cubicBezTo>
                    <a:pt x="132907" y="24887"/>
                    <a:pt x="133268" y="24923"/>
                    <a:pt x="133556" y="25067"/>
                  </a:cubicBezTo>
                  <a:cubicBezTo>
                    <a:pt x="133881" y="25176"/>
                    <a:pt x="134170" y="25392"/>
                    <a:pt x="134386" y="25681"/>
                  </a:cubicBezTo>
                  <a:cubicBezTo>
                    <a:pt x="134819" y="26258"/>
                    <a:pt x="135071" y="27123"/>
                    <a:pt x="135071" y="28386"/>
                  </a:cubicBezTo>
                  <a:cubicBezTo>
                    <a:pt x="135071" y="28458"/>
                    <a:pt x="135071" y="28566"/>
                    <a:pt x="135071" y="28638"/>
                  </a:cubicBezTo>
                  <a:cubicBezTo>
                    <a:pt x="134999" y="30874"/>
                    <a:pt x="133701" y="32714"/>
                    <a:pt x="132258" y="34192"/>
                  </a:cubicBezTo>
                  <a:cubicBezTo>
                    <a:pt x="130815" y="35707"/>
                    <a:pt x="129192" y="36897"/>
                    <a:pt x="128399" y="37691"/>
                  </a:cubicBezTo>
                  <a:cubicBezTo>
                    <a:pt x="128182" y="37943"/>
                    <a:pt x="128038" y="38160"/>
                    <a:pt x="127966" y="38268"/>
                  </a:cubicBezTo>
                  <a:cubicBezTo>
                    <a:pt x="127641" y="39025"/>
                    <a:pt x="127461" y="39927"/>
                    <a:pt x="127461" y="40937"/>
                  </a:cubicBezTo>
                  <a:cubicBezTo>
                    <a:pt x="127461" y="41947"/>
                    <a:pt x="127641" y="43029"/>
                    <a:pt x="128074" y="44111"/>
                  </a:cubicBezTo>
                  <a:cubicBezTo>
                    <a:pt x="128507" y="45193"/>
                    <a:pt x="129842" y="47681"/>
                    <a:pt x="131501" y="50459"/>
                  </a:cubicBezTo>
                  <a:cubicBezTo>
                    <a:pt x="133124" y="53236"/>
                    <a:pt x="135107" y="56338"/>
                    <a:pt x="136911" y="58610"/>
                  </a:cubicBezTo>
                  <a:cubicBezTo>
                    <a:pt x="139580" y="62072"/>
                    <a:pt x="144882" y="68709"/>
                    <a:pt x="147767" y="72748"/>
                  </a:cubicBezTo>
                  <a:cubicBezTo>
                    <a:pt x="148741" y="74083"/>
                    <a:pt x="149426" y="75129"/>
                    <a:pt x="149715" y="75706"/>
                  </a:cubicBezTo>
                  <a:cubicBezTo>
                    <a:pt x="150039" y="76427"/>
                    <a:pt x="150256" y="76968"/>
                    <a:pt x="150256" y="77509"/>
                  </a:cubicBezTo>
                  <a:cubicBezTo>
                    <a:pt x="150256" y="78086"/>
                    <a:pt x="150039" y="78591"/>
                    <a:pt x="149715" y="79240"/>
                  </a:cubicBezTo>
                  <a:cubicBezTo>
                    <a:pt x="149390" y="79889"/>
                    <a:pt x="148885" y="80719"/>
                    <a:pt x="148272" y="81909"/>
                  </a:cubicBezTo>
                  <a:cubicBezTo>
                    <a:pt x="147262" y="83749"/>
                    <a:pt x="145206" y="86237"/>
                    <a:pt x="143403" y="88257"/>
                  </a:cubicBezTo>
                  <a:cubicBezTo>
                    <a:pt x="142068" y="89772"/>
                    <a:pt x="140842" y="90998"/>
                    <a:pt x="140301" y="91575"/>
                  </a:cubicBezTo>
                  <a:lnTo>
                    <a:pt x="140914" y="91864"/>
                  </a:lnTo>
                  <a:cubicBezTo>
                    <a:pt x="141022" y="91792"/>
                    <a:pt x="141203" y="91647"/>
                    <a:pt x="141455" y="91503"/>
                  </a:cubicBezTo>
                  <a:cubicBezTo>
                    <a:pt x="141888" y="91178"/>
                    <a:pt x="142465" y="90782"/>
                    <a:pt x="143150" y="90313"/>
                  </a:cubicBezTo>
                  <a:cubicBezTo>
                    <a:pt x="144521" y="89339"/>
                    <a:pt x="146252" y="88149"/>
                    <a:pt x="147587" y="87139"/>
                  </a:cubicBezTo>
                  <a:cubicBezTo>
                    <a:pt x="149931" y="85372"/>
                    <a:pt x="153105" y="84145"/>
                    <a:pt x="153970" y="83821"/>
                  </a:cubicBezTo>
                  <a:cubicBezTo>
                    <a:pt x="153934" y="83280"/>
                    <a:pt x="153826" y="81873"/>
                    <a:pt x="153826" y="79962"/>
                  </a:cubicBezTo>
                  <a:cubicBezTo>
                    <a:pt x="153826" y="76102"/>
                    <a:pt x="154151" y="70260"/>
                    <a:pt x="155882" y="65427"/>
                  </a:cubicBezTo>
                  <a:cubicBezTo>
                    <a:pt x="157289" y="61495"/>
                    <a:pt x="159381" y="55400"/>
                    <a:pt x="161256" y="49701"/>
                  </a:cubicBezTo>
                  <a:cubicBezTo>
                    <a:pt x="163131" y="44003"/>
                    <a:pt x="164755" y="38665"/>
                    <a:pt x="165187" y="36429"/>
                  </a:cubicBezTo>
                  <a:cubicBezTo>
                    <a:pt x="165368" y="35419"/>
                    <a:pt x="165476" y="34481"/>
                    <a:pt x="165548" y="33651"/>
                  </a:cubicBezTo>
                  <a:cubicBezTo>
                    <a:pt x="149137" y="15293"/>
                    <a:pt x="130346" y="1"/>
                    <a:pt x="116930" y="1"/>
                  </a:cubicBezTo>
                  <a:close/>
                  <a:moveTo>
                    <a:pt x="171499" y="40540"/>
                  </a:moveTo>
                  <a:cubicBezTo>
                    <a:pt x="171391" y="40612"/>
                    <a:pt x="171283" y="40721"/>
                    <a:pt x="171211" y="40829"/>
                  </a:cubicBezTo>
                  <a:cubicBezTo>
                    <a:pt x="170850" y="41262"/>
                    <a:pt x="170561" y="41766"/>
                    <a:pt x="170381" y="42163"/>
                  </a:cubicBezTo>
                  <a:cubicBezTo>
                    <a:pt x="170237" y="42416"/>
                    <a:pt x="170165" y="42632"/>
                    <a:pt x="170165" y="42704"/>
                  </a:cubicBezTo>
                  <a:lnTo>
                    <a:pt x="170129" y="42740"/>
                  </a:lnTo>
                  <a:lnTo>
                    <a:pt x="170129" y="42812"/>
                  </a:lnTo>
                  <a:cubicBezTo>
                    <a:pt x="170129" y="42885"/>
                    <a:pt x="170129" y="42993"/>
                    <a:pt x="170092" y="43101"/>
                  </a:cubicBezTo>
                  <a:cubicBezTo>
                    <a:pt x="170056" y="43353"/>
                    <a:pt x="170020" y="43714"/>
                    <a:pt x="169984" y="44147"/>
                  </a:cubicBezTo>
                  <a:cubicBezTo>
                    <a:pt x="169876" y="45013"/>
                    <a:pt x="169732" y="46275"/>
                    <a:pt x="169587" y="47754"/>
                  </a:cubicBezTo>
                  <a:cubicBezTo>
                    <a:pt x="169263" y="50783"/>
                    <a:pt x="168830" y="54823"/>
                    <a:pt x="168397" y="59115"/>
                  </a:cubicBezTo>
                  <a:cubicBezTo>
                    <a:pt x="167496" y="67663"/>
                    <a:pt x="166522" y="77112"/>
                    <a:pt x="166125" y="80899"/>
                  </a:cubicBezTo>
                  <a:cubicBezTo>
                    <a:pt x="165728" y="84722"/>
                    <a:pt x="165223" y="87716"/>
                    <a:pt x="163817" y="90818"/>
                  </a:cubicBezTo>
                  <a:cubicBezTo>
                    <a:pt x="162446" y="93920"/>
                    <a:pt x="160174" y="97093"/>
                    <a:pt x="156279" y="101385"/>
                  </a:cubicBezTo>
                  <a:cubicBezTo>
                    <a:pt x="148813" y="109609"/>
                    <a:pt x="139940" y="113360"/>
                    <a:pt x="139183" y="113648"/>
                  </a:cubicBezTo>
                  <a:lnTo>
                    <a:pt x="127533" y="124072"/>
                  </a:lnTo>
                  <a:cubicBezTo>
                    <a:pt x="127533" y="124360"/>
                    <a:pt x="127461" y="125370"/>
                    <a:pt x="127209" y="128796"/>
                  </a:cubicBezTo>
                  <a:cubicBezTo>
                    <a:pt x="127064" y="130924"/>
                    <a:pt x="126523" y="132547"/>
                    <a:pt x="125982" y="133738"/>
                  </a:cubicBezTo>
                  <a:cubicBezTo>
                    <a:pt x="125441" y="134928"/>
                    <a:pt x="124864" y="135721"/>
                    <a:pt x="124612" y="136154"/>
                  </a:cubicBezTo>
                  <a:cubicBezTo>
                    <a:pt x="124612" y="136190"/>
                    <a:pt x="124612" y="136190"/>
                    <a:pt x="124612" y="136190"/>
                  </a:cubicBezTo>
                  <a:cubicBezTo>
                    <a:pt x="124540" y="136298"/>
                    <a:pt x="124504" y="136407"/>
                    <a:pt x="124504" y="136443"/>
                  </a:cubicBezTo>
                  <a:cubicBezTo>
                    <a:pt x="124504" y="136515"/>
                    <a:pt x="124468" y="136623"/>
                    <a:pt x="124468" y="136731"/>
                  </a:cubicBezTo>
                  <a:cubicBezTo>
                    <a:pt x="124431" y="136803"/>
                    <a:pt x="124395" y="136875"/>
                    <a:pt x="124395" y="136984"/>
                  </a:cubicBezTo>
                  <a:cubicBezTo>
                    <a:pt x="124395" y="136984"/>
                    <a:pt x="124359" y="137020"/>
                    <a:pt x="124359" y="137020"/>
                  </a:cubicBezTo>
                  <a:cubicBezTo>
                    <a:pt x="124359" y="137056"/>
                    <a:pt x="124359" y="137056"/>
                    <a:pt x="124359" y="137092"/>
                  </a:cubicBezTo>
                  <a:cubicBezTo>
                    <a:pt x="124359" y="137092"/>
                    <a:pt x="124359" y="137092"/>
                    <a:pt x="124359" y="137128"/>
                  </a:cubicBezTo>
                  <a:cubicBezTo>
                    <a:pt x="124251" y="137453"/>
                    <a:pt x="124107" y="137849"/>
                    <a:pt x="123963" y="138354"/>
                  </a:cubicBezTo>
                  <a:cubicBezTo>
                    <a:pt x="123638" y="139364"/>
                    <a:pt x="123205" y="140699"/>
                    <a:pt x="122736" y="142105"/>
                  </a:cubicBezTo>
                  <a:cubicBezTo>
                    <a:pt x="121726" y="144991"/>
                    <a:pt x="120464" y="148345"/>
                    <a:pt x="119346" y="150653"/>
                  </a:cubicBezTo>
                  <a:cubicBezTo>
                    <a:pt x="118192" y="152961"/>
                    <a:pt x="117146" y="154837"/>
                    <a:pt x="115379" y="156640"/>
                  </a:cubicBezTo>
                  <a:cubicBezTo>
                    <a:pt x="113647" y="158444"/>
                    <a:pt x="111195" y="160139"/>
                    <a:pt x="107300" y="162122"/>
                  </a:cubicBezTo>
                  <a:cubicBezTo>
                    <a:pt x="100555" y="165549"/>
                    <a:pt x="95506" y="169228"/>
                    <a:pt x="94388" y="170093"/>
                  </a:cubicBezTo>
                  <a:cubicBezTo>
                    <a:pt x="94207" y="170202"/>
                    <a:pt x="94135" y="170274"/>
                    <a:pt x="94135" y="170274"/>
                  </a:cubicBezTo>
                  <a:cubicBezTo>
                    <a:pt x="94063" y="170310"/>
                    <a:pt x="93991" y="170310"/>
                    <a:pt x="93955" y="170310"/>
                  </a:cubicBezTo>
                  <a:cubicBezTo>
                    <a:pt x="93883" y="170310"/>
                    <a:pt x="93811" y="170310"/>
                    <a:pt x="93738" y="170274"/>
                  </a:cubicBezTo>
                  <a:lnTo>
                    <a:pt x="88473" y="165982"/>
                  </a:lnTo>
                  <a:cubicBezTo>
                    <a:pt x="88364" y="165910"/>
                    <a:pt x="88328" y="165729"/>
                    <a:pt x="88400" y="165621"/>
                  </a:cubicBezTo>
                  <a:cubicBezTo>
                    <a:pt x="88400" y="165621"/>
                    <a:pt x="88869" y="164828"/>
                    <a:pt x="89591" y="163637"/>
                  </a:cubicBezTo>
                  <a:cubicBezTo>
                    <a:pt x="90312" y="162411"/>
                    <a:pt x="91286" y="160788"/>
                    <a:pt x="92296" y="159057"/>
                  </a:cubicBezTo>
                  <a:cubicBezTo>
                    <a:pt x="94352" y="155558"/>
                    <a:pt x="96588" y="151663"/>
                    <a:pt x="97381" y="150040"/>
                  </a:cubicBezTo>
                  <a:cubicBezTo>
                    <a:pt x="98211" y="148309"/>
                    <a:pt x="100194" y="146830"/>
                    <a:pt x="101926" y="145748"/>
                  </a:cubicBezTo>
                  <a:cubicBezTo>
                    <a:pt x="103404" y="144810"/>
                    <a:pt x="104739" y="144197"/>
                    <a:pt x="105136" y="144017"/>
                  </a:cubicBezTo>
                  <a:lnTo>
                    <a:pt x="107336" y="137200"/>
                  </a:lnTo>
                  <a:cubicBezTo>
                    <a:pt x="107336" y="137200"/>
                    <a:pt x="107336" y="137200"/>
                    <a:pt x="107336" y="137164"/>
                  </a:cubicBezTo>
                  <a:lnTo>
                    <a:pt x="107624" y="136298"/>
                  </a:lnTo>
                  <a:lnTo>
                    <a:pt x="107624" y="136298"/>
                  </a:lnTo>
                  <a:cubicBezTo>
                    <a:pt x="106326" y="136479"/>
                    <a:pt x="102575" y="136984"/>
                    <a:pt x="98066" y="136984"/>
                  </a:cubicBezTo>
                  <a:cubicBezTo>
                    <a:pt x="95470" y="136984"/>
                    <a:pt x="92620" y="136803"/>
                    <a:pt x="89843" y="136334"/>
                  </a:cubicBezTo>
                  <a:cubicBezTo>
                    <a:pt x="81872" y="135000"/>
                    <a:pt x="74803" y="130456"/>
                    <a:pt x="73649" y="129698"/>
                  </a:cubicBezTo>
                  <a:cubicBezTo>
                    <a:pt x="72747" y="130275"/>
                    <a:pt x="68491" y="133088"/>
                    <a:pt x="65786" y="134856"/>
                  </a:cubicBezTo>
                  <a:cubicBezTo>
                    <a:pt x="64813" y="135469"/>
                    <a:pt x="64019" y="135974"/>
                    <a:pt x="63694" y="136190"/>
                  </a:cubicBezTo>
                  <a:cubicBezTo>
                    <a:pt x="63586" y="136226"/>
                    <a:pt x="63550" y="136262"/>
                    <a:pt x="63514" y="136298"/>
                  </a:cubicBezTo>
                  <a:lnTo>
                    <a:pt x="63478" y="136371"/>
                  </a:lnTo>
                  <a:cubicBezTo>
                    <a:pt x="63406" y="136443"/>
                    <a:pt x="63370" y="136551"/>
                    <a:pt x="63298" y="136659"/>
                  </a:cubicBezTo>
                  <a:cubicBezTo>
                    <a:pt x="63153" y="136948"/>
                    <a:pt x="62937" y="137344"/>
                    <a:pt x="62721" y="137849"/>
                  </a:cubicBezTo>
                  <a:cubicBezTo>
                    <a:pt x="62252" y="138859"/>
                    <a:pt x="61567" y="140194"/>
                    <a:pt x="60773" y="141745"/>
                  </a:cubicBezTo>
                  <a:cubicBezTo>
                    <a:pt x="59114" y="144774"/>
                    <a:pt x="56842" y="148489"/>
                    <a:pt x="53992" y="151302"/>
                  </a:cubicBezTo>
                  <a:cubicBezTo>
                    <a:pt x="51576" y="153683"/>
                    <a:pt x="50205" y="155666"/>
                    <a:pt x="49412" y="157181"/>
                  </a:cubicBezTo>
                  <a:lnTo>
                    <a:pt x="110041" y="176369"/>
                  </a:lnTo>
                  <a:lnTo>
                    <a:pt x="167532" y="194439"/>
                  </a:lnTo>
                  <a:cubicBezTo>
                    <a:pt x="167640" y="194475"/>
                    <a:pt x="167712" y="194547"/>
                    <a:pt x="167748" y="194655"/>
                  </a:cubicBezTo>
                  <a:lnTo>
                    <a:pt x="177234" y="197649"/>
                  </a:lnTo>
                  <a:cubicBezTo>
                    <a:pt x="177234" y="197649"/>
                    <a:pt x="178532" y="195449"/>
                    <a:pt x="184303" y="186143"/>
                  </a:cubicBezTo>
                  <a:cubicBezTo>
                    <a:pt x="185060" y="184917"/>
                    <a:pt x="185385" y="183366"/>
                    <a:pt x="185385" y="181599"/>
                  </a:cubicBezTo>
                  <a:cubicBezTo>
                    <a:pt x="185421" y="170526"/>
                    <a:pt x="172256" y="150761"/>
                    <a:pt x="172256" y="140879"/>
                  </a:cubicBezTo>
                  <a:cubicBezTo>
                    <a:pt x="172256" y="140626"/>
                    <a:pt x="172256" y="140410"/>
                    <a:pt x="172293" y="140158"/>
                  </a:cubicBezTo>
                  <a:cubicBezTo>
                    <a:pt x="173086" y="129626"/>
                    <a:pt x="200894" y="112314"/>
                    <a:pt x="200858" y="92333"/>
                  </a:cubicBezTo>
                  <a:cubicBezTo>
                    <a:pt x="200858" y="91323"/>
                    <a:pt x="200786" y="90313"/>
                    <a:pt x="200641" y="89303"/>
                  </a:cubicBezTo>
                  <a:cubicBezTo>
                    <a:pt x="199199" y="79421"/>
                    <a:pt x="187008" y="59223"/>
                    <a:pt x="171499" y="4054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9" name="Google Shape;4769;p64"/>
            <p:cNvSpPr/>
            <p:nvPr/>
          </p:nvSpPr>
          <p:spPr>
            <a:xfrm>
              <a:off x="5625075" y="5303525"/>
              <a:ext cx="225425" cy="80725"/>
            </a:xfrm>
            <a:custGeom>
              <a:avLst/>
              <a:gdLst/>
              <a:ahLst/>
              <a:cxnLst/>
              <a:rect l="l" t="t" r="r" b="b"/>
              <a:pathLst>
                <a:path w="9017" h="3229" extrusionOk="0">
                  <a:moveTo>
                    <a:pt x="359" y="0"/>
                  </a:moveTo>
                  <a:cubicBezTo>
                    <a:pt x="233" y="0"/>
                    <a:pt x="102" y="75"/>
                    <a:pt x="72" y="226"/>
                  </a:cubicBezTo>
                  <a:cubicBezTo>
                    <a:pt x="0" y="370"/>
                    <a:pt x="108" y="550"/>
                    <a:pt x="253" y="586"/>
                  </a:cubicBezTo>
                  <a:lnTo>
                    <a:pt x="8584" y="3219"/>
                  </a:lnTo>
                  <a:cubicBezTo>
                    <a:pt x="8614" y="3225"/>
                    <a:pt x="8643" y="3228"/>
                    <a:pt x="8671" y="3228"/>
                  </a:cubicBezTo>
                  <a:cubicBezTo>
                    <a:pt x="8810" y="3228"/>
                    <a:pt x="8921" y="3153"/>
                    <a:pt x="8981" y="3003"/>
                  </a:cubicBezTo>
                  <a:cubicBezTo>
                    <a:pt x="9017" y="2858"/>
                    <a:pt x="8945" y="2678"/>
                    <a:pt x="8764" y="2642"/>
                  </a:cubicBezTo>
                  <a:lnTo>
                    <a:pt x="433" y="9"/>
                  </a:lnTo>
                  <a:cubicBezTo>
                    <a:pt x="409" y="3"/>
                    <a:pt x="384" y="0"/>
                    <a:pt x="3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0" name="Google Shape;4770;p64"/>
            <p:cNvSpPr/>
            <p:nvPr/>
          </p:nvSpPr>
          <p:spPr>
            <a:xfrm>
              <a:off x="1607200" y="4042075"/>
              <a:ext cx="3884450" cy="1229450"/>
            </a:xfrm>
            <a:custGeom>
              <a:avLst/>
              <a:gdLst/>
              <a:ahLst/>
              <a:cxnLst/>
              <a:rect l="l" t="t" r="r" b="b"/>
              <a:pathLst>
                <a:path w="155378" h="49178" extrusionOk="0">
                  <a:moveTo>
                    <a:pt x="356" y="0"/>
                  </a:moveTo>
                  <a:cubicBezTo>
                    <a:pt x="231" y="0"/>
                    <a:pt x="102" y="70"/>
                    <a:pt x="72" y="190"/>
                  </a:cubicBezTo>
                  <a:cubicBezTo>
                    <a:pt x="0" y="370"/>
                    <a:pt x="108" y="550"/>
                    <a:pt x="253" y="586"/>
                  </a:cubicBezTo>
                  <a:lnTo>
                    <a:pt x="154944" y="49169"/>
                  </a:lnTo>
                  <a:cubicBezTo>
                    <a:pt x="154968" y="49175"/>
                    <a:pt x="154993" y="49178"/>
                    <a:pt x="155019" y="49178"/>
                  </a:cubicBezTo>
                  <a:cubicBezTo>
                    <a:pt x="155145" y="49178"/>
                    <a:pt x="155275" y="49103"/>
                    <a:pt x="155305" y="48952"/>
                  </a:cubicBezTo>
                  <a:cubicBezTo>
                    <a:pt x="155377" y="48808"/>
                    <a:pt x="155269" y="48628"/>
                    <a:pt x="155125" y="48592"/>
                  </a:cubicBezTo>
                  <a:lnTo>
                    <a:pt x="433" y="9"/>
                  </a:lnTo>
                  <a:cubicBezTo>
                    <a:pt x="408" y="3"/>
                    <a:pt x="382" y="0"/>
                    <a:pt x="3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1" name="Google Shape;4771;p64"/>
            <p:cNvSpPr/>
            <p:nvPr/>
          </p:nvSpPr>
          <p:spPr>
            <a:xfrm>
              <a:off x="2109425" y="4449850"/>
              <a:ext cx="1904375" cy="1019825"/>
            </a:xfrm>
            <a:custGeom>
              <a:avLst/>
              <a:gdLst/>
              <a:ahLst/>
              <a:cxnLst/>
              <a:rect l="l" t="t" r="r" b="b"/>
              <a:pathLst>
                <a:path w="76175" h="40793" extrusionOk="0">
                  <a:moveTo>
                    <a:pt x="16880" y="1"/>
                  </a:moveTo>
                  <a:lnTo>
                    <a:pt x="0" y="20775"/>
                  </a:lnTo>
                  <a:lnTo>
                    <a:pt x="57419" y="40792"/>
                  </a:lnTo>
                  <a:lnTo>
                    <a:pt x="76174" y="20018"/>
                  </a:lnTo>
                  <a:lnTo>
                    <a:pt x="1688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2" name="Google Shape;4772;p64"/>
            <p:cNvSpPr/>
            <p:nvPr/>
          </p:nvSpPr>
          <p:spPr>
            <a:xfrm>
              <a:off x="2101300" y="4442275"/>
              <a:ext cx="1920600" cy="1034975"/>
            </a:xfrm>
            <a:custGeom>
              <a:avLst/>
              <a:gdLst/>
              <a:ahLst/>
              <a:cxnLst/>
              <a:rect l="l" t="t" r="r" b="b"/>
              <a:pathLst>
                <a:path w="76824" h="41399" extrusionOk="0">
                  <a:moveTo>
                    <a:pt x="17313" y="628"/>
                  </a:moveTo>
                  <a:lnTo>
                    <a:pt x="75994" y="20465"/>
                  </a:lnTo>
                  <a:lnTo>
                    <a:pt x="57671" y="40756"/>
                  </a:lnTo>
                  <a:lnTo>
                    <a:pt x="57671" y="40756"/>
                  </a:lnTo>
                  <a:lnTo>
                    <a:pt x="830" y="20934"/>
                  </a:lnTo>
                  <a:lnTo>
                    <a:pt x="17313" y="628"/>
                  </a:lnTo>
                  <a:close/>
                  <a:moveTo>
                    <a:pt x="17220" y="1"/>
                  </a:moveTo>
                  <a:cubicBezTo>
                    <a:pt x="17133" y="1"/>
                    <a:pt x="17041" y="34"/>
                    <a:pt x="16988" y="87"/>
                  </a:cubicBezTo>
                  <a:lnTo>
                    <a:pt x="73" y="20862"/>
                  </a:lnTo>
                  <a:cubicBezTo>
                    <a:pt x="37" y="20970"/>
                    <a:pt x="1" y="21042"/>
                    <a:pt x="37" y="21150"/>
                  </a:cubicBezTo>
                  <a:cubicBezTo>
                    <a:pt x="73" y="21259"/>
                    <a:pt x="145" y="21331"/>
                    <a:pt x="217" y="21367"/>
                  </a:cubicBezTo>
                  <a:lnTo>
                    <a:pt x="57636" y="41384"/>
                  </a:lnTo>
                  <a:cubicBezTo>
                    <a:pt x="57665" y="41394"/>
                    <a:pt x="57697" y="41398"/>
                    <a:pt x="57729" y="41398"/>
                  </a:cubicBezTo>
                  <a:cubicBezTo>
                    <a:pt x="57816" y="41398"/>
                    <a:pt x="57908" y="41365"/>
                    <a:pt x="57961" y="41312"/>
                  </a:cubicBezTo>
                  <a:lnTo>
                    <a:pt x="76716" y="20537"/>
                  </a:lnTo>
                  <a:cubicBezTo>
                    <a:pt x="76788" y="20429"/>
                    <a:pt x="76824" y="20357"/>
                    <a:pt x="76788" y="20249"/>
                  </a:cubicBezTo>
                  <a:cubicBezTo>
                    <a:pt x="76788" y="20140"/>
                    <a:pt x="76716" y="20068"/>
                    <a:pt x="76607" y="20032"/>
                  </a:cubicBezTo>
                  <a:lnTo>
                    <a:pt x="17313" y="15"/>
                  </a:lnTo>
                  <a:cubicBezTo>
                    <a:pt x="17284" y="5"/>
                    <a:pt x="17252" y="1"/>
                    <a:pt x="172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3" name="Google Shape;4773;p64"/>
            <p:cNvSpPr/>
            <p:nvPr/>
          </p:nvSpPr>
          <p:spPr>
            <a:xfrm>
              <a:off x="2372725" y="4594125"/>
              <a:ext cx="1442700" cy="737600"/>
            </a:xfrm>
            <a:custGeom>
              <a:avLst/>
              <a:gdLst/>
              <a:ahLst/>
              <a:cxnLst/>
              <a:rect l="l" t="t" r="r" b="b"/>
              <a:pathLst>
                <a:path w="57708" h="29504" extrusionOk="0">
                  <a:moveTo>
                    <a:pt x="12587" y="0"/>
                  </a:moveTo>
                  <a:lnTo>
                    <a:pt x="0" y="14571"/>
                  </a:lnTo>
                  <a:lnTo>
                    <a:pt x="45084" y="29503"/>
                  </a:lnTo>
                  <a:lnTo>
                    <a:pt x="57707" y="15906"/>
                  </a:lnTo>
                  <a:lnTo>
                    <a:pt x="1258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4" name="Google Shape;4774;p64"/>
            <p:cNvSpPr/>
            <p:nvPr/>
          </p:nvSpPr>
          <p:spPr>
            <a:xfrm>
              <a:off x="2364600" y="4586550"/>
              <a:ext cx="1458025" cy="752725"/>
            </a:xfrm>
            <a:custGeom>
              <a:avLst/>
              <a:gdLst/>
              <a:ahLst/>
              <a:cxnLst/>
              <a:rect l="l" t="t" r="r" b="b"/>
              <a:pathLst>
                <a:path w="58321" h="30109" extrusionOk="0">
                  <a:moveTo>
                    <a:pt x="13021" y="628"/>
                  </a:moveTo>
                  <a:lnTo>
                    <a:pt x="57491" y="16353"/>
                  </a:lnTo>
                  <a:lnTo>
                    <a:pt x="45320" y="29452"/>
                  </a:lnTo>
                  <a:lnTo>
                    <a:pt x="45320" y="29452"/>
                  </a:lnTo>
                  <a:lnTo>
                    <a:pt x="830" y="14730"/>
                  </a:lnTo>
                  <a:lnTo>
                    <a:pt x="13021" y="628"/>
                  </a:lnTo>
                  <a:close/>
                  <a:moveTo>
                    <a:pt x="12928" y="1"/>
                  </a:moveTo>
                  <a:cubicBezTo>
                    <a:pt x="12840" y="1"/>
                    <a:pt x="12749" y="34"/>
                    <a:pt x="12696" y="87"/>
                  </a:cubicBezTo>
                  <a:lnTo>
                    <a:pt x="73" y="14694"/>
                  </a:lnTo>
                  <a:cubicBezTo>
                    <a:pt x="0" y="14766"/>
                    <a:pt x="0" y="14874"/>
                    <a:pt x="37" y="14947"/>
                  </a:cubicBezTo>
                  <a:cubicBezTo>
                    <a:pt x="37" y="15055"/>
                    <a:pt x="109" y="15127"/>
                    <a:pt x="217" y="15163"/>
                  </a:cubicBezTo>
                  <a:lnTo>
                    <a:pt x="45337" y="30095"/>
                  </a:lnTo>
                  <a:cubicBezTo>
                    <a:pt x="45366" y="30104"/>
                    <a:pt x="45395" y="30109"/>
                    <a:pt x="45423" y="30109"/>
                  </a:cubicBezTo>
                  <a:cubicBezTo>
                    <a:pt x="45500" y="30109"/>
                    <a:pt x="45573" y="30075"/>
                    <a:pt x="45625" y="30023"/>
                  </a:cubicBezTo>
                  <a:lnTo>
                    <a:pt x="58249" y="16425"/>
                  </a:lnTo>
                  <a:cubicBezTo>
                    <a:pt x="58321" y="16353"/>
                    <a:pt x="58321" y="16245"/>
                    <a:pt x="58321" y="16137"/>
                  </a:cubicBezTo>
                  <a:cubicBezTo>
                    <a:pt x="58285" y="16029"/>
                    <a:pt x="58213" y="15956"/>
                    <a:pt x="58105" y="15920"/>
                  </a:cubicBezTo>
                  <a:lnTo>
                    <a:pt x="13021" y="15"/>
                  </a:lnTo>
                  <a:cubicBezTo>
                    <a:pt x="12992" y="5"/>
                    <a:pt x="12960" y="1"/>
                    <a:pt x="129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5" name="Google Shape;4775;p64"/>
            <p:cNvSpPr/>
            <p:nvPr/>
          </p:nvSpPr>
          <p:spPr>
            <a:xfrm>
              <a:off x="2342050" y="1025400"/>
              <a:ext cx="3594125" cy="3621050"/>
            </a:xfrm>
            <a:custGeom>
              <a:avLst/>
              <a:gdLst/>
              <a:ahLst/>
              <a:cxnLst/>
              <a:rect l="l" t="t" r="r" b="b"/>
              <a:pathLst>
                <a:path w="143765" h="144842" extrusionOk="0">
                  <a:moveTo>
                    <a:pt x="90743" y="0"/>
                  </a:moveTo>
                  <a:cubicBezTo>
                    <a:pt x="89664" y="0"/>
                    <a:pt x="88322" y="517"/>
                    <a:pt x="87031" y="969"/>
                  </a:cubicBezTo>
                  <a:cubicBezTo>
                    <a:pt x="84109" y="1979"/>
                    <a:pt x="76247" y="9626"/>
                    <a:pt x="74443" y="14422"/>
                  </a:cubicBezTo>
                  <a:cubicBezTo>
                    <a:pt x="72676" y="19255"/>
                    <a:pt x="74227" y="20842"/>
                    <a:pt x="77365" y="23728"/>
                  </a:cubicBezTo>
                  <a:cubicBezTo>
                    <a:pt x="80503" y="26649"/>
                    <a:pt x="84326" y="32600"/>
                    <a:pt x="86345" y="38227"/>
                  </a:cubicBezTo>
                  <a:cubicBezTo>
                    <a:pt x="88365" y="43817"/>
                    <a:pt x="90926" y="49191"/>
                    <a:pt x="95074" y="50670"/>
                  </a:cubicBezTo>
                  <a:cubicBezTo>
                    <a:pt x="95074" y="50670"/>
                    <a:pt x="88473" y="53808"/>
                    <a:pt x="84109" y="56946"/>
                  </a:cubicBezTo>
                  <a:cubicBezTo>
                    <a:pt x="79709" y="60083"/>
                    <a:pt x="77581" y="61526"/>
                    <a:pt x="77581" y="61526"/>
                  </a:cubicBezTo>
                  <a:cubicBezTo>
                    <a:pt x="77581" y="61526"/>
                    <a:pt x="71666" y="63221"/>
                    <a:pt x="69394" y="66143"/>
                  </a:cubicBezTo>
                  <a:cubicBezTo>
                    <a:pt x="67158" y="69028"/>
                    <a:pt x="66256" y="70940"/>
                    <a:pt x="66256" y="70940"/>
                  </a:cubicBezTo>
                  <a:cubicBezTo>
                    <a:pt x="66256" y="70940"/>
                    <a:pt x="45986" y="74438"/>
                    <a:pt x="39711" y="79812"/>
                  </a:cubicBezTo>
                  <a:cubicBezTo>
                    <a:pt x="39711" y="79812"/>
                    <a:pt x="30405" y="82265"/>
                    <a:pt x="26474" y="85980"/>
                  </a:cubicBezTo>
                  <a:cubicBezTo>
                    <a:pt x="22543" y="89695"/>
                    <a:pt x="20739" y="96511"/>
                    <a:pt x="20739" y="96511"/>
                  </a:cubicBezTo>
                  <a:cubicBezTo>
                    <a:pt x="20739" y="96511"/>
                    <a:pt x="15474" y="101020"/>
                    <a:pt x="13021" y="102354"/>
                  </a:cubicBezTo>
                  <a:cubicBezTo>
                    <a:pt x="10532" y="103689"/>
                    <a:pt x="6493" y="106285"/>
                    <a:pt x="4473" y="112345"/>
                  </a:cubicBezTo>
                  <a:cubicBezTo>
                    <a:pt x="2453" y="118368"/>
                    <a:pt x="1" y="132073"/>
                    <a:pt x="1" y="132073"/>
                  </a:cubicBezTo>
                  <a:lnTo>
                    <a:pt x="6276" y="134995"/>
                  </a:lnTo>
                  <a:cubicBezTo>
                    <a:pt x="6276" y="134995"/>
                    <a:pt x="6385" y="131388"/>
                    <a:pt x="12011" y="125906"/>
                  </a:cubicBezTo>
                  <a:cubicBezTo>
                    <a:pt x="17602" y="120388"/>
                    <a:pt x="21064" y="111082"/>
                    <a:pt x="21533" y="110866"/>
                  </a:cubicBezTo>
                  <a:cubicBezTo>
                    <a:pt x="21966" y="110650"/>
                    <a:pt x="31848" y="104157"/>
                    <a:pt x="31848" y="104157"/>
                  </a:cubicBezTo>
                  <a:cubicBezTo>
                    <a:pt x="31848" y="104157"/>
                    <a:pt x="39458" y="109423"/>
                    <a:pt x="48114" y="110866"/>
                  </a:cubicBezTo>
                  <a:cubicBezTo>
                    <a:pt x="50854" y="111336"/>
                    <a:pt x="53685" y="111496"/>
                    <a:pt x="56272" y="111496"/>
                  </a:cubicBezTo>
                  <a:cubicBezTo>
                    <a:pt x="61825" y="111496"/>
                    <a:pt x="66256" y="110758"/>
                    <a:pt x="66256" y="110758"/>
                  </a:cubicBezTo>
                  <a:lnTo>
                    <a:pt x="66256" y="110758"/>
                  </a:lnTo>
                  <a:lnTo>
                    <a:pt x="63587" y="119053"/>
                  </a:lnTo>
                  <a:cubicBezTo>
                    <a:pt x="63587" y="119053"/>
                    <a:pt x="57420" y="121758"/>
                    <a:pt x="55833" y="125004"/>
                  </a:cubicBezTo>
                  <a:cubicBezTo>
                    <a:pt x="54282" y="128250"/>
                    <a:pt x="46888" y="140585"/>
                    <a:pt x="46888" y="140585"/>
                  </a:cubicBezTo>
                  <a:lnTo>
                    <a:pt x="52154" y="144841"/>
                  </a:lnTo>
                  <a:cubicBezTo>
                    <a:pt x="52154" y="144841"/>
                    <a:pt x="57636" y="140585"/>
                    <a:pt x="65390" y="136654"/>
                  </a:cubicBezTo>
                  <a:cubicBezTo>
                    <a:pt x="73109" y="132723"/>
                    <a:pt x="75020" y="129945"/>
                    <a:pt x="77256" y="125329"/>
                  </a:cubicBezTo>
                  <a:cubicBezTo>
                    <a:pt x="79493" y="120748"/>
                    <a:pt x="82306" y="111984"/>
                    <a:pt x="82414" y="111191"/>
                  </a:cubicBezTo>
                  <a:cubicBezTo>
                    <a:pt x="82522" y="110433"/>
                    <a:pt x="84758" y="108413"/>
                    <a:pt x="85119" y="103580"/>
                  </a:cubicBezTo>
                  <a:lnTo>
                    <a:pt x="85444" y="98747"/>
                  </a:lnTo>
                  <a:lnTo>
                    <a:pt x="97202" y="88216"/>
                  </a:lnTo>
                  <a:cubicBezTo>
                    <a:pt x="97202" y="88216"/>
                    <a:pt x="106543" y="84537"/>
                    <a:pt x="114261" y="75989"/>
                  </a:cubicBezTo>
                  <a:cubicBezTo>
                    <a:pt x="122016" y="67477"/>
                    <a:pt x="123242" y="63329"/>
                    <a:pt x="124036" y="55719"/>
                  </a:cubicBezTo>
                  <a:cubicBezTo>
                    <a:pt x="124793" y="48073"/>
                    <a:pt x="127931" y="17921"/>
                    <a:pt x="128039" y="17452"/>
                  </a:cubicBezTo>
                  <a:cubicBezTo>
                    <a:pt x="128183" y="17019"/>
                    <a:pt x="129193" y="14783"/>
                    <a:pt x="130528" y="14567"/>
                  </a:cubicBezTo>
                  <a:cubicBezTo>
                    <a:pt x="130553" y="14562"/>
                    <a:pt x="130580" y="14560"/>
                    <a:pt x="130610" y="14560"/>
                  </a:cubicBezTo>
                  <a:cubicBezTo>
                    <a:pt x="132140" y="14560"/>
                    <a:pt x="139275" y="20855"/>
                    <a:pt x="140266" y="21492"/>
                  </a:cubicBezTo>
                  <a:cubicBezTo>
                    <a:pt x="140695" y="21783"/>
                    <a:pt x="141308" y="22009"/>
                    <a:pt x="141886" y="22009"/>
                  </a:cubicBezTo>
                  <a:cubicBezTo>
                    <a:pt x="142668" y="22009"/>
                    <a:pt x="143387" y="21596"/>
                    <a:pt x="143512" y="20374"/>
                  </a:cubicBezTo>
                  <a:cubicBezTo>
                    <a:pt x="143764" y="18246"/>
                    <a:pt x="141961" y="12980"/>
                    <a:pt x="136226" y="7245"/>
                  </a:cubicBezTo>
                  <a:cubicBezTo>
                    <a:pt x="132064" y="3083"/>
                    <a:pt x="128730" y="1480"/>
                    <a:pt x="126700" y="1480"/>
                  </a:cubicBezTo>
                  <a:cubicBezTo>
                    <a:pt x="125950" y="1480"/>
                    <a:pt x="125379" y="1698"/>
                    <a:pt x="125009" y="2087"/>
                  </a:cubicBezTo>
                  <a:cubicBezTo>
                    <a:pt x="123675" y="3566"/>
                    <a:pt x="124577" y="6704"/>
                    <a:pt x="123675" y="11285"/>
                  </a:cubicBezTo>
                  <a:cubicBezTo>
                    <a:pt x="122773" y="15901"/>
                    <a:pt x="117183" y="32492"/>
                    <a:pt x="114370" y="40355"/>
                  </a:cubicBezTo>
                  <a:cubicBezTo>
                    <a:pt x="111556" y="48181"/>
                    <a:pt x="112458" y="58857"/>
                    <a:pt x="112458" y="58857"/>
                  </a:cubicBezTo>
                  <a:cubicBezTo>
                    <a:pt x="112458" y="58857"/>
                    <a:pt x="108671" y="60192"/>
                    <a:pt x="105966" y="62211"/>
                  </a:cubicBezTo>
                  <a:cubicBezTo>
                    <a:pt x="103261" y="64231"/>
                    <a:pt x="99113" y="67044"/>
                    <a:pt x="99113" y="67044"/>
                  </a:cubicBezTo>
                  <a:lnTo>
                    <a:pt x="97995" y="66467"/>
                  </a:lnTo>
                  <a:cubicBezTo>
                    <a:pt x="97995" y="66467"/>
                    <a:pt x="104271" y="60192"/>
                    <a:pt x="106182" y="56585"/>
                  </a:cubicBezTo>
                  <a:cubicBezTo>
                    <a:pt x="108094" y="53014"/>
                    <a:pt x="108671" y="52798"/>
                    <a:pt x="107661" y="50670"/>
                  </a:cubicBezTo>
                  <a:cubicBezTo>
                    <a:pt x="106651" y="48542"/>
                    <a:pt x="98464" y="38227"/>
                    <a:pt x="94857" y="33610"/>
                  </a:cubicBezTo>
                  <a:cubicBezTo>
                    <a:pt x="91287" y="29030"/>
                    <a:pt x="86886" y="21275"/>
                    <a:pt x="86021" y="19039"/>
                  </a:cubicBezTo>
                  <a:cubicBezTo>
                    <a:pt x="85119" y="16803"/>
                    <a:pt x="85227" y="14567"/>
                    <a:pt x="85877" y="12980"/>
                  </a:cubicBezTo>
                  <a:cubicBezTo>
                    <a:pt x="86562" y="11393"/>
                    <a:pt x="92837" y="8255"/>
                    <a:pt x="92946" y="3458"/>
                  </a:cubicBezTo>
                  <a:cubicBezTo>
                    <a:pt x="93005" y="788"/>
                    <a:pt x="92075" y="0"/>
                    <a:pt x="90743" y="0"/>
                  </a:cubicBezTo>
                  <a:close/>
                </a:path>
              </a:pathLst>
            </a:custGeom>
            <a:solidFill>
              <a:srgbClr val="7070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6" name="Google Shape;4776;p64"/>
            <p:cNvSpPr/>
            <p:nvPr/>
          </p:nvSpPr>
          <p:spPr>
            <a:xfrm>
              <a:off x="3621525" y="3838525"/>
              <a:ext cx="734900" cy="798900"/>
            </a:xfrm>
            <a:custGeom>
              <a:avLst/>
              <a:gdLst/>
              <a:ahLst/>
              <a:cxnLst/>
              <a:rect l="l" t="t" r="r" b="b"/>
              <a:pathLst>
                <a:path w="29396" h="31956" extrusionOk="0">
                  <a:moveTo>
                    <a:pt x="26835" y="0"/>
                  </a:moveTo>
                  <a:cubicBezTo>
                    <a:pt x="26655" y="1948"/>
                    <a:pt x="26186" y="5086"/>
                    <a:pt x="25104" y="7358"/>
                  </a:cubicBezTo>
                  <a:cubicBezTo>
                    <a:pt x="23481" y="10856"/>
                    <a:pt x="20920" y="12046"/>
                    <a:pt x="20920" y="12046"/>
                  </a:cubicBezTo>
                  <a:cubicBezTo>
                    <a:pt x="20920" y="12046"/>
                    <a:pt x="21136" y="16014"/>
                    <a:pt x="17854" y="19043"/>
                  </a:cubicBezTo>
                  <a:cubicBezTo>
                    <a:pt x="14608" y="22073"/>
                    <a:pt x="6421" y="26978"/>
                    <a:pt x="1263" y="30260"/>
                  </a:cubicBezTo>
                  <a:cubicBezTo>
                    <a:pt x="831" y="30549"/>
                    <a:pt x="398" y="30837"/>
                    <a:pt x="1" y="31162"/>
                  </a:cubicBezTo>
                  <a:lnTo>
                    <a:pt x="975" y="31956"/>
                  </a:lnTo>
                  <a:cubicBezTo>
                    <a:pt x="1985" y="31162"/>
                    <a:pt x="7142" y="27375"/>
                    <a:pt x="14067" y="23876"/>
                  </a:cubicBezTo>
                  <a:cubicBezTo>
                    <a:pt x="17926" y="21929"/>
                    <a:pt x="20307" y="20234"/>
                    <a:pt x="21966" y="18502"/>
                  </a:cubicBezTo>
                  <a:cubicBezTo>
                    <a:pt x="23661" y="16771"/>
                    <a:pt x="24707" y="14968"/>
                    <a:pt x="25825" y="12696"/>
                  </a:cubicBezTo>
                  <a:cubicBezTo>
                    <a:pt x="27015" y="10243"/>
                    <a:pt x="28350" y="6600"/>
                    <a:pt x="29396" y="3607"/>
                  </a:cubicBezTo>
                  <a:cubicBezTo>
                    <a:pt x="28927" y="2272"/>
                    <a:pt x="28169" y="1010"/>
                    <a:pt x="26835" y="0"/>
                  </a:cubicBezTo>
                  <a:close/>
                </a:path>
              </a:pathLst>
            </a:custGeom>
            <a:solidFill>
              <a:srgbClr val="4747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7" name="Google Shape;4777;p64"/>
            <p:cNvSpPr/>
            <p:nvPr/>
          </p:nvSpPr>
          <p:spPr>
            <a:xfrm>
              <a:off x="2437625" y="3653675"/>
              <a:ext cx="495950" cy="734875"/>
            </a:xfrm>
            <a:custGeom>
              <a:avLst/>
              <a:gdLst/>
              <a:ahLst/>
              <a:cxnLst/>
              <a:rect l="l" t="t" r="r" b="b"/>
              <a:pathLst>
                <a:path w="19838" h="29395" extrusionOk="0">
                  <a:moveTo>
                    <a:pt x="19621" y="0"/>
                  </a:moveTo>
                  <a:cubicBezTo>
                    <a:pt x="17493" y="1118"/>
                    <a:pt x="15690" y="2128"/>
                    <a:pt x="15690" y="2128"/>
                  </a:cubicBezTo>
                  <a:cubicBezTo>
                    <a:pt x="15690" y="2128"/>
                    <a:pt x="15438" y="8692"/>
                    <a:pt x="10785" y="12660"/>
                  </a:cubicBezTo>
                  <a:cubicBezTo>
                    <a:pt x="6096" y="16627"/>
                    <a:pt x="722" y="25896"/>
                    <a:pt x="722" y="25896"/>
                  </a:cubicBezTo>
                  <a:lnTo>
                    <a:pt x="1" y="28385"/>
                  </a:lnTo>
                  <a:lnTo>
                    <a:pt x="2201" y="29395"/>
                  </a:lnTo>
                  <a:cubicBezTo>
                    <a:pt x="2417" y="28277"/>
                    <a:pt x="3391" y="25031"/>
                    <a:pt x="7972" y="20559"/>
                  </a:cubicBezTo>
                  <a:cubicBezTo>
                    <a:pt x="11723" y="16844"/>
                    <a:pt x="14572" y="11361"/>
                    <a:pt x="16123" y="8188"/>
                  </a:cubicBezTo>
                  <a:cubicBezTo>
                    <a:pt x="16628" y="7106"/>
                    <a:pt x="17025" y="6312"/>
                    <a:pt x="17241" y="5879"/>
                  </a:cubicBezTo>
                  <a:cubicBezTo>
                    <a:pt x="17313" y="5771"/>
                    <a:pt x="17349" y="5663"/>
                    <a:pt x="17421" y="5591"/>
                  </a:cubicBezTo>
                  <a:cubicBezTo>
                    <a:pt x="17457" y="5555"/>
                    <a:pt x="17493" y="5519"/>
                    <a:pt x="17566" y="5482"/>
                  </a:cubicBezTo>
                  <a:cubicBezTo>
                    <a:pt x="17566" y="5482"/>
                    <a:pt x="17602" y="5446"/>
                    <a:pt x="17674" y="5410"/>
                  </a:cubicBezTo>
                  <a:cubicBezTo>
                    <a:pt x="17746" y="5374"/>
                    <a:pt x="17818" y="5338"/>
                    <a:pt x="17890" y="5266"/>
                  </a:cubicBezTo>
                  <a:cubicBezTo>
                    <a:pt x="18107" y="5158"/>
                    <a:pt x="18359" y="4978"/>
                    <a:pt x="18648" y="4797"/>
                  </a:cubicBezTo>
                  <a:cubicBezTo>
                    <a:pt x="18972" y="4581"/>
                    <a:pt x="19333" y="4364"/>
                    <a:pt x="19694" y="4112"/>
                  </a:cubicBezTo>
                  <a:cubicBezTo>
                    <a:pt x="19766" y="3571"/>
                    <a:pt x="19838" y="2886"/>
                    <a:pt x="19838" y="2200"/>
                  </a:cubicBezTo>
                  <a:cubicBezTo>
                    <a:pt x="19838" y="1479"/>
                    <a:pt x="19766" y="722"/>
                    <a:pt x="19621" y="0"/>
                  </a:cubicBezTo>
                  <a:close/>
                </a:path>
              </a:pathLst>
            </a:custGeom>
            <a:solidFill>
              <a:srgbClr val="4747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8" name="Google Shape;4778;p64"/>
            <p:cNvSpPr/>
            <p:nvPr/>
          </p:nvSpPr>
          <p:spPr>
            <a:xfrm>
              <a:off x="2333950" y="1018075"/>
              <a:ext cx="3604025" cy="3636025"/>
            </a:xfrm>
            <a:custGeom>
              <a:avLst/>
              <a:gdLst/>
              <a:ahLst/>
              <a:cxnLst/>
              <a:rect l="l" t="t" r="r" b="b"/>
              <a:pathLst>
                <a:path w="144161" h="145441" extrusionOk="0">
                  <a:moveTo>
                    <a:pt x="91070" y="613"/>
                  </a:moveTo>
                  <a:cubicBezTo>
                    <a:pt x="91394" y="613"/>
                    <a:pt x="91647" y="649"/>
                    <a:pt x="91863" y="721"/>
                  </a:cubicBezTo>
                  <a:cubicBezTo>
                    <a:pt x="92188" y="866"/>
                    <a:pt x="92440" y="1082"/>
                    <a:pt x="92657" y="1515"/>
                  </a:cubicBezTo>
                  <a:cubicBezTo>
                    <a:pt x="92873" y="1948"/>
                    <a:pt x="92981" y="2597"/>
                    <a:pt x="92981" y="3499"/>
                  </a:cubicBezTo>
                  <a:cubicBezTo>
                    <a:pt x="92981" y="3571"/>
                    <a:pt x="92981" y="3643"/>
                    <a:pt x="92981" y="3751"/>
                  </a:cubicBezTo>
                  <a:cubicBezTo>
                    <a:pt x="92945" y="4869"/>
                    <a:pt x="92548" y="5915"/>
                    <a:pt x="91971" y="6889"/>
                  </a:cubicBezTo>
                  <a:cubicBezTo>
                    <a:pt x="91070" y="8332"/>
                    <a:pt x="89735" y="9594"/>
                    <a:pt x="88509" y="10604"/>
                  </a:cubicBezTo>
                  <a:cubicBezTo>
                    <a:pt x="87932" y="11109"/>
                    <a:pt x="87355" y="11578"/>
                    <a:pt x="86922" y="12010"/>
                  </a:cubicBezTo>
                  <a:cubicBezTo>
                    <a:pt x="86453" y="12407"/>
                    <a:pt x="86092" y="12768"/>
                    <a:pt x="85948" y="13165"/>
                  </a:cubicBezTo>
                  <a:cubicBezTo>
                    <a:pt x="85587" y="13994"/>
                    <a:pt x="85371" y="14968"/>
                    <a:pt x="85371" y="16050"/>
                  </a:cubicBezTo>
                  <a:cubicBezTo>
                    <a:pt x="85371" y="17132"/>
                    <a:pt x="85587" y="18286"/>
                    <a:pt x="86056" y="19440"/>
                  </a:cubicBezTo>
                  <a:cubicBezTo>
                    <a:pt x="86525" y="20594"/>
                    <a:pt x="87824" y="23083"/>
                    <a:pt x="89483" y="25896"/>
                  </a:cubicBezTo>
                  <a:cubicBezTo>
                    <a:pt x="91142" y="28673"/>
                    <a:pt x="93161" y="31775"/>
                    <a:pt x="94965" y="34084"/>
                  </a:cubicBezTo>
                  <a:cubicBezTo>
                    <a:pt x="96732" y="36392"/>
                    <a:pt x="99690" y="40107"/>
                    <a:pt x="102323" y="43533"/>
                  </a:cubicBezTo>
                  <a:cubicBezTo>
                    <a:pt x="103621" y="45228"/>
                    <a:pt x="104847" y="46887"/>
                    <a:pt x="105821" y="48222"/>
                  </a:cubicBezTo>
                  <a:cubicBezTo>
                    <a:pt x="106759" y="49556"/>
                    <a:pt x="107480" y="50602"/>
                    <a:pt x="107697" y="51071"/>
                  </a:cubicBezTo>
                  <a:cubicBezTo>
                    <a:pt x="108021" y="51756"/>
                    <a:pt x="108165" y="52225"/>
                    <a:pt x="108165" y="52622"/>
                  </a:cubicBezTo>
                  <a:cubicBezTo>
                    <a:pt x="108165" y="53019"/>
                    <a:pt x="108021" y="53452"/>
                    <a:pt x="107697" y="54065"/>
                  </a:cubicBezTo>
                  <a:cubicBezTo>
                    <a:pt x="107372" y="54714"/>
                    <a:pt x="106903" y="55543"/>
                    <a:pt x="106254" y="56734"/>
                  </a:cubicBezTo>
                  <a:cubicBezTo>
                    <a:pt x="105316" y="58501"/>
                    <a:pt x="103296" y="60954"/>
                    <a:pt x="101493" y="62973"/>
                  </a:cubicBezTo>
                  <a:cubicBezTo>
                    <a:pt x="100591" y="63983"/>
                    <a:pt x="99726" y="64885"/>
                    <a:pt x="99113" y="65498"/>
                  </a:cubicBezTo>
                  <a:cubicBezTo>
                    <a:pt x="98824" y="65823"/>
                    <a:pt x="98572" y="66111"/>
                    <a:pt x="98391" y="66255"/>
                  </a:cubicBezTo>
                  <a:cubicBezTo>
                    <a:pt x="98211" y="66436"/>
                    <a:pt x="98103" y="66544"/>
                    <a:pt x="98103" y="66544"/>
                  </a:cubicBezTo>
                  <a:cubicBezTo>
                    <a:pt x="98031" y="66616"/>
                    <a:pt x="98031" y="66724"/>
                    <a:pt x="98031" y="66796"/>
                  </a:cubicBezTo>
                  <a:cubicBezTo>
                    <a:pt x="98031" y="66905"/>
                    <a:pt x="98103" y="66977"/>
                    <a:pt x="98211" y="67013"/>
                  </a:cubicBezTo>
                  <a:lnTo>
                    <a:pt x="99329" y="67590"/>
                  </a:lnTo>
                  <a:cubicBezTo>
                    <a:pt x="99359" y="67605"/>
                    <a:pt x="99401" y="67614"/>
                    <a:pt x="99445" y="67614"/>
                  </a:cubicBezTo>
                  <a:cubicBezTo>
                    <a:pt x="99508" y="67614"/>
                    <a:pt x="99575" y="67596"/>
                    <a:pt x="99617" y="67554"/>
                  </a:cubicBezTo>
                  <a:cubicBezTo>
                    <a:pt x="99617" y="67554"/>
                    <a:pt x="103765" y="64777"/>
                    <a:pt x="106470" y="62757"/>
                  </a:cubicBezTo>
                  <a:cubicBezTo>
                    <a:pt x="107769" y="61747"/>
                    <a:pt x="109392" y="60917"/>
                    <a:pt x="110690" y="60340"/>
                  </a:cubicBezTo>
                  <a:cubicBezTo>
                    <a:pt x="111303" y="60052"/>
                    <a:pt x="111880" y="59799"/>
                    <a:pt x="112277" y="59655"/>
                  </a:cubicBezTo>
                  <a:cubicBezTo>
                    <a:pt x="112457" y="59583"/>
                    <a:pt x="112638" y="59511"/>
                    <a:pt x="112746" y="59475"/>
                  </a:cubicBezTo>
                  <a:cubicBezTo>
                    <a:pt x="112854" y="59439"/>
                    <a:pt x="112890" y="59403"/>
                    <a:pt x="112890" y="59403"/>
                  </a:cubicBezTo>
                  <a:cubicBezTo>
                    <a:pt x="113034" y="59367"/>
                    <a:pt x="113107" y="59258"/>
                    <a:pt x="113107" y="59114"/>
                  </a:cubicBezTo>
                  <a:cubicBezTo>
                    <a:pt x="113107" y="59114"/>
                    <a:pt x="113071" y="59006"/>
                    <a:pt x="113071" y="58826"/>
                  </a:cubicBezTo>
                  <a:cubicBezTo>
                    <a:pt x="113034" y="58248"/>
                    <a:pt x="112962" y="56878"/>
                    <a:pt x="112962" y="55075"/>
                  </a:cubicBezTo>
                  <a:cubicBezTo>
                    <a:pt x="112962" y="51251"/>
                    <a:pt x="113287" y="45445"/>
                    <a:pt x="114982" y="40720"/>
                  </a:cubicBezTo>
                  <a:cubicBezTo>
                    <a:pt x="116389" y="36789"/>
                    <a:pt x="118481" y="30693"/>
                    <a:pt x="120356" y="24995"/>
                  </a:cubicBezTo>
                  <a:cubicBezTo>
                    <a:pt x="122232" y="19260"/>
                    <a:pt x="123855" y="13994"/>
                    <a:pt x="124287" y="11650"/>
                  </a:cubicBezTo>
                  <a:cubicBezTo>
                    <a:pt x="124756" y="9305"/>
                    <a:pt x="124756" y="7358"/>
                    <a:pt x="124828" y="5843"/>
                  </a:cubicBezTo>
                  <a:cubicBezTo>
                    <a:pt x="124828" y="5049"/>
                    <a:pt x="124864" y="4400"/>
                    <a:pt x="125009" y="3859"/>
                  </a:cubicBezTo>
                  <a:cubicBezTo>
                    <a:pt x="125117" y="3318"/>
                    <a:pt x="125297" y="2922"/>
                    <a:pt x="125586" y="2597"/>
                  </a:cubicBezTo>
                  <a:cubicBezTo>
                    <a:pt x="125874" y="2272"/>
                    <a:pt x="126343" y="2092"/>
                    <a:pt x="127028" y="2092"/>
                  </a:cubicBezTo>
                  <a:cubicBezTo>
                    <a:pt x="127966" y="2092"/>
                    <a:pt x="129265" y="2453"/>
                    <a:pt x="130852" y="3354"/>
                  </a:cubicBezTo>
                  <a:cubicBezTo>
                    <a:pt x="132439" y="4256"/>
                    <a:pt x="134278" y="5699"/>
                    <a:pt x="136370" y="7754"/>
                  </a:cubicBezTo>
                  <a:cubicBezTo>
                    <a:pt x="139039" y="10460"/>
                    <a:pt x="140842" y="13020"/>
                    <a:pt x="141996" y="15220"/>
                  </a:cubicBezTo>
                  <a:cubicBezTo>
                    <a:pt x="143114" y="17420"/>
                    <a:pt x="143583" y="19224"/>
                    <a:pt x="143583" y="20306"/>
                  </a:cubicBezTo>
                  <a:cubicBezTo>
                    <a:pt x="143583" y="20414"/>
                    <a:pt x="143547" y="20522"/>
                    <a:pt x="143547" y="20630"/>
                  </a:cubicBezTo>
                  <a:cubicBezTo>
                    <a:pt x="143511" y="21208"/>
                    <a:pt x="143295" y="21532"/>
                    <a:pt x="143078" y="21712"/>
                  </a:cubicBezTo>
                  <a:cubicBezTo>
                    <a:pt x="142862" y="21929"/>
                    <a:pt x="142573" y="22001"/>
                    <a:pt x="142213" y="22001"/>
                  </a:cubicBezTo>
                  <a:cubicBezTo>
                    <a:pt x="141708" y="22001"/>
                    <a:pt x="141131" y="21785"/>
                    <a:pt x="140770" y="21532"/>
                  </a:cubicBezTo>
                  <a:cubicBezTo>
                    <a:pt x="140662" y="21460"/>
                    <a:pt x="140445" y="21316"/>
                    <a:pt x="140157" y="21063"/>
                  </a:cubicBezTo>
                  <a:cubicBezTo>
                    <a:pt x="139111" y="20234"/>
                    <a:pt x="137199" y="18647"/>
                    <a:pt x="135360" y="17204"/>
                  </a:cubicBezTo>
                  <a:cubicBezTo>
                    <a:pt x="134422" y="16519"/>
                    <a:pt x="133521" y="15834"/>
                    <a:pt x="132763" y="15365"/>
                  </a:cubicBezTo>
                  <a:cubicBezTo>
                    <a:pt x="132366" y="15112"/>
                    <a:pt x="132042" y="14932"/>
                    <a:pt x="131717" y="14788"/>
                  </a:cubicBezTo>
                  <a:cubicBezTo>
                    <a:pt x="131429" y="14643"/>
                    <a:pt x="131176" y="14535"/>
                    <a:pt x="130924" y="14535"/>
                  </a:cubicBezTo>
                  <a:lnTo>
                    <a:pt x="130779" y="14535"/>
                  </a:lnTo>
                  <a:cubicBezTo>
                    <a:pt x="129986" y="14679"/>
                    <a:pt x="129373" y="15365"/>
                    <a:pt x="128904" y="16050"/>
                  </a:cubicBezTo>
                  <a:cubicBezTo>
                    <a:pt x="128688" y="16375"/>
                    <a:pt x="128471" y="16735"/>
                    <a:pt x="128363" y="17024"/>
                  </a:cubicBezTo>
                  <a:cubicBezTo>
                    <a:pt x="128219" y="17312"/>
                    <a:pt x="128110" y="17529"/>
                    <a:pt x="128074" y="17673"/>
                  </a:cubicBezTo>
                  <a:lnTo>
                    <a:pt x="128074" y="17745"/>
                  </a:lnTo>
                  <a:cubicBezTo>
                    <a:pt x="128038" y="18106"/>
                    <a:pt x="127786" y="20198"/>
                    <a:pt x="127461" y="23263"/>
                  </a:cubicBezTo>
                  <a:cubicBezTo>
                    <a:pt x="126487" y="32424"/>
                    <a:pt x="124612" y="50350"/>
                    <a:pt x="124035" y="55976"/>
                  </a:cubicBezTo>
                  <a:cubicBezTo>
                    <a:pt x="123638" y="59763"/>
                    <a:pt x="123169" y="62685"/>
                    <a:pt x="121799" y="65678"/>
                  </a:cubicBezTo>
                  <a:cubicBezTo>
                    <a:pt x="120428" y="68708"/>
                    <a:pt x="118228" y="71846"/>
                    <a:pt x="114369" y="76102"/>
                  </a:cubicBezTo>
                  <a:cubicBezTo>
                    <a:pt x="110510" y="80322"/>
                    <a:pt x="106290" y="83351"/>
                    <a:pt x="103008" y="85335"/>
                  </a:cubicBezTo>
                  <a:cubicBezTo>
                    <a:pt x="101385" y="86345"/>
                    <a:pt x="99978" y="87066"/>
                    <a:pt x="99004" y="87535"/>
                  </a:cubicBezTo>
                  <a:cubicBezTo>
                    <a:pt x="98499" y="87787"/>
                    <a:pt x="98103" y="87932"/>
                    <a:pt x="97850" y="88076"/>
                  </a:cubicBezTo>
                  <a:cubicBezTo>
                    <a:pt x="97706" y="88112"/>
                    <a:pt x="97598" y="88148"/>
                    <a:pt x="97526" y="88184"/>
                  </a:cubicBezTo>
                  <a:cubicBezTo>
                    <a:pt x="97453" y="88220"/>
                    <a:pt x="97417" y="88220"/>
                    <a:pt x="97417" y="88220"/>
                  </a:cubicBezTo>
                  <a:lnTo>
                    <a:pt x="97345" y="88292"/>
                  </a:lnTo>
                  <a:lnTo>
                    <a:pt x="85551" y="98824"/>
                  </a:lnTo>
                  <a:cubicBezTo>
                    <a:pt x="85515" y="98896"/>
                    <a:pt x="85479" y="98968"/>
                    <a:pt x="85479" y="99040"/>
                  </a:cubicBezTo>
                  <a:cubicBezTo>
                    <a:pt x="85479" y="99040"/>
                    <a:pt x="85479" y="99040"/>
                    <a:pt x="85443" y="99654"/>
                  </a:cubicBezTo>
                  <a:cubicBezTo>
                    <a:pt x="85371" y="100231"/>
                    <a:pt x="85299" y="101457"/>
                    <a:pt x="85119" y="103837"/>
                  </a:cubicBezTo>
                  <a:cubicBezTo>
                    <a:pt x="84974" y="106218"/>
                    <a:pt x="84325" y="107877"/>
                    <a:pt x="83748" y="109067"/>
                  </a:cubicBezTo>
                  <a:cubicBezTo>
                    <a:pt x="83423" y="109644"/>
                    <a:pt x="83135" y="110113"/>
                    <a:pt x="82918" y="110510"/>
                  </a:cubicBezTo>
                  <a:cubicBezTo>
                    <a:pt x="82774" y="110690"/>
                    <a:pt x="82702" y="110870"/>
                    <a:pt x="82594" y="111015"/>
                  </a:cubicBezTo>
                  <a:cubicBezTo>
                    <a:pt x="82522" y="111159"/>
                    <a:pt x="82450" y="111303"/>
                    <a:pt x="82450" y="111447"/>
                  </a:cubicBezTo>
                  <a:cubicBezTo>
                    <a:pt x="82450" y="111520"/>
                    <a:pt x="82377" y="111736"/>
                    <a:pt x="82305" y="112061"/>
                  </a:cubicBezTo>
                  <a:cubicBezTo>
                    <a:pt x="81656" y="114297"/>
                    <a:pt x="79276" y="121510"/>
                    <a:pt x="77328" y="125514"/>
                  </a:cubicBezTo>
                  <a:cubicBezTo>
                    <a:pt x="76210" y="127786"/>
                    <a:pt x="75164" y="129589"/>
                    <a:pt x="73469" y="131320"/>
                  </a:cubicBezTo>
                  <a:cubicBezTo>
                    <a:pt x="71810" y="133052"/>
                    <a:pt x="69429" y="134747"/>
                    <a:pt x="65570" y="136694"/>
                  </a:cubicBezTo>
                  <a:cubicBezTo>
                    <a:pt x="58632" y="140212"/>
                    <a:pt x="53484" y="143989"/>
                    <a:pt x="52477" y="144771"/>
                  </a:cubicBezTo>
                  <a:lnTo>
                    <a:pt x="52477" y="144771"/>
                  </a:lnTo>
                  <a:lnTo>
                    <a:pt x="47587" y="140819"/>
                  </a:lnTo>
                  <a:lnTo>
                    <a:pt x="47587" y="140819"/>
                  </a:lnTo>
                  <a:cubicBezTo>
                    <a:pt x="48029" y="140079"/>
                    <a:pt x="49617" y="137424"/>
                    <a:pt x="51360" y="134458"/>
                  </a:cubicBezTo>
                  <a:cubicBezTo>
                    <a:pt x="53416" y="130960"/>
                    <a:pt x="55652" y="127065"/>
                    <a:pt x="56445" y="125405"/>
                  </a:cubicBezTo>
                  <a:cubicBezTo>
                    <a:pt x="57167" y="123891"/>
                    <a:pt x="59078" y="122412"/>
                    <a:pt x="60773" y="121366"/>
                  </a:cubicBezTo>
                  <a:cubicBezTo>
                    <a:pt x="61639" y="120825"/>
                    <a:pt x="62468" y="120392"/>
                    <a:pt x="63045" y="120104"/>
                  </a:cubicBezTo>
                  <a:cubicBezTo>
                    <a:pt x="63334" y="119923"/>
                    <a:pt x="63586" y="119815"/>
                    <a:pt x="63767" y="119743"/>
                  </a:cubicBezTo>
                  <a:cubicBezTo>
                    <a:pt x="63947" y="119671"/>
                    <a:pt x="64019" y="119635"/>
                    <a:pt x="64019" y="119635"/>
                  </a:cubicBezTo>
                  <a:cubicBezTo>
                    <a:pt x="64091" y="119599"/>
                    <a:pt x="64164" y="119527"/>
                    <a:pt x="64200" y="119454"/>
                  </a:cubicBezTo>
                  <a:lnTo>
                    <a:pt x="66869" y="111159"/>
                  </a:lnTo>
                  <a:cubicBezTo>
                    <a:pt x="66905" y="111051"/>
                    <a:pt x="66905" y="110943"/>
                    <a:pt x="66833" y="110870"/>
                  </a:cubicBezTo>
                  <a:cubicBezTo>
                    <a:pt x="66778" y="110789"/>
                    <a:pt x="66704" y="110749"/>
                    <a:pt x="66625" y="110749"/>
                  </a:cubicBezTo>
                  <a:cubicBezTo>
                    <a:pt x="66598" y="110749"/>
                    <a:pt x="66571" y="110753"/>
                    <a:pt x="66544" y="110762"/>
                  </a:cubicBezTo>
                  <a:cubicBezTo>
                    <a:pt x="66544" y="110762"/>
                    <a:pt x="66255" y="110798"/>
                    <a:pt x="65787" y="110870"/>
                  </a:cubicBezTo>
                  <a:cubicBezTo>
                    <a:pt x="64272" y="111087"/>
                    <a:pt x="60737" y="111484"/>
                    <a:pt x="56589" y="111484"/>
                  </a:cubicBezTo>
                  <a:cubicBezTo>
                    <a:pt x="53993" y="111484"/>
                    <a:pt x="51179" y="111339"/>
                    <a:pt x="48474" y="110870"/>
                  </a:cubicBezTo>
                  <a:cubicBezTo>
                    <a:pt x="44218" y="110149"/>
                    <a:pt x="40179" y="108490"/>
                    <a:pt x="37185" y="106975"/>
                  </a:cubicBezTo>
                  <a:cubicBezTo>
                    <a:pt x="35707" y="106254"/>
                    <a:pt x="34480" y="105532"/>
                    <a:pt x="33651" y="105028"/>
                  </a:cubicBezTo>
                  <a:cubicBezTo>
                    <a:pt x="33218" y="104775"/>
                    <a:pt x="32893" y="104559"/>
                    <a:pt x="32677" y="104414"/>
                  </a:cubicBezTo>
                  <a:cubicBezTo>
                    <a:pt x="32569" y="104342"/>
                    <a:pt x="32497" y="104270"/>
                    <a:pt x="32424" y="104234"/>
                  </a:cubicBezTo>
                  <a:cubicBezTo>
                    <a:pt x="32352" y="104198"/>
                    <a:pt x="32352" y="104198"/>
                    <a:pt x="32352" y="104198"/>
                  </a:cubicBezTo>
                  <a:cubicBezTo>
                    <a:pt x="32298" y="104162"/>
                    <a:pt x="32235" y="104144"/>
                    <a:pt x="32172" y="104144"/>
                  </a:cubicBezTo>
                  <a:cubicBezTo>
                    <a:pt x="32109" y="104144"/>
                    <a:pt x="32046" y="104162"/>
                    <a:pt x="31992" y="104198"/>
                  </a:cubicBezTo>
                  <a:cubicBezTo>
                    <a:pt x="31992" y="104198"/>
                    <a:pt x="31379" y="104595"/>
                    <a:pt x="30441" y="105208"/>
                  </a:cubicBezTo>
                  <a:cubicBezTo>
                    <a:pt x="29070" y="106110"/>
                    <a:pt x="26942" y="107516"/>
                    <a:pt x="25139" y="108670"/>
                  </a:cubicBezTo>
                  <a:cubicBezTo>
                    <a:pt x="24237" y="109283"/>
                    <a:pt x="23444" y="109824"/>
                    <a:pt x="22795" y="110221"/>
                  </a:cubicBezTo>
                  <a:cubicBezTo>
                    <a:pt x="22506" y="110402"/>
                    <a:pt x="22254" y="110582"/>
                    <a:pt x="22037" y="110690"/>
                  </a:cubicBezTo>
                  <a:cubicBezTo>
                    <a:pt x="21965" y="110762"/>
                    <a:pt x="21893" y="110798"/>
                    <a:pt x="21821" y="110834"/>
                  </a:cubicBezTo>
                  <a:cubicBezTo>
                    <a:pt x="21749" y="110870"/>
                    <a:pt x="21713" y="110906"/>
                    <a:pt x="21713" y="110906"/>
                  </a:cubicBezTo>
                  <a:cubicBezTo>
                    <a:pt x="21640" y="110943"/>
                    <a:pt x="21604" y="110979"/>
                    <a:pt x="21568" y="111015"/>
                  </a:cubicBezTo>
                  <a:cubicBezTo>
                    <a:pt x="21496" y="111087"/>
                    <a:pt x="21460" y="111195"/>
                    <a:pt x="21388" y="111303"/>
                  </a:cubicBezTo>
                  <a:cubicBezTo>
                    <a:pt x="21172" y="111736"/>
                    <a:pt x="20775" y="112530"/>
                    <a:pt x="20270" y="113612"/>
                  </a:cubicBezTo>
                  <a:cubicBezTo>
                    <a:pt x="18719" y="116785"/>
                    <a:pt x="15870" y="122268"/>
                    <a:pt x="12119" y="125983"/>
                  </a:cubicBezTo>
                  <a:cubicBezTo>
                    <a:pt x="7545" y="130440"/>
                    <a:pt x="6571" y="133698"/>
                    <a:pt x="6366" y="134823"/>
                  </a:cubicBezTo>
                  <a:lnTo>
                    <a:pt x="6366" y="134823"/>
                  </a:lnTo>
                  <a:lnTo>
                    <a:pt x="656" y="132165"/>
                  </a:lnTo>
                  <a:lnTo>
                    <a:pt x="656" y="132165"/>
                  </a:lnTo>
                  <a:cubicBezTo>
                    <a:pt x="718" y="131825"/>
                    <a:pt x="848" y="131131"/>
                    <a:pt x="1046" y="130166"/>
                  </a:cubicBezTo>
                  <a:cubicBezTo>
                    <a:pt x="1840" y="126055"/>
                    <a:pt x="3607" y="117218"/>
                    <a:pt x="5086" y="112710"/>
                  </a:cubicBezTo>
                  <a:cubicBezTo>
                    <a:pt x="7069" y="106759"/>
                    <a:pt x="11037" y="104234"/>
                    <a:pt x="13489" y="102900"/>
                  </a:cubicBezTo>
                  <a:cubicBezTo>
                    <a:pt x="14752" y="102214"/>
                    <a:pt x="16663" y="100736"/>
                    <a:pt x="18322" y="99473"/>
                  </a:cubicBezTo>
                  <a:cubicBezTo>
                    <a:pt x="19945" y="98175"/>
                    <a:pt x="21280" y="97057"/>
                    <a:pt x="21280" y="97057"/>
                  </a:cubicBezTo>
                  <a:cubicBezTo>
                    <a:pt x="21316" y="96985"/>
                    <a:pt x="21352" y="96949"/>
                    <a:pt x="21352" y="96876"/>
                  </a:cubicBezTo>
                  <a:cubicBezTo>
                    <a:pt x="21352" y="96876"/>
                    <a:pt x="21388" y="96768"/>
                    <a:pt x="21460" y="96588"/>
                  </a:cubicBezTo>
                  <a:cubicBezTo>
                    <a:pt x="21821" y="95253"/>
                    <a:pt x="23624" y="89627"/>
                    <a:pt x="26978" y="86489"/>
                  </a:cubicBezTo>
                  <a:cubicBezTo>
                    <a:pt x="28890" y="84686"/>
                    <a:pt x="32172" y="83135"/>
                    <a:pt x="34985" y="82089"/>
                  </a:cubicBezTo>
                  <a:cubicBezTo>
                    <a:pt x="36392" y="81548"/>
                    <a:pt x="37654" y="81115"/>
                    <a:pt x="38592" y="80826"/>
                  </a:cubicBezTo>
                  <a:cubicBezTo>
                    <a:pt x="39061" y="80682"/>
                    <a:pt x="39422" y="80574"/>
                    <a:pt x="39710" y="80502"/>
                  </a:cubicBezTo>
                  <a:cubicBezTo>
                    <a:pt x="39963" y="80430"/>
                    <a:pt x="40107" y="80394"/>
                    <a:pt x="40107" y="80394"/>
                  </a:cubicBezTo>
                  <a:lnTo>
                    <a:pt x="40215" y="80322"/>
                  </a:lnTo>
                  <a:cubicBezTo>
                    <a:pt x="41730" y="79023"/>
                    <a:pt x="44146" y="77797"/>
                    <a:pt x="46923" y="76715"/>
                  </a:cubicBezTo>
                  <a:cubicBezTo>
                    <a:pt x="51071" y="75128"/>
                    <a:pt x="56012" y="73829"/>
                    <a:pt x="59908" y="72928"/>
                  </a:cubicBezTo>
                  <a:cubicBezTo>
                    <a:pt x="61855" y="72459"/>
                    <a:pt x="63550" y="72134"/>
                    <a:pt x="64741" y="71882"/>
                  </a:cubicBezTo>
                  <a:cubicBezTo>
                    <a:pt x="65354" y="71774"/>
                    <a:pt x="65823" y="71702"/>
                    <a:pt x="66147" y="71629"/>
                  </a:cubicBezTo>
                  <a:cubicBezTo>
                    <a:pt x="66472" y="71557"/>
                    <a:pt x="66652" y="71557"/>
                    <a:pt x="66652" y="71557"/>
                  </a:cubicBezTo>
                  <a:cubicBezTo>
                    <a:pt x="66724" y="71521"/>
                    <a:pt x="66833" y="71449"/>
                    <a:pt x="66869" y="71377"/>
                  </a:cubicBezTo>
                  <a:cubicBezTo>
                    <a:pt x="66869" y="71377"/>
                    <a:pt x="66869" y="71341"/>
                    <a:pt x="66905" y="71305"/>
                  </a:cubicBezTo>
                  <a:cubicBezTo>
                    <a:pt x="67085" y="70908"/>
                    <a:pt x="68023" y="69141"/>
                    <a:pt x="69970" y="66616"/>
                  </a:cubicBezTo>
                  <a:cubicBezTo>
                    <a:pt x="71016" y="65209"/>
                    <a:pt x="73036" y="64091"/>
                    <a:pt x="74803" y="63298"/>
                  </a:cubicBezTo>
                  <a:cubicBezTo>
                    <a:pt x="75669" y="62901"/>
                    <a:pt x="76462" y="62613"/>
                    <a:pt x="77039" y="62432"/>
                  </a:cubicBezTo>
                  <a:cubicBezTo>
                    <a:pt x="77364" y="62324"/>
                    <a:pt x="77580" y="62252"/>
                    <a:pt x="77761" y="62180"/>
                  </a:cubicBezTo>
                  <a:cubicBezTo>
                    <a:pt x="77905" y="62144"/>
                    <a:pt x="78013" y="62108"/>
                    <a:pt x="78013" y="62108"/>
                  </a:cubicBezTo>
                  <a:lnTo>
                    <a:pt x="78085" y="62072"/>
                  </a:lnTo>
                  <a:cubicBezTo>
                    <a:pt x="78085" y="62072"/>
                    <a:pt x="80213" y="60629"/>
                    <a:pt x="84614" y="57491"/>
                  </a:cubicBezTo>
                  <a:cubicBezTo>
                    <a:pt x="86778" y="55904"/>
                    <a:pt x="89519" y="54353"/>
                    <a:pt x="91683" y="53163"/>
                  </a:cubicBezTo>
                  <a:cubicBezTo>
                    <a:pt x="92801" y="52586"/>
                    <a:pt x="93775" y="52117"/>
                    <a:pt x="94460" y="51756"/>
                  </a:cubicBezTo>
                  <a:cubicBezTo>
                    <a:pt x="95145" y="51432"/>
                    <a:pt x="95542" y="51215"/>
                    <a:pt x="95542" y="51215"/>
                  </a:cubicBezTo>
                  <a:cubicBezTo>
                    <a:pt x="95650" y="51179"/>
                    <a:pt x="95722" y="51071"/>
                    <a:pt x="95722" y="50927"/>
                  </a:cubicBezTo>
                  <a:cubicBezTo>
                    <a:pt x="95722" y="50819"/>
                    <a:pt x="95614" y="50710"/>
                    <a:pt x="95506" y="50674"/>
                  </a:cubicBezTo>
                  <a:cubicBezTo>
                    <a:pt x="93522" y="49989"/>
                    <a:pt x="91899" y="48330"/>
                    <a:pt x="90493" y="46130"/>
                  </a:cubicBezTo>
                  <a:cubicBezTo>
                    <a:pt x="89086" y="43930"/>
                    <a:pt x="87968" y="41189"/>
                    <a:pt x="86958" y="38412"/>
                  </a:cubicBezTo>
                  <a:cubicBezTo>
                    <a:pt x="84902" y="32749"/>
                    <a:pt x="81079" y="26798"/>
                    <a:pt x="77905" y="23804"/>
                  </a:cubicBezTo>
                  <a:cubicBezTo>
                    <a:pt x="76787" y="22794"/>
                    <a:pt x="75885" y="21929"/>
                    <a:pt x="75272" y="21063"/>
                  </a:cubicBezTo>
                  <a:cubicBezTo>
                    <a:pt x="74659" y="20198"/>
                    <a:pt x="74334" y="19332"/>
                    <a:pt x="74334" y="18214"/>
                  </a:cubicBezTo>
                  <a:cubicBezTo>
                    <a:pt x="74334" y="17312"/>
                    <a:pt x="74551" y="16194"/>
                    <a:pt x="75056" y="14824"/>
                  </a:cubicBezTo>
                  <a:cubicBezTo>
                    <a:pt x="75921" y="12515"/>
                    <a:pt x="78338" y="9414"/>
                    <a:pt x="80863" y="6781"/>
                  </a:cubicBezTo>
                  <a:cubicBezTo>
                    <a:pt x="82125" y="5482"/>
                    <a:pt x="83423" y="4292"/>
                    <a:pt x="84578" y="3354"/>
                  </a:cubicBezTo>
                  <a:cubicBezTo>
                    <a:pt x="85732" y="2453"/>
                    <a:pt x="86778" y="1803"/>
                    <a:pt x="87427" y="1551"/>
                  </a:cubicBezTo>
                  <a:cubicBezTo>
                    <a:pt x="88761" y="1118"/>
                    <a:pt x="90096" y="613"/>
                    <a:pt x="91070" y="613"/>
                  </a:cubicBezTo>
                  <a:close/>
                  <a:moveTo>
                    <a:pt x="91070" y="0"/>
                  </a:moveTo>
                  <a:cubicBezTo>
                    <a:pt x="89915" y="0"/>
                    <a:pt x="88545" y="541"/>
                    <a:pt x="87246" y="974"/>
                  </a:cubicBezTo>
                  <a:cubicBezTo>
                    <a:pt x="86453" y="1262"/>
                    <a:pt x="85407" y="1948"/>
                    <a:pt x="84217" y="2885"/>
                  </a:cubicBezTo>
                  <a:cubicBezTo>
                    <a:pt x="82450" y="4292"/>
                    <a:pt x="80358" y="6312"/>
                    <a:pt x="78554" y="8440"/>
                  </a:cubicBezTo>
                  <a:cubicBezTo>
                    <a:pt x="76751" y="10532"/>
                    <a:pt x="75200" y="12768"/>
                    <a:pt x="74515" y="14643"/>
                  </a:cubicBezTo>
                  <a:cubicBezTo>
                    <a:pt x="73974" y="16050"/>
                    <a:pt x="73721" y="17204"/>
                    <a:pt x="73721" y="18214"/>
                  </a:cubicBezTo>
                  <a:cubicBezTo>
                    <a:pt x="73721" y="19440"/>
                    <a:pt x="74118" y="20486"/>
                    <a:pt x="74767" y="21388"/>
                  </a:cubicBezTo>
                  <a:cubicBezTo>
                    <a:pt x="75453" y="22362"/>
                    <a:pt x="76390" y="23227"/>
                    <a:pt x="77508" y="24273"/>
                  </a:cubicBezTo>
                  <a:cubicBezTo>
                    <a:pt x="80574" y="27123"/>
                    <a:pt x="84397" y="33038"/>
                    <a:pt x="86381" y="38592"/>
                  </a:cubicBezTo>
                  <a:cubicBezTo>
                    <a:pt x="87391" y="41405"/>
                    <a:pt x="88545" y="44182"/>
                    <a:pt x="89988" y="46455"/>
                  </a:cubicBezTo>
                  <a:cubicBezTo>
                    <a:pt x="91288" y="48469"/>
                    <a:pt x="92822" y="50104"/>
                    <a:pt x="94696" y="50961"/>
                  </a:cubicBezTo>
                  <a:lnTo>
                    <a:pt x="94696" y="50961"/>
                  </a:lnTo>
                  <a:cubicBezTo>
                    <a:pt x="92972" y="51806"/>
                    <a:pt x="87861" y="54384"/>
                    <a:pt x="84253" y="56986"/>
                  </a:cubicBezTo>
                  <a:cubicBezTo>
                    <a:pt x="82053" y="58537"/>
                    <a:pt x="80430" y="59691"/>
                    <a:pt x="79348" y="60449"/>
                  </a:cubicBezTo>
                  <a:cubicBezTo>
                    <a:pt x="78807" y="60845"/>
                    <a:pt x="78410" y="61134"/>
                    <a:pt x="78158" y="61314"/>
                  </a:cubicBezTo>
                  <a:cubicBezTo>
                    <a:pt x="77968" y="61432"/>
                    <a:pt x="77857" y="61504"/>
                    <a:pt x="77802" y="61540"/>
                  </a:cubicBezTo>
                  <a:lnTo>
                    <a:pt x="77802" y="61540"/>
                  </a:lnTo>
                  <a:cubicBezTo>
                    <a:pt x="77579" y="61605"/>
                    <a:pt x="76171" y="62029"/>
                    <a:pt x="74551" y="62757"/>
                  </a:cubicBezTo>
                  <a:cubicBezTo>
                    <a:pt x="72748" y="63550"/>
                    <a:pt x="70692" y="64704"/>
                    <a:pt x="69501" y="66255"/>
                  </a:cubicBezTo>
                  <a:cubicBezTo>
                    <a:pt x="67589" y="68714"/>
                    <a:pt x="66648" y="70458"/>
                    <a:pt x="66397" y="70970"/>
                  </a:cubicBezTo>
                  <a:lnTo>
                    <a:pt x="66397" y="70970"/>
                  </a:lnTo>
                  <a:cubicBezTo>
                    <a:pt x="65525" y="71123"/>
                    <a:pt x="60874" y="71964"/>
                    <a:pt x="55580" y="73361"/>
                  </a:cubicBezTo>
                  <a:cubicBezTo>
                    <a:pt x="52658" y="74154"/>
                    <a:pt x="49520" y="75092"/>
                    <a:pt x="46707" y="76174"/>
                  </a:cubicBezTo>
                  <a:cubicBezTo>
                    <a:pt x="43936" y="77240"/>
                    <a:pt x="41514" y="78446"/>
                    <a:pt x="39891" y="79826"/>
                  </a:cubicBezTo>
                  <a:lnTo>
                    <a:pt x="39891" y="79826"/>
                  </a:lnTo>
                  <a:cubicBezTo>
                    <a:pt x="39591" y="79907"/>
                    <a:pt x="37413" y="80508"/>
                    <a:pt x="34769" y="81512"/>
                  </a:cubicBezTo>
                  <a:cubicBezTo>
                    <a:pt x="31920" y="82594"/>
                    <a:pt x="28601" y="84145"/>
                    <a:pt x="26582" y="86056"/>
                  </a:cubicBezTo>
                  <a:cubicBezTo>
                    <a:pt x="24562" y="87968"/>
                    <a:pt x="23119" y="90601"/>
                    <a:pt x="22181" y="92801"/>
                  </a:cubicBezTo>
                  <a:cubicBezTo>
                    <a:pt x="21351" y="94750"/>
                    <a:pt x="20888" y="96331"/>
                    <a:pt x="20793" y="96666"/>
                  </a:cubicBezTo>
                  <a:lnTo>
                    <a:pt x="20793" y="96666"/>
                  </a:lnTo>
                  <a:cubicBezTo>
                    <a:pt x="20662" y="96780"/>
                    <a:pt x="20391" y="97010"/>
                    <a:pt x="20017" y="97309"/>
                  </a:cubicBezTo>
                  <a:cubicBezTo>
                    <a:pt x="19224" y="97958"/>
                    <a:pt x="17962" y="98968"/>
                    <a:pt x="16699" y="99978"/>
                  </a:cubicBezTo>
                  <a:cubicBezTo>
                    <a:pt x="15401" y="100952"/>
                    <a:pt x="14066" y="101890"/>
                    <a:pt x="13201" y="102395"/>
                  </a:cubicBezTo>
                  <a:cubicBezTo>
                    <a:pt x="10712" y="103729"/>
                    <a:pt x="6564" y="106362"/>
                    <a:pt x="4509" y="112530"/>
                  </a:cubicBezTo>
                  <a:cubicBezTo>
                    <a:pt x="3499" y="115595"/>
                    <a:pt x="2381" y="120500"/>
                    <a:pt x="1515" y="124684"/>
                  </a:cubicBezTo>
                  <a:cubicBezTo>
                    <a:pt x="649" y="128868"/>
                    <a:pt x="36" y="132294"/>
                    <a:pt x="36" y="132294"/>
                  </a:cubicBezTo>
                  <a:cubicBezTo>
                    <a:pt x="0" y="132439"/>
                    <a:pt x="72" y="132583"/>
                    <a:pt x="181" y="132619"/>
                  </a:cubicBezTo>
                  <a:lnTo>
                    <a:pt x="6492" y="135540"/>
                  </a:lnTo>
                  <a:cubicBezTo>
                    <a:pt x="6528" y="135558"/>
                    <a:pt x="6573" y="135567"/>
                    <a:pt x="6618" y="135567"/>
                  </a:cubicBezTo>
                  <a:cubicBezTo>
                    <a:pt x="6664" y="135567"/>
                    <a:pt x="6709" y="135558"/>
                    <a:pt x="6745" y="135540"/>
                  </a:cubicBezTo>
                  <a:cubicBezTo>
                    <a:pt x="6853" y="135468"/>
                    <a:pt x="6889" y="135396"/>
                    <a:pt x="6889" y="135288"/>
                  </a:cubicBezTo>
                  <a:cubicBezTo>
                    <a:pt x="6925" y="135144"/>
                    <a:pt x="7141" y="131681"/>
                    <a:pt x="12515" y="126415"/>
                  </a:cubicBezTo>
                  <a:cubicBezTo>
                    <a:pt x="15365" y="123602"/>
                    <a:pt x="17637" y="119887"/>
                    <a:pt x="19296" y="116858"/>
                  </a:cubicBezTo>
                  <a:cubicBezTo>
                    <a:pt x="20090" y="115307"/>
                    <a:pt x="20775" y="113972"/>
                    <a:pt x="21244" y="112962"/>
                  </a:cubicBezTo>
                  <a:cubicBezTo>
                    <a:pt x="21460" y="112457"/>
                    <a:pt x="21676" y="112061"/>
                    <a:pt x="21821" y="111772"/>
                  </a:cubicBezTo>
                  <a:cubicBezTo>
                    <a:pt x="21893" y="111664"/>
                    <a:pt x="21929" y="111556"/>
                    <a:pt x="22001" y="111484"/>
                  </a:cubicBezTo>
                  <a:lnTo>
                    <a:pt x="22032" y="111422"/>
                  </a:lnTo>
                  <a:lnTo>
                    <a:pt x="22032" y="111422"/>
                  </a:lnTo>
                  <a:cubicBezTo>
                    <a:pt x="22072" y="111393"/>
                    <a:pt x="22134" y="111359"/>
                    <a:pt x="22217" y="111303"/>
                  </a:cubicBezTo>
                  <a:cubicBezTo>
                    <a:pt x="23547" y="110473"/>
                    <a:pt x="30999" y="105570"/>
                    <a:pt x="32191" y="104804"/>
                  </a:cubicBezTo>
                  <a:lnTo>
                    <a:pt x="32191" y="104804"/>
                  </a:lnTo>
                  <a:cubicBezTo>
                    <a:pt x="33450" y="105644"/>
                    <a:pt x="40477" y="110105"/>
                    <a:pt x="48366" y="111447"/>
                  </a:cubicBezTo>
                  <a:cubicBezTo>
                    <a:pt x="51143" y="111916"/>
                    <a:pt x="53993" y="112097"/>
                    <a:pt x="56589" y="112097"/>
                  </a:cubicBezTo>
                  <a:cubicBezTo>
                    <a:pt x="61074" y="112097"/>
                    <a:pt x="64816" y="111609"/>
                    <a:pt x="66140" y="111416"/>
                  </a:cubicBezTo>
                  <a:lnTo>
                    <a:pt x="66140" y="111416"/>
                  </a:lnTo>
                  <a:lnTo>
                    <a:pt x="63675" y="119111"/>
                  </a:lnTo>
                  <a:lnTo>
                    <a:pt x="63675" y="119111"/>
                  </a:lnTo>
                  <a:cubicBezTo>
                    <a:pt x="63317" y="119290"/>
                    <a:pt x="61962" y="119903"/>
                    <a:pt x="60449" y="120861"/>
                  </a:cubicBezTo>
                  <a:cubicBezTo>
                    <a:pt x="58717" y="121943"/>
                    <a:pt x="56734" y="123422"/>
                    <a:pt x="55904" y="125153"/>
                  </a:cubicBezTo>
                  <a:cubicBezTo>
                    <a:pt x="55111" y="126776"/>
                    <a:pt x="52875" y="130671"/>
                    <a:pt x="50819" y="134170"/>
                  </a:cubicBezTo>
                  <a:cubicBezTo>
                    <a:pt x="49809" y="135901"/>
                    <a:pt x="48835" y="137524"/>
                    <a:pt x="48114" y="138750"/>
                  </a:cubicBezTo>
                  <a:cubicBezTo>
                    <a:pt x="47392" y="139941"/>
                    <a:pt x="46923" y="140734"/>
                    <a:pt x="46923" y="140734"/>
                  </a:cubicBezTo>
                  <a:cubicBezTo>
                    <a:pt x="46851" y="140842"/>
                    <a:pt x="46887" y="141023"/>
                    <a:pt x="46996" y="141095"/>
                  </a:cubicBezTo>
                  <a:lnTo>
                    <a:pt x="52261" y="145387"/>
                  </a:lnTo>
                  <a:cubicBezTo>
                    <a:pt x="52315" y="145423"/>
                    <a:pt x="52388" y="145441"/>
                    <a:pt x="52460" y="145441"/>
                  </a:cubicBezTo>
                  <a:cubicBezTo>
                    <a:pt x="52532" y="145441"/>
                    <a:pt x="52604" y="145423"/>
                    <a:pt x="52658" y="145387"/>
                  </a:cubicBezTo>
                  <a:cubicBezTo>
                    <a:pt x="52658" y="145387"/>
                    <a:pt x="52730" y="145315"/>
                    <a:pt x="52911" y="145206"/>
                  </a:cubicBezTo>
                  <a:cubicBezTo>
                    <a:pt x="54029" y="144341"/>
                    <a:pt x="59078" y="140662"/>
                    <a:pt x="65823" y="137235"/>
                  </a:cubicBezTo>
                  <a:cubicBezTo>
                    <a:pt x="69718" y="135252"/>
                    <a:pt x="72170" y="133557"/>
                    <a:pt x="73902" y="131753"/>
                  </a:cubicBezTo>
                  <a:cubicBezTo>
                    <a:pt x="75669" y="129950"/>
                    <a:pt x="76715" y="128074"/>
                    <a:pt x="77869" y="125766"/>
                  </a:cubicBezTo>
                  <a:cubicBezTo>
                    <a:pt x="78987" y="123458"/>
                    <a:pt x="80249" y="120104"/>
                    <a:pt x="81259" y="117218"/>
                  </a:cubicBezTo>
                  <a:cubicBezTo>
                    <a:pt x="81728" y="115812"/>
                    <a:pt x="82161" y="114477"/>
                    <a:pt x="82486" y="113467"/>
                  </a:cubicBezTo>
                  <a:cubicBezTo>
                    <a:pt x="82630" y="112962"/>
                    <a:pt x="82774" y="112566"/>
                    <a:pt x="82882" y="112241"/>
                  </a:cubicBezTo>
                  <a:cubicBezTo>
                    <a:pt x="82954" y="111880"/>
                    <a:pt x="83027" y="111664"/>
                    <a:pt x="83027" y="111556"/>
                  </a:cubicBezTo>
                  <a:cubicBezTo>
                    <a:pt x="83027" y="111520"/>
                    <a:pt x="83063" y="111411"/>
                    <a:pt x="83135" y="111267"/>
                  </a:cubicBezTo>
                  <a:cubicBezTo>
                    <a:pt x="83387" y="110834"/>
                    <a:pt x="83964" y="110041"/>
                    <a:pt x="84505" y="108851"/>
                  </a:cubicBezTo>
                  <a:cubicBezTo>
                    <a:pt x="85046" y="107660"/>
                    <a:pt x="85587" y="106037"/>
                    <a:pt x="85732" y="103909"/>
                  </a:cubicBezTo>
                  <a:lnTo>
                    <a:pt x="86045" y="99238"/>
                  </a:lnTo>
                  <a:lnTo>
                    <a:pt x="86045" y="99238"/>
                  </a:lnTo>
                  <a:lnTo>
                    <a:pt x="97667" y="88792"/>
                  </a:lnTo>
                  <a:lnTo>
                    <a:pt x="97670" y="88797"/>
                  </a:lnTo>
                  <a:cubicBezTo>
                    <a:pt x="97670" y="88797"/>
                    <a:pt x="107011" y="85082"/>
                    <a:pt x="114802" y="76498"/>
                  </a:cubicBezTo>
                  <a:cubicBezTo>
                    <a:pt x="118697" y="72206"/>
                    <a:pt x="120969" y="69033"/>
                    <a:pt x="122340" y="65931"/>
                  </a:cubicBezTo>
                  <a:cubicBezTo>
                    <a:pt x="123746" y="62829"/>
                    <a:pt x="124251" y="59835"/>
                    <a:pt x="124648" y="56012"/>
                  </a:cubicBezTo>
                  <a:cubicBezTo>
                    <a:pt x="125045" y="52225"/>
                    <a:pt x="126019" y="42776"/>
                    <a:pt x="126920" y="34228"/>
                  </a:cubicBezTo>
                  <a:cubicBezTo>
                    <a:pt x="127353" y="29936"/>
                    <a:pt x="127786" y="25896"/>
                    <a:pt x="128110" y="22867"/>
                  </a:cubicBezTo>
                  <a:cubicBezTo>
                    <a:pt x="128255" y="21388"/>
                    <a:pt x="128399" y="20126"/>
                    <a:pt x="128507" y="19260"/>
                  </a:cubicBezTo>
                  <a:cubicBezTo>
                    <a:pt x="128543" y="18827"/>
                    <a:pt x="128579" y="18466"/>
                    <a:pt x="128615" y="18214"/>
                  </a:cubicBezTo>
                  <a:cubicBezTo>
                    <a:pt x="128652" y="18106"/>
                    <a:pt x="128652" y="17998"/>
                    <a:pt x="128652" y="17925"/>
                  </a:cubicBezTo>
                  <a:lnTo>
                    <a:pt x="128652" y="17853"/>
                  </a:lnTo>
                  <a:lnTo>
                    <a:pt x="128688" y="17817"/>
                  </a:lnTo>
                  <a:cubicBezTo>
                    <a:pt x="128688" y="17745"/>
                    <a:pt x="128760" y="17529"/>
                    <a:pt x="128904" y="17276"/>
                  </a:cubicBezTo>
                  <a:cubicBezTo>
                    <a:pt x="129084" y="16879"/>
                    <a:pt x="129373" y="16375"/>
                    <a:pt x="129734" y="15942"/>
                  </a:cubicBezTo>
                  <a:cubicBezTo>
                    <a:pt x="130094" y="15509"/>
                    <a:pt x="130491" y="15184"/>
                    <a:pt x="130888" y="15148"/>
                  </a:cubicBezTo>
                  <a:lnTo>
                    <a:pt x="130924" y="15148"/>
                  </a:lnTo>
                  <a:cubicBezTo>
                    <a:pt x="130996" y="15148"/>
                    <a:pt x="131284" y="15220"/>
                    <a:pt x="131609" y="15365"/>
                  </a:cubicBezTo>
                  <a:cubicBezTo>
                    <a:pt x="132763" y="15942"/>
                    <a:pt x="134747" y="17493"/>
                    <a:pt x="136550" y="18935"/>
                  </a:cubicBezTo>
                  <a:cubicBezTo>
                    <a:pt x="137452" y="19657"/>
                    <a:pt x="138317" y="20342"/>
                    <a:pt x="139003" y="20919"/>
                  </a:cubicBezTo>
                  <a:cubicBezTo>
                    <a:pt x="139688" y="21460"/>
                    <a:pt x="140193" y="21893"/>
                    <a:pt x="140445" y="22037"/>
                  </a:cubicBezTo>
                  <a:cubicBezTo>
                    <a:pt x="140914" y="22362"/>
                    <a:pt x="141564" y="22614"/>
                    <a:pt x="142213" y="22614"/>
                  </a:cubicBezTo>
                  <a:cubicBezTo>
                    <a:pt x="142682" y="22614"/>
                    <a:pt x="143114" y="22506"/>
                    <a:pt x="143475" y="22181"/>
                  </a:cubicBezTo>
                  <a:cubicBezTo>
                    <a:pt x="143836" y="21857"/>
                    <a:pt x="144088" y="21352"/>
                    <a:pt x="144160" y="20703"/>
                  </a:cubicBezTo>
                  <a:cubicBezTo>
                    <a:pt x="144160" y="20594"/>
                    <a:pt x="144160" y="20450"/>
                    <a:pt x="144160" y="20306"/>
                  </a:cubicBezTo>
                  <a:cubicBezTo>
                    <a:pt x="144160" y="19044"/>
                    <a:pt x="143691" y="17204"/>
                    <a:pt x="142501" y="14932"/>
                  </a:cubicBezTo>
                  <a:cubicBezTo>
                    <a:pt x="141347" y="12696"/>
                    <a:pt x="139508" y="10063"/>
                    <a:pt x="136767" y="7358"/>
                  </a:cubicBezTo>
                  <a:cubicBezTo>
                    <a:pt x="134675" y="5230"/>
                    <a:pt x="132799" y="3787"/>
                    <a:pt x="131140" y="2849"/>
                  </a:cubicBezTo>
                  <a:cubicBezTo>
                    <a:pt x="129517" y="1912"/>
                    <a:pt x="128147" y="1479"/>
                    <a:pt x="127028" y="1479"/>
                  </a:cubicBezTo>
                  <a:cubicBezTo>
                    <a:pt x="126235" y="1479"/>
                    <a:pt x="125550" y="1731"/>
                    <a:pt x="125117" y="2200"/>
                  </a:cubicBezTo>
                  <a:cubicBezTo>
                    <a:pt x="124756" y="2597"/>
                    <a:pt x="124540" y="3138"/>
                    <a:pt x="124396" y="3751"/>
                  </a:cubicBezTo>
                  <a:cubicBezTo>
                    <a:pt x="124215" y="4653"/>
                    <a:pt x="124215" y="5735"/>
                    <a:pt x="124179" y="7033"/>
                  </a:cubicBezTo>
                  <a:cubicBezTo>
                    <a:pt x="124143" y="8332"/>
                    <a:pt x="124035" y="9846"/>
                    <a:pt x="123710" y="11542"/>
                  </a:cubicBezTo>
                  <a:cubicBezTo>
                    <a:pt x="123278" y="13778"/>
                    <a:pt x="121654" y="19116"/>
                    <a:pt x="119779" y="24814"/>
                  </a:cubicBezTo>
                  <a:cubicBezTo>
                    <a:pt x="117904" y="30513"/>
                    <a:pt x="115812" y="36608"/>
                    <a:pt x="114405" y="40540"/>
                  </a:cubicBezTo>
                  <a:cubicBezTo>
                    <a:pt x="112674" y="45373"/>
                    <a:pt x="112349" y="51215"/>
                    <a:pt x="112349" y="55075"/>
                  </a:cubicBezTo>
                  <a:cubicBezTo>
                    <a:pt x="112349" y="57010"/>
                    <a:pt x="112439" y="58429"/>
                    <a:pt x="112477" y="58941"/>
                  </a:cubicBezTo>
                  <a:lnTo>
                    <a:pt x="112477" y="58941"/>
                  </a:lnTo>
                  <a:cubicBezTo>
                    <a:pt x="111604" y="59257"/>
                    <a:pt x="108459" y="60490"/>
                    <a:pt x="106110" y="62252"/>
                  </a:cubicBezTo>
                  <a:cubicBezTo>
                    <a:pt x="104775" y="63262"/>
                    <a:pt x="103044" y="64452"/>
                    <a:pt x="101673" y="65426"/>
                  </a:cubicBezTo>
                  <a:cubicBezTo>
                    <a:pt x="100988" y="65895"/>
                    <a:pt x="100411" y="66291"/>
                    <a:pt x="99978" y="66616"/>
                  </a:cubicBezTo>
                  <a:cubicBezTo>
                    <a:pt x="99741" y="66774"/>
                    <a:pt x="99558" y="66900"/>
                    <a:pt x="99441" y="66981"/>
                  </a:cubicBezTo>
                  <a:lnTo>
                    <a:pt x="99441" y="66981"/>
                  </a:lnTo>
                  <a:lnTo>
                    <a:pt x="98825" y="66683"/>
                  </a:lnTo>
                  <a:lnTo>
                    <a:pt x="98825" y="66683"/>
                  </a:lnTo>
                  <a:cubicBezTo>
                    <a:pt x="99364" y="66134"/>
                    <a:pt x="100585" y="64872"/>
                    <a:pt x="101926" y="63370"/>
                  </a:cubicBezTo>
                  <a:cubicBezTo>
                    <a:pt x="103729" y="61350"/>
                    <a:pt x="105785" y="58862"/>
                    <a:pt x="106795" y="57022"/>
                  </a:cubicBezTo>
                  <a:cubicBezTo>
                    <a:pt x="107408" y="55832"/>
                    <a:pt x="107913" y="55002"/>
                    <a:pt x="108238" y="54353"/>
                  </a:cubicBezTo>
                  <a:cubicBezTo>
                    <a:pt x="108562" y="53704"/>
                    <a:pt x="108779" y="53199"/>
                    <a:pt x="108779" y="52622"/>
                  </a:cubicBezTo>
                  <a:cubicBezTo>
                    <a:pt x="108779" y="52081"/>
                    <a:pt x="108562" y="51540"/>
                    <a:pt x="108238" y="50819"/>
                  </a:cubicBezTo>
                  <a:cubicBezTo>
                    <a:pt x="107949" y="50242"/>
                    <a:pt x="107264" y="49196"/>
                    <a:pt x="106290" y="47861"/>
                  </a:cubicBezTo>
                  <a:cubicBezTo>
                    <a:pt x="103405" y="43822"/>
                    <a:pt x="98103" y="37185"/>
                    <a:pt x="95434" y="33723"/>
                  </a:cubicBezTo>
                  <a:cubicBezTo>
                    <a:pt x="93630" y="31451"/>
                    <a:pt x="91647" y="28349"/>
                    <a:pt x="90024" y="25572"/>
                  </a:cubicBezTo>
                  <a:cubicBezTo>
                    <a:pt x="88365" y="22794"/>
                    <a:pt x="87030" y="20306"/>
                    <a:pt x="86597" y="19224"/>
                  </a:cubicBezTo>
                  <a:cubicBezTo>
                    <a:pt x="86164" y="18142"/>
                    <a:pt x="85984" y="17060"/>
                    <a:pt x="85984" y="16050"/>
                  </a:cubicBezTo>
                  <a:cubicBezTo>
                    <a:pt x="85984" y="15040"/>
                    <a:pt x="86164" y="14138"/>
                    <a:pt x="86489" y="13381"/>
                  </a:cubicBezTo>
                  <a:cubicBezTo>
                    <a:pt x="86561" y="13273"/>
                    <a:pt x="86705" y="13056"/>
                    <a:pt x="86922" y="12804"/>
                  </a:cubicBezTo>
                  <a:cubicBezTo>
                    <a:pt x="87715" y="12010"/>
                    <a:pt x="89338" y="10820"/>
                    <a:pt x="90781" y="9305"/>
                  </a:cubicBezTo>
                  <a:cubicBezTo>
                    <a:pt x="92224" y="7827"/>
                    <a:pt x="93522" y="5987"/>
                    <a:pt x="93594" y="3751"/>
                  </a:cubicBezTo>
                  <a:cubicBezTo>
                    <a:pt x="93594" y="3679"/>
                    <a:pt x="93594" y="3571"/>
                    <a:pt x="93594" y="3499"/>
                  </a:cubicBezTo>
                  <a:cubicBezTo>
                    <a:pt x="93594" y="2236"/>
                    <a:pt x="93342" y="1371"/>
                    <a:pt x="92909" y="794"/>
                  </a:cubicBezTo>
                  <a:cubicBezTo>
                    <a:pt x="92693" y="505"/>
                    <a:pt x="92404" y="289"/>
                    <a:pt x="92079" y="180"/>
                  </a:cubicBezTo>
                  <a:cubicBezTo>
                    <a:pt x="91791" y="36"/>
                    <a:pt x="91430" y="0"/>
                    <a:pt x="910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9" name="Google Shape;4779;p64"/>
            <p:cNvSpPr/>
            <p:nvPr/>
          </p:nvSpPr>
          <p:spPr>
            <a:xfrm>
              <a:off x="2728875" y="2701500"/>
              <a:ext cx="2002650" cy="1227200"/>
            </a:xfrm>
            <a:custGeom>
              <a:avLst/>
              <a:gdLst/>
              <a:ahLst/>
              <a:cxnLst/>
              <a:rect l="l" t="t" r="r" b="b"/>
              <a:pathLst>
                <a:path w="80106" h="49088" extrusionOk="0">
                  <a:moveTo>
                    <a:pt x="57852" y="0"/>
                  </a:moveTo>
                  <a:cubicBezTo>
                    <a:pt x="56446" y="0"/>
                    <a:pt x="54714" y="109"/>
                    <a:pt x="53055" y="289"/>
                  </a:cubicBezTo>
                  <a:cubicBezTo>
                    <a:pt x="51468" y="2525"/>
                    <a:pt x="50783" y="3896"/>
                    <a:pt x="50783" y="3896"/>
                  </a:cubicBezTo>
                  <a:cubicBezTo>
                    <a:pt x="50783" y="3896"/>
                    <a:pt x="30513" y="7394"/>
                    <a:pt x="24238" y="12768"/>
                  </a:cubicBezTo>
                  <a:cubicBezTo>
                    <a:pt x="24238" y="12768"/>
                    <a:pt x="14932" y="15221"/>
                    <a:pt x="11001" y="18936"/>
                  </a:cubicBezTo>
                  <a:cubicBezTo>
                    <a:pt x="7070" y="22651"/>
                    <a:pt x="5266" y="29467"/>
                    <a:pt x="5266" y="29467"/>
                  </a:cubicBezTo>
                  <a:cubicBezTo>
                    <a:pt x="5266" y="29467"/>
                    <a:pt x="2489" y="31848"/>
                    <a:pt x="1" y="33651"/>
                  </a:cubicBezTo>
                  <a:cubicBezTo>
                    <a:pt x="364" y="33624"/>
                    <a:pt x="773" y="33606"/>
                    <a:pt x="1210" y="33606"/>
                  </a:cubicBezTo>
                  <a:cubicBezTo>
                    <a:pt x="3118" y="33606"/>
                    <a:pt x="5553" y="33951"/>
                    <a:pt x="6962" y="35418"/>
                  </a:cubicBezTo>
                  <a:cubicBezTo>
                    <a:pt x="8729" y="37258"/>
                    <a:pt x="8585" y="40504"/>
                    <a:pt x="8332" y="42379"/>
                  </a:cubicBezTo>
                  <a:cubicBezTo>
                    <a:pt x="11398" y="40396"/>
                    <a:pt x="16375" y="37113"/>
                    <a:pt x="16375" y="37113"/>
                  </a:cubicBezTo>
                  <a:cubicBezTo>
                    <a:pt x="16375" y="37113"/>
                    <a:pt x="23985" y="42379"/>
                    <a:pt x="32641" y="43822"/>
                  </a:cubicBezTo>
                  <a:cubicBezTo>
                    <a:pt x="35381" y="44292"/>
                    <a:pt x="38212" y="44452"/>
                    <a:pt x="40799" y="44452"/>
                  </a:cubicBezTo>
                  <a:cubicBezTo>
                    <a:pt x="46352" y="44452"/>
                    <a:pt x="50783" y="43714"/>
                    <a:pt x="50783" y="43714"/>
                  </a:cubicBezTo>
                  <a:lnTo>
                    <a:pt x="50783" y="43714"/>
                  </a:lnTo>
                  <a:lnTo>
                    <a:pt x="50350" y="45048"/>
                  </a:lnTo>
                  <a:cubicBezTo>
                    <a:pt x="51450" y="44242"/>
                    <a:pt x="53412" y="43153"/>
                    <a:pt x="56145" y="43153"/>
                  </a:cubicBezTo>
                  <a:cubicBezTo>
                    <a:pt x="57445" y="43153"/>
                    <a:pt x="58919" y="43399"/>
                    <a:pt x="60557" y="44038"/>
                  </a:cubicBezTo>
                  <a:cubicBezTo>
                    <a:pt x="63334" y="45156"/>
                    <a:pt x="64741" y="47068"/>
                    <a:pt x="65390" y="49088"/>
                  </a:cubicBezTo>
                  <a:cubicBezTo>
                    <a:pt x="66256" y="46563"/>
                    <a:pt x="66905" y="44507"/>
                    <a:pt x="66941" y="44147"/>
                  </a:cubicBezTo>
                  <a:cubicBezTo>
                    <a:pt x="67049" y="43389"/>
                    <a:pt x="69285" y="41369"/>
                    <a:pt x="69646" y="36536"/>
                  </a:cubicBezTo>
                  <a:lnTo>
                    <a:pt x="69971" y="31703"/>
                  </a:lnTo>
                  <a:lnTo>
                    <a:pt x="79889" y="22831"/>
                  </a:lnTo>
                  <a:cubicBezTo>
                    <a:pt x="80106" y="20667"/>
                    <a:pt x="79817" y="17349"/>
                    <a:pt x="77833" y="12768"/>
                  </a:cubicBezTo>
                  <a:cubicBezTo>
                    <a:pt x="73902" y="3787"/>
                    <a:pt x="61351" y="0"/>
                    <a:pt x="578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0" name="Google Shape;4780;p64"/>
            <p:cNvSpPr/>
            <p:nvPr/>
          </p:nvSpPr>
          <p:spPr>
            <a:xfrm>
              <a:off x="2941675" y="3491375"/>
              <a:ext cx="1069400" cy="313800"/>
            </a:xfrm>
            <a:custGeom>
              <a:avLst/>
              <a:gdLst/>
              <a:ahLst/>
              <a:cxnLst/>
              <a:rect l="l" t="t" r="r" b="b"/>
              <a:pathLst>
                <a:path w="42776" h="12552" extrusionOk="0">
                  <a:moveTo>
                    <a:pt x="8620" y="0"/>
                  </a:moveTo>
                  <a:cubicBezTo>
                    <a:pt x="8620" y="0"/>
                    <a:pt x="7683" y="2777"/>
                    <a:pt x="5122" y="3715"/>
                  </a:cubicBezTo>
                  <a:cubicBezTo>
                    <a:pt x="3968" y="4148"/>
                    <a:pt x="1912" y="5194"/>
                    <a:pt x="0" y="6204"/>
                  </a:cubicBezTo>
                  <a:cubicBezTo>
                    <a:pt x="217" y="7033"/>
                    <a:pt x="289" y="7899"/>
                    <a:pt x="289" y="8692"/>
                  </a:cubicBezTo>
                  <a:cubicBezTo>
                    <a:pt x="289" y="9233"/>
                    <a:pt x="253" y="9738"/>
                    <a:pt x="217" y="10171"/>
                  </a:cubicBezTo>
                  <a:cubicBezTo>
                    <a:pt x="2453" y="8692"/>
                    <a:pt x="5447" y="6745"/>
                    <a:pt x="6853" y="5807"/>
                  </a:cubicBezTo>
                  <a:cubicBezTo>
                    <a:pt x="7394" y="5446"/>
                    <a:pt x="7683" y="5266"/>
                    <a:pt x="7683" y="5266"/>
                  </a:cubicBezTo>
                  <a:cubicBezTo>
                    <a:pt x="7755" y="5230"/>
                    <a:pt x="7791" y="5194"/>
                    <a:pt x="7863" y="5194"/>
                  </a:cubicBezTo>
                  <a:cubicBezTo>
                    <a:pt x="7935" y="5194"/>
                    <a:pt x="7971" y="5230"/>
                    <a:pt x="8043" y="5266"/>
                  </a:cubicBezTo>
                  <a:cubicBezTo>
                    <a:pt x="8043" y="5266"/>
                    <a:pt x="8043" y="5266"/>
                    <a:pt x="8115" y="5302"/>
                  </a:cubicBezTo>
                  <a:cubicBezTo>
                    <a:pt x="8188" y="5338"/>
                    <a:pt x="8260" y="5410"/>
                    <a:pt x="8368" y="5482"/>
                  </a:cubicBezTo>
                  <a:cubicBezTo>
                    <a:pt x="8584" y="5627"/>
                    <a:pt x="8909" y="5843"/>
                    <a:pt x="9342" y="6096"/>
                  </a:cubicBezTo>
                  <a:cubicBezTo>
                    <a:pt x="10171" y="6600"/>
                    <a:pt x="11398" y="7322"/>
                    <a:pt x="12876" y="8043"/>
                  </a:cubicBezTo>
                  <a:cubicBezTo>
                    <a:pt x="15870" y="9558"/>
                    <a:pt x="19909" y="11217"/>
                    <a:pt x="24165" y="11938"/>
                  </a:cubicBezTo>
                  <a:cubicBezTo>
                    <a:pt x="26870" y="12407"/>
                    <a:pt x="29684" y="12552"/>
                    <a:pt x="32280" y="12552"/>
                  </a:cubicBezTo>
                  <a:cubicBezTo>
                    <a:pt x="36428" y="12552"/>
                    <a:pt x="39963" y="12155"/>
                    <a:pt x="41478" y="11938"/>
                  </a:cubicBezTo>
                  <a:cubicBezTo>
                    <a:pt x="41802" y="11902"/>
                    <a:pt x="42055" y="11866"/>
                    <a:pt x="42163" y="11830"/>
                  </a:cubicBezTo>
                  <a:cubicBezTo>
                    <a:pt x="42596" y="10640"/>
                    <a:pt x="42776" y="9378"/>
                    <a:pt x="42019" y="8873"/>
                  </a:cubicBezTo>
                  <a:cubicBezTo>
                    <a:pt x="40612" y="7935"/>
                    <a:pt x="41081" y="5375"/>
                    <a:pt x="41081" y="5374"/>
                  </a:cubicBezTo>
                  <a:lnTo>
                    <a:pt x="41081" y="5374"/>
                  </a:lnTo>
                  <a:cubicBezTo>
                    <a:pt x="41081" y="5375"/>
                    <a:pt x="40287" y="7142"/>
                    <a:pt x="34697" y="7719"/>
                  </a:cubicBezTo>
                  <a:cubicBezTo>
                    <a:pt x="33651" y="8981"/>
                    <a:pt x="32389" y="9414"/>
                    <a:pt x="31162" y="9414"/>
                  </a:cubicBezTo>
                  <a:cubicBezTo>
                    <a:pt x="29215" y="9414"/>
                    <a:pt x="27303" y="8296"/>
                    <a:pt x="26257" y="7466"/>
                  </a:cubicBezTo>
                  <a:cubicBezTo>
                    <a:pt x="17781" y="5735"/>
                    <a:pt x="8620" y="0"/>
                    <a:pt x="862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1" name="Google Shape;4781;p64"/>
            <p:cNvSpPr/>
            <p:nvPr/>
          </p:nvSpPr>
          <p:spPr>
            <a:xfrm>
              <a:off x="4294200" y="3286675"/>
              <a:ext cx="393150" cy="620400"/>
            </a:xfrm>
            <a:custGeom>
              <a:avLst/>
              <a:gdLst/>
              <a:ahLst/>
              <a:cxnLst/>
              <a:rect l="l" t="t" r="r" b="b"/>
              <a:pathLst>
                <a:path w="15726" h="24816" extrusionOk="0">
                  <a:moveTo>
                    <a:pt x="15256" y="1"/>
                  </a:moveTo>
                  <a:lnTo>
                    <a:pt x="5663" y="4437"/>
                  </a:lnTo>
                  <a:cubicBezTo>
                    <a:pt x="5663" y="4437"/>
                    <a:pt x="6131" y="11687"/>
                    <a:pt x="3571" y="15402"/>
                  </a:cubicBezTo>
                  <a:cubicBezTo>
                    <a:pt x="1010" y="19153"/>
                    <a:pt x="72" y="20307"/>
                    <a:pt x="72" y="20307"/>
                  </a:cubicBezTo>
                  <a:cubicBezTo>
                    <a:pt x="72" y="20307"/>
                    <a:pt x="72" y="20740"/>
                    <a:pt x="0" y="21389"/>
                  </a:cubicBezTo>
                  <a:cubicBezTo>
                    <a:pt x="1335" y="22327"/>
                    <a:pt x="2236" y="23517"/>
                    <a:pt x="2777" y="24815"/>
                  </a:cubicBezTo>
                  <a:cubicBezTo>
                    <a:pt x="3282" y="23264"/>
                    <a:pt x="3715" y="21966"/>
                    <a:pt x="3895" y="21244"/>
                  </a:cubicBezTo>
                  <a:cubicBezTo>
                    <a:pt x="3967" y="20956"/>
                    <a:pt x="4040" y="20776"/>
                    <a:pt x="4040" y="20703"/>
                  </a:cubicBezTo>
                  <a:cubicBezTo>
                    <a:pt x="4040" y="20559"/>
                    <a:pt x="4112" y="20415"/>
                    <a:pt x="4184" y="20271"/>
                  </a:cubicBezTo>
                  <a:cubicBezTo>
                    <a:pt x="4292" y="20126"/>
                    <a:pt x="4364" y="19946"/>
                    <a:pt x="4508" y="19766"/>
                  </a:cubicBezTo>
                  <a:cubicBezTo>
                    <a:pt x="4725" y="19369"/>
                    <a:pt x="5013" y="18900"/>
                    <a:pt x="5338" y="18323"/>
                  </a:cubicBezTo>
                  <a:cubicBezTo>
                    <a:pt x="5915" y="17133"/>
                    <a:pt x="6564" y="15474"/>
                    <a:pt x="6709" y="13093"/>
                  </a:cubicBezTo>
                  <a:cubicBezTo>
                    <a:pt x="6889" y="10713"/>
                    <a:pt x="6961" y="9487"/>
                    <a:pt x="7033" y="8910"/>
                  </a:cubicBezTo>
                  <a:cubicBezTo>
                    <a:pt x="7069" y="8296"/>
                    <a:pt x="7069" y="8296"/>
                    <a:pt x="7069" y="8296"/>
                  </a:cubicBezTo>
                  <a:cubicBezTo>
                    <a:pt x="7069" y="8224"/>
                    <a:pt x="7105" y="8152"/>
                    <a:pt x="7141" y="8080"/>
                  </a:cubicBezTo>
                  <a:lnTo>
                    <a:pt x="15725" y="398"/>
                  </a:lnTo>
                  <a:lnTo>
                    <a:pt x="1525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2" name="Google Shape;4782;p64"/>
            <p:cNvSpPr/>
            <p:nvPr/>
          </p:nvSpPr>
          <p:spPr>
            <a:xfrm>
              <a:off x="2720750" y="2693375"/>
              <a:ext cx="2014375" cy="1243450"/>
            </a:xfrm>
            <a:custGeom>
              <a:avLst/>
              <a:gdLst/>
              <a:ahLst/>
              <a:cxnLst/>
              <a:rect l="l" t="t" r="r" b="b"/>
              <a:pathLst>
                <a:path w="80575" h="49738" extrusionOk="0">
                  <a:moveTo>
                    <a:pt x="58177" y="614"/>
                  </a:moveTo>
                  <a:cubicBezTo>
                    <a:pt x="59007" y="614"/>
                    <a:pt x="60413" y="830"/>
                    <a:pt x="62145" y="1335"/>
                  </a:cubicBezTo>
                  <a:cubicBezTo>
                    <a:pt x="64705" y="2057"/>
                    <a:pt x="67915" y="3391"/>
                    <a:pt x="70873" y="5339"/>
                  </a:cubicBezTo>
                  <a:cubicBezTo>
                    <a:pt x="73794" y="7322"/>
                    <a:pt x="76427" y="9919"/>
                    <a:pt x="77870" y="13201"/>
                  </a:cubicBezTo>
                  <a:cubicBezTo>
                    <a:pt x="79493" y="16952"/>
                    <a:pt x="79962" y="19838"/>
                    <a:pt x="79962" y="21894"/>
                  </a:cubicBezTo>
                  <a:cubicBezTo>
                    <a:pt x="79962" y="22323"/>
                    <a:pt x="79962" y="22692"/>
                    <a:pt x="79934" y="23029"/>
                  </a:cubicBezTo>
                  <a:lnTo>
                    <a:pt x="79934" y="23029"/>
                  </a:lnTo>
                  <a:lnTo>
                    <a:pt x="70079" y="31812"/>
                  </a:lnTo>
                  <a:cubicBezTo>
                    <a:pt x="70043" y="31884"/>
                    <a:pt x="70007" y="31956"/>
                    <a:pt x="70007" y="32028"/>
                  </a:cubicBezTo>
                  <a:cubicBezTo>
                    <a:pt x="70007" y="32028"/>
                    <a:pt x="70007" y="32028"/>
                    <a:pt x="69971" y="32642"/>
                  </a:cubicBezTo>
                  <a:cubicBezTo>
                    <a:pt x="69899" y="33219"/>
                    <a:pt x="69827" y="34445"/>
                    <a:pt x="69647" y="36825"/>
                  </a:cubicBezTo>
                  <a:cubicBezTo>
                    <a:pt x="69502" y="39206"/>
                    <a:pt x="68853" y="40865"/>
                    <a:pt x="68276" y="42055"/>
                  </a:cubicBezTo>
                  <a:cubicBezTo>
                    <a:pt x="67951" y="42632"/>
                    <a:pt x="67663" y="43101"/>
                    <a:pt x="67446" y="43498"/>
                  </a:cubicBezTo>
                  <a:cubicBezTo>
                    <a:pt x="67302" y="43678"/>
                    <a:pt x="67230" y="43858"/>
                    <a:pt x="67122" y="44003"/>
                  </a:cubicBezTo>
                  <a:cubicBezTo>
                    <a:pt x="67050" y="44147"/>
                    <a:pt x="66978" y="44291"/>
                    <a:pt x="66978" y="44435"/>
                  </a:cubicBezTo>
                  <a:cubicBezTo>
                    <a:pt x="66978" y="44508"/>
                    <a:pt x="66905" y="44688"/>
                    <a:pt x="66833" y="44976"/>
                  </a:cubicBezTo>
                  <a:cubicBezTo>
                    <a:pt x="66648" y="45688"/>
                    <a:pt x="66250" y="46984"/>
                    <a:pt x="65707" y="48545"/>
                  </a:cubicBezTo>
                  <a:lnTo>
                    <a:pt x="65707" y="48545"/>
                  </a:lnTo>
                  <a:cubicBezTo>
                    <a:pt x="64932" y="46727"/>
                    <a:pt x="63512" y="45088"/>
                    <a:pt x="60990" y="44111"/>
                  </a:cubicBezTo>
                  <a:cubicBezTo>
                    <a:pt x="59295" y="43426"/>
                    <a:pt x="57780" y="43173"/>
                    <a:pt x="56446" y="43173"/>
                  </a:cubicBezTo>
                  <a:cubicBezTo>
                    <a:pt x="54166" y="43173"/>
                    <a:pt x="52431" y="43907"/>
                    <a:pt x="51241" y="44627"/>
                  </a:cubicBezTo>
                  <a:lnTo>
                    <a:pt x="51241" y="44627"/>
                  </a:lnTo>
                  <a:lnTo>
                    <a:pt x="51397" y="44147"/>
                  </a:lnTo>
                  <a:cubicBezTo>
                    <a:pt x="51433" y="44039"/>
                    <a:pt x="51433" y="43931"/>
                    <a:pt x="51361" y="43858"/>
                  </a:cubicBezTo>
                  <a:cubicBezTo>
                    <a:pt x="51306" y="43777"/>
                    <a:pt x="51232" y="43737"/>
                    <a:pt x="51153" y="43737"/>
                  </a:cubicBezTo>
                  <a:cubicBezTo>
                    <a:pt x="51126" y="43737"/>
                    <a:pt x="51099" y="43741"/>
                    <a:pt x="51072" y="43750"/>
                  </a:cubicBezTo>
                  <a:cubicBezTo>
                    <a:pt x="51072" y="43750"/>
                    <a:pt x="50783" y="43786"/>
                    <a:pt x="50315" y="43858"/>
                  </a:cubicBezTo>
                  <a:cubicBezTo>
                    <a:pt x="48800" y="44075"/>
                    <a:pt x="45265" y="44472"/>
                    <a:pt x="41117" y="44472"/>
                  </a:cubicBezTo>
                  <a:cubicBezTo>
                    <a:pt x="38521" y="44472"/>
                    <a:pt x="35707" y="44327"/>
                    <a:pt x="33002" y="43858"/>
                  </a:cubicBezTo>
                  <a:cubicBezTo>
                    <a:pt x="28746" y="43137"/>
                    <a:pt x="24707" y="41478"/>
                    <a:pt x="21713" y="39963"/>
                  </a:cubicBezTo>
                  <a:cubicBezTo>
                    <a:pt x="20235" y="39242"/>
                    <a:pt x="19008" y="38520"/>
                    <a:pt x="18179" y="38016"/>
                  </a:cubicBezTo>
                  <a:cubicBezTo>
                    <a:pt x="17746" y="37763"/>
                    <a:pt x="17421" y="37547"/>
                    <a:pt x="17205" y="37402"/>
                  </a:cubicBezTo>
                  <a:cubicBezTo>
                    <a:pt x="17097" y="37330"/>
                    <a:pt x="17025" y="37258"/>
                    <a:pt x="16952" y="37222"/>
                  </a:cubicBezTo>
                  <a:cubicBezTo>
                    <a:pt x="16880" y="37186"/>
                    <a:pt x="16880" y="37186"/>
                    <a:pt x="16880" y="37186"/>
                  </a:cubicBezTo>
                  <a:cubicBezTo>
                    <a:pt x="16826" y="37150"/>
                    <a:pt x="16763" y="37132"/>
                    <a:pt x="16700" y="37132"/>
                  </a:cubicBezTo>
                  <a:cubicBezTo>
                    <a:pt x="16637" y="37132"/>
                    <a:pt x="16574" y="37150"/>
                    <a:pt x="16520" y="37186"/>
                  </a:cubicBezTo>
                  <a:cubicBezTo>
                    <a:pt x="16520" y="37186"/>
                    <a:pt x="16231" y="37366"/>
                    <a:pt x="15690" y="37727"/>
                  </a:cubicBezTo>
                  <a:cubicBezTo>
                    <a:pt x="14291" y="38660"/>
                    <a:pt x="11291" y="40639"/>
                    <a:pt x="9050" y="42102"/>
                  </a:cubicBezTo>
                  <a:lnTo>
                    <a:pt x="9050" y="42102"/>
                  </a:lnTo>
                  <a:cubicBezTo>
                    <a:pt x="9093" y="41645"/>
                    <a:pt x="9126" y="41145"/>
                    <a:pt x="9126" y="40612"/>
                  </a:cubicBezTo>
                  <a:cubicBezTo>
                    <a:pt x="9126" y="38917"/>
                    <a:pt x="8801" y="36897"/>
                    <a:pt x="7503" y="35527"/>
                  </a:cubicBezTo>
                  <a:cubicBezTo>
                    <a:pt x="6745" y="34733"/>
                    <a:pt x="5736" y="34265"/>
                    <a:pt x="4690" y="34012"/>
                  </a:cubicBezTo>
                  <a:cubicBezTo>
                    <a:pt x="3644" y="33724"/>
                    <a:pt x="2526" y="33651"/>
                    <a:pt x="1588" y="33651"/>
                  </a:cubicBezTo>
                  <a:cubicBezTo>
                    <a:pt x="1486" y="33651"/>
                    <a:pt x="1385" y="33651"/>
                    <a:pt x="1287" y="33652"/>
                  </a:cubicBezTo>
                  <a:lnTo>
                    <a:pt x="1287" y="33652"/>
                  </a:lnTo>
                  <a:cubicBezTo>
                    <a:pt x="3541" y="31957"/>
                    <a:pt x="5775" y="30045"/>
                    <a:pt x="5808" y="30045"/>
                  </a:cubicBezTo>
                  <a:cubicBezTo>
                    <a:pt x="5844" y="29973"/>
                    <a:pt x="5880" y="29937"/>
                    <a:pt x="5880" y="29864"/>
                  </a:cubicBezTo>
                  <a:cubicBezTo>
                    <a:pt x="5880" y="29864"/>
                    <a:pt x="5916" y="29756"/>
                    <a:pt x="5988" y="29576"/>
                  </a:cubicBezTo>
                  <a:cubicBezTo>
                    <a:pt x="6349" y="28241"/>
                    <a:pt x="8152" y="22615"/>
                    <a:pt x="11506" y="19477"/>
                  </a:cubicBezTo>
                  <a:cubicBezTo>
                    <a:pt x="13418" y="17674"/>
                    <a:pt x="16700" y="16123"/>
                    <a:pt x="19513" y="15077"/>
                  </a:cubicBezTo>
                  <a:cubicBezTo>
                    <a:pt x="20920" y="14536"/>
                    <a:pt x="22182" y="14103"/>
                    <a:pt x="23120" y="13814"/>
                  </a:cubicBezTo>
                  <a:cubicBezTo>
                    <a:pt x="23589" y="13670"/>
                    <a:pt x="23950" y="13562"/>
                    <a:pt x="24238" y="13490"/>
                  </a:cubicBezTo>
                  <a:cubicBezTo>
                    <a:pt x="24491" y="13418"/>
                    <a:pt x="24635" y="13382"/>
                    <a:pt x="24635" y="13382"/>
                  </a:cubicBezTo>
                  <a:lnTo>
                    <a:pt x="24743" y="13310"/>
                  </a:lnTo>
                  <a:cubicBezTo>
                    <a:pt x="26258" y="12011"/>
                    <a:pt x="28674" y="10785"/>
                    <a:pt x="31451" y="9703"/>
                  </a:cubicBezTo>
                  <a:cubicBezTo>
                    <a:pt x="35599" y="8116"/>
                    <a:pt x="40540" y="6817"/>
                    <a:pt x="44436" y="5916"/>
                  </a:cubicBezTo>
                  <a:cubicBezTo>
                    <a:pt x="46383" y="5447"/>
                    <a:pt x="48078" y="5122"/>
                    <a:pt x="49269" y="4870"/>
                  </a:cubicBezTo>
                  <a:cubicBezTo>
                    <a:pt x="49882" y="4762"/>
                    <a:pt x="50351" y="4690"/>
                    <a:pt x="50675" y="4617"/>
                  </a:cubicBezTo>
                  <a:cubicBezTo>
                    <a:pt x="51000" y="4545"/>
                    <a:pt x="51180" y="4545"/>
                    <a:pt x="51180" y="4545"/>
                  </a:cubicBezTo>
                  <a:cubicBezTo>
                    <a:pt x="51252" y="4509"/>
                    <a:pt x="51361" y="4437"/>
                    <a:pt x="51397" y="4365"/>
                  </a:cubicBezTo>
                  <a:lnTo>
                    <a:pt x="51433" y="4293"/>
                  </a:lnTo>
                  <a:cubicBezTo>
                    <a:pt x="51575" y="4009"/>
                    <a:pt x="52205" y="2747"/>
                    <a:pt x="53565" y="886"/>
                  </a:cubicBezTo>
                  <a:lnTo>
                    <a:pt x="53565" y="886"/>
                  </a:lnTo>
                  <a:cubicBezTo>
                    <a:pt x="55147" y="716"/>
                    <a:pt x="56848" y="614"/>
                    <a:pt x="58177" y="614"/>
                  </a:cubicBezTo>
                  <a:close/>
                  <a:moveTo>
                    <a:pt x="58177" y="1"/>
                  </a:moveTo>
                  <a:cubicBezTo>
                    <a:pt x="56771" y="1"/>
                    <a:pt x="55003" y="145"/>
                    <a:pt x="53344" y="325"/>
                  </a:cubicBezTo>
                  <a:cubicBezTo>
                    <a:pt x="53272" y="325"/>
                    <a:pt x="53164" y="361"/>
                    <a:pt x="53128" y="434"/>
                  </a:cubicBezTo>
                  <a:cubicBezTo>
                    <a:pt x="51832" y="2259"/>
                    <a:pt x="51137" y="3532"/>
                    <a:pt x="50926" y="3957"/>
                  </a:cubicBezTo>
                  <a:lnTo>
                    <a:pt x="50926" y="3957"/>
                  </a:lnTo>
                  <a:cubicBezTo>
                    <a:pt x="50056" y="4111"/>
                    <a:pt x="45404" y="4952"/>
                    <a:pt x="40108" y="6349"/>
                  </a:cubicBezTo>
                  <a:cubicBezTo>
                    <a:pt x="37186" y="7142"/>
                    <a:pt x="34048" y="8080"/>
                    <a:pt x="31235" y="9162"/>
                  </a:cubicBezTo>
                  <a:cubicBezTo>
                    <a:pt x="28464" y="10228"/>
                    <a:pt x="26042" y="11434"/>
                    <a:pt x="24419" y="12814"/>
                  </a:cubicBezTo>
                  <a:lnTo>
                    <a:pt x="24419" y="12814"/>
                  </a:lnTo>
                  <a:cubicBezTo>
                    <a:pt x="24119" y="12895"/>
                    <a:pt x="21941" y="13496"/>
                    <a:pt x="19297" y="14500"/>
                  </a:cubicBezTo>
                  <a:cubicBezTo>
                    <a:pt x="16448" y="15582"/>
                    <a:pt x="13129" y="17133"/>
                    <a:pt x="11110" y="19044"/>
                  </a:cubicBezTo>
                  <a:cubicBezTo>
                    <a:pt x="9090" y="20956"/>
                    <a:pt x="7647" y="23589"/>
                    <a:pt x="6709" y="25789"/>
                  </a:cubicBezTo>
                  <a:cubicBezTo>
                    <a:pt x="5884" y="27725"/>
                    <a:pt x="5422" y="29299"/>
                    <a:pt x="5323" y="29648"/>
                  </a:cubicBezTo>
                  <a:lnTo>
                    <a:pt x="5323" y="29648"/>
                  </a:lnTo>
                  <a:cubicBezTo>
                    <a:pt x="5243" y="29714"/>
                    <a:pt x="5111" y="29825"/>
                    <a:pt x="4942" y="29973"/>
                  </a:cubicBezTo>
                  <a:cubicBezTo>
                    <a:pt x="4040" y="30730"/>
                    <a:pt x="1985" y="32389"/>
                    <a:pt x="145" y="33760"/>
                  </a:cubicBezTo>
                  <a:cubicBezTo>
                    <a:pt x="37" y="33832"/>
                    <a:pt x="1" y="33976"/>
                    <a:pt x="37" y="34084"/>
                  </a:cubicBezTo>
                  <a:cubicBezTo>
                    <a:pt x="109" y="34228"/>
                    <a:pt x="217" y="34301"/>
                    <a:pt x="362" y="34301"/>
                  </a:cubicBezTo>
                  <a:cubicBezTo>
                    <a:pt x="722" y="34265"/>
                    <a:pt x="1119" y="34228"/>
                    <a:pt x="1588" y="34228"/>
                  </a:cubicBezTo>
                  <a:cubicBezTo>
                    <a:pt x="2490" y="34228"/>
                    <a:pt x="3572" y="34337"/>
                    <a:pt x="4545" y="34589"/>
                  </a:cubicBezTo>
                  <a:cubicBezTo>
                    <a:pt x="5519" y="34842"/>
                    <a:pt x="6421" y="35274"/>
                    <a:pt x="7070" y="35960"/>
                  </a:cubicBezTo>
                  <a:cubicBezTo>
                    <a:pt x="8188" y="37114"/>
                    <a:pt x="8513" y="38953"/>
                    <a:pt x="8513" y="40612"/>
                  </a:cubicBezTo>
                  <a:cubicBezTo>
                    <a:pt x="8513" y="41370"/>
                    <a:pt x="8441" y="42091"/>
                    <a:pt x="8369" y="42668"/>
                  </a:cubicBezTo>
                  <a:cubicBezTo>
                    <a:pt x="8369" y="42776"/>
                    <a:pt x="8405" y="42885"/>
                    <a:pt x="8513" y="42957"/>
                  </a:cubicBezTo>
                  <a:cubicBezTo>
                    <a:pt x="8567" y="42975"/>
                    <a:pt x="8621" y="42984"/>
                    <a:pt x="8675" y="42984"/>
                  </a:cubicBezTo>
                  <a:cubicBezTo>
                    <a:pt x="8729" y="42984"/>
                    <a:pt x="8783" y="42975"/>
                    <a:pt x="8837" y="42957"/>
                  </a:cubicBezTo>
                  <a:cubicBezTo>
                    <a:pt x="11549" y="41181"/>
                    <a:pt x="15850" y="38365"/>
                    <a:pt x="16723" y="37794"/>
                  </a:cubicBezTo>
                  <a:lnTo>
                    <a:pt x="16723" y="37794"/>
                  </a:lnTo>
                  <a:cubicBezTo>
                    <a:pt x="17991" y="38640"/>
                    <a:pt x="25012" y="43095"/>
                    <a:pt x="32894" y="44435"/>
                  </a:cubicBezTo>
                  <a:cubicBezTo>
                    <a:pt x="35671" y="44904"/>
                    <a:pt x="38521" y="45085"/>
                    <a:pt x="41117" y="45085"/>
                  </a:cubicBezTo>
                  <a:cubicBezTo>
                    <a:pt x="45600" y="45085"/>
                    <a:pt x="49341" y="44598"/>
                    <a:pt x="50666" y="44405"/>
                  </a:cubicBezTo>
                  <a:lnTo>
                    <a:pt x="50666" y="44405"/>
                  </a:lnTo>
                  <a:lnTo>
                    <a:pt x="50387" y="45265"/>
                  </a:lnTo>
                  <a:cubicBezTo>
                    <a:pt x="50351" y="45409"/>
                    <a:pt x="50423" y="45554"/>
                    <a:pt x="50531" y="45626"/>
                  </a:cubicBezTo>
                  <a:cubicBezTo>
                    <a:pt x="50567" y="45662"/>
                    <a:pt x="50621" y="45680"/>
                    <a:pt x="50680" y="45680"/>
                  </a:cubicBezTo>
                  <a:cubicBezTo>
                    <a:pt x="50738" y="45680"/>
                    <a:pt x="50801" y="45662"/>
                    <a:pt x="50856" y="45626"/>
                  </a:cubicBezTo>
                  <a:cubicBezTo>
                    <a:pt x="51938" y="44832"/>
                    <a:pt x="53813" y="43786"/>
                    <a:pt x="56446" y="43786"/>
                  </a:cubicBezTo>
                  <a:cubicBezTo>
                    <a:pt x="57708" y="43786"/>
                    <a:pt x="59151" y="44039"/>
                    <a:pt x="60774" y="44652"/>
                  </a:cubicBezTo>
                  <a:cubicBezTo>
                    <a:pt x="63479" y="45734"/>
                    <a:pt x="64814" y="47537"/>
                    <a:pt x="65427" y="49521"/>
                  </a:cubicBezTo>
                  <a:cubicBezTo>
                    <a:pt x="65499" y="49629"/>
                    <a:pt x="65607" y="49737"/>
                    <a:pt x="65715" y="49737"/>
                  </a:cubicBezTo>
                  <a:cubicBezTo>
                    <a:pt x="65859" y="49737"/>
                    <a:pt x="65968" y="49665"/>
                    <a:pt x="66004" y="49521"/>
                  </a:cubicBezTo>
                  <a:cubicBezTo>
                    <a:pt x="66437" y="48259"/>
                    <a:pt x="66833" y="47104"/>
                    <a:pt x="67086" y="46239"/>
                  </a:cubicBezTo>
                  <a:cubicBezTo>
                    <a:pt x="67230" y="45806"/>
                    <a:pt x="67338" y="45409"/>
                    <a:pt x="67410" y="45121"/>
                  </a:cubicBezTo>
                  <a:cubicBezTo>
                    <a:pt x="67482" y="44832"/>
                    <a:pt x="67555" y="44652"/>
                    <a:pt x="67555" y="44544"/>
                  </a:cubicBezTo>
                  <a:cubicBezTo>
                    <a:pt x="67555" y="44508"/>
                    <a:pt x="67591" y="44399"/>
                    <a:pt x="67663" y="44255"/>
                  </a:cubicBezTo>
                  <a:cubicBezTo>
                    <a:pt x="67915" y="43822"/>
                    <a:pt x="68492" y="43029"/>
                    <a:pt x="69033" y="41839"/>
                  </a:cubicBezTo>
                  <a:cubicBezTo>
                    <a:pt x="69574" y="40648"/>
                    <a:pt x="70115" y="39025"/>
                    <a:pt x="70260" y="36897"/>
                  </a:cubicBezTo>
                  <a:lnTo>
                    <a:pt x="70573" y="32226"/>
                  </a:lnTo>
                  <a:lnTo>
                    <a:pt x="80431" y="23372"/>
                  </a:lnTo>
                  <a:cubicBezTo>
                    <a:pt x="80467" y="23336"/>
                    <a:pt x="80503" y="23264"/>
                    <a:pt x="80503" y="23192"/>
                  </a:cubicBezTo>
                  <a:cubicBezTo>
                    <a:pt x="80539" y="22795"/>
                    <a:pt x="80575" y="22362"/>
                    <a:pt x="80575" y="21894"/>
                  </a:cubicBezTo>
                  <a:cubicBezTo>
                    <a:pt x="80575" y="19730"/>
                    <a:pt x="80106" y="16772"/>
                    <a:pt x="78411" y="12985"/>
                  </a:cubicBezTo>
                  <a:cubicBezTo>
                    <a:pt x="76427" y="8404"/>
                    <a:pt x="72243" y="5158"/>
                    <a:pt x="68132" y="3066"/>
                  </a:cubicBezTo>
                  <a:cubicBezTo>
                    <a:pt x="66076" y="2021"/>
                    <a:pt x="64056" y="1263"/>
                    <a:pt x="62289" y="758"/>
                  </a:cubicBezTo>
                  <a:cubicBezTo>
                    <a:pt x="60558" y="253"/>
                    <a:pt x="59115" y="1"/>
                    <a:pt x="581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3" name="Google Shape;4783;p64"/>
            <p:cNvSpPr/>
            <p:nvPr/>
          </p:nvSpPr>
          <p:spPr>
            <a:xfrm>
              <a:off x="3962375" y="3422450"/>
              <a:ext cx="140675" cy="348425"/>
            </a:xfrm>
            <a:custGeom>
              <a:avLst/>
              <a:gdLst/>
              <a:ahLst/>
              <a:cxnLst/>
              <a:rect l="l" t="t" r="r" b="b"/>
              <a:pathLst>
                <a:path w="5627" h="13937" extrusionOk="0">
                  <a:moveTo>
                    <a:pt x="5273" y="0"/>
                  </a:moveTo>
                  <a:cubicBezTo>
                    <a:pt x="5222" y="0"/>
                    <a:pt x="5170" y="16"/>
                    <a:pt x="5122" y="52"/>
                  </a:cubicBezTo>
                  <a:cubicBezTo>
                    <a:pt x="5086" y="52"/>
                    <a:pt x="1659" y="2108"/>
                    <a:pt x="505" y="6616"/>
                  </a:cubicBezTo>
                  <a:cubicBezTo>
                    <a:pt x="145" y="8023"/>
                    <a:pt x="0" y="9213"/>
                    <a:pt x="0" y="10259"/>
                  </a:cubicBezTo>
                  <a:cubicBezTo>
                    <a:pt x="0" y="12495"/>
                    <a:pt x="613" y="13758"/>
                    <a:pt x="613" y="13758"/>
                  </a:cubicBezTo>
                  <a:cubicBezTo>
                    <a:pt x="663" y="13881"/>
                    <a:pt x="763" y="13937"/>
                    <a:pt x="867" y="13937"/>
                  </a:cubicBezTo>
                  <a:cubicBezTo>
                    <a:pt x="915" y="13937"/>
                    <a:pt x="965" y="13925"/>
                    <a:pt x="1010" y="13902"/>
                  </a:cubicBezTo>
                  <a:cubicBezTo>
                    <a:pt x="1191" y="13830"/>
                    <a:pt x="1227" y="13649"/>
                    <a:pt x="1154" y="13505"/>
                  </a:cubicBezTo>
                  <a:cubicBezTo>
                    <a:pt x="1118" y="13397"/>
                    <a:pt x="613" y="12243"/>
                    <a:pt x="613" y="10259"/>
                  </a:cubicBezTo>
                  <a:cubicBezTo>
                    <a:pt x="613" y="9285"/>
                    <a:pt x="722" y="8095"/>
                    <a:pt x="1082" y="6761"/>
                  </a:cubicBezTo>
                  <a:cubicBezTo>
                    <a:pt x="1623" y="4633"/>
                    <a:pt x="2705" y="3082"/>
                    <a:pt x="3679" y="2072"/>
                  </a:cubicBezTo>
                  <a:cubicBezTo>
                    <a:pt x="4148" y="1567"/>
                    <a:pt x="4581" y="1170"/>
                    <a:pt x="4905" y="918"/>
                  </a:cubicBezTo>
                  <a:cubicBezTo>
                    <a:pt x="5086" y="810"/>
                    <a:pt x="5194" y="701"/>
                    <a:pt x="5302" y="629"/>
                  </a:cubicBezTo>
                  <a:lnTo>
                    <a:pt x="5410" y="593"/>
                  </a:lnTo>
                  <a:lnTo>
                    <a:pt x="5410" y="557"/>
                  </a:lnTo>
                  <a:cubicBezTo>
                    <a:pt x="5555" y="485"/>
                    <a:pt x="5627" y="305"/>
                    <a:pt x="5519" y="160"/>
                  </a:cubicBezTo>
                  <a:cubicBezTo>
                    <a:pt x="5471" y="64"/>
                    <a:pt x="5374" y="0"/>
                    <a:pt x="52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4" name="Google Shape;4784;p64"/>
            <p:cNvSpPr/>
            <p:nvPr/>
          </p:nvSpPr>
          <p:spPr>
            <a:xfrm>
              <a:off x="3011100" y="2579750"/>
              <a:ext cx="993675" cy="569675"/>
            </a:xfrm>
            <a:custGeom>
              <a:avLst/>
              <a:gdLst/>
              <a:ahLst/>
              <a:cxnLst/>
              <a:rect l="l" t="t" r="r" b="b"/>
              <a:pathLst>
                <a:path w="39747" h="22787" extrusionOk="0">
                  <a:moveTo>
                    <a:pt x="18201" y="0"/>
                  </a:moveTo>
                  <a:cubicBezTo>
                    <a:pt x="13076" y="0"/>
                    <a:pt x="8219" y="1488"/>
                    <a:pt x="6168" y="3103"/>
                  </a:cubicBezTo>
                  <a:cubicBezTo>
                    <a:pt x="3283" y="5375"/>
                    <a:pt x="5916" y="6097"/>
                    <a:pt x="7286" y="6493"/>
                  </a:cubicBezTo>
                  <a:cubicBezTo>
                    <a:pt x="8693" y="6854"/>
                    <a:pt x="4545" y="7107"/>
                    <a:pt x="2381" y="9523"/>
                  </a:cubicBezTo>
                  <a:cubicBezTo>
                    <a:pt x="253" y="11903"/>
                    <a:pt x="1" y="16195"/>
                    <a:pt x="1768" y="17169"/>
                  </a:cubicBezTo>
                  <a:cubicBezTo>
                    <a:pt x="2093" y="17355"/>
                    <a:pt x="2529" y="17431"/>
                    <a:pt x="3023" y="17431"/>
                  </a:cubicBezTo>
                  <a:cubicBezTo>
                    <a:pt x="5212" y="17431"/>
                    <a:pt x="8548" y="15943"/>
                    <a:pt x="8548" y="15943"/>
                  </a:cubicBezTo>
                  <a:lnTo>
                    <a:pt x="9811" y="16809"/>
                  </a:lnTo>
                  <a:lnTo>
                    <a:pt x="22651" y="13527"/>
                  </a:lnTo>
                  <a:lnTo>
                    <a:pt x="22759" y="14428"/>
                  </a:lnTo>
                  <a:cubicBezTo>
                    <a:pt x="22850" y="14975"/>
                    <a:pt x="24797" y="15076"/>
                    <a:pt x="26501" y="15076"/>
                  </a:cubicBezTo>
                  <a:cubicBezTo>
                    <a:pt x="27495" y="15076"/>
                    <a:pt x="28406" y="15041"/>
                    <a:pt x="28818" y="15041"/>
                  </a:cubicBezTo>
                  <a:cubicBezTo>
                    <a:pt x="29936" y="15041"/>
                    <a:pt x="30946" y="20199"/>
                    <a:pt x="32713" y="21714"/>
                  </a:cubicBezTo>
                  <a:cubicBezTo>
                    <a:pt x="33597" y="22471"/>
                    <a:pt x="34418" y="22787"/>
                    <a:pt x="35143" y="22787"/>
                  </a:cubicBezTo>
                  <a:cubicBezTo>
                    <a:pt x="35869" y="22787"/>
                    <a:pt x="36500" y="22471"/>
                    <a:pt x="37005" y="21966"/>
                  </a:cubicBezTo>
                  <a:cubicBezTo>
                    <a:pt x="38015" y="20956"/>
                    <a:pt x="39747" y="18576"/>
                    <a:pt x="39494" y="15943"/>
                  </a:cubicBezTo>
                  <a:cubicBezTo>
                    <a:pt x="39278" y="13274"/>
                    <a:pt x="38123" y="12156"/>
                    <a:pt x="38123" y="12156"/>
                  </a:cubicBezTo>
                  <a:cubicBezTo>
                    <a:pt x="38123" y="12156"/>
                    <a:pt x="38881" y="11507"/>
                    <a:pt x="38376" y="10533"/>
                  </a:cubicBezTo>
                  <a:cubicBezTo>
                    <a:pt x="38232" y="10244"/>
                    <a:pt x="37881" y="10141"/>
                    <a:pt x="37454" y="10141"/>
                  </a:cubicBezTo>
                  <a:cubicBezTo>
                    <a:pt x="36387" y="10141"/>
                    <a:pt x="34841" y="10785"/>
                    <a:pt x="34841" y="10785"/>
                  </a:cubicBezTo>
                  <a:cubicBezTo>
                    <a:pt x="34841" y="10785"/>
                    <a:pt x="34841" y="10136"/>
                    <a:pt x="34336" y="8369"/>
                  </a:cubicBezTo>
                  <a:cubicBezTo>
                    <a:pt x="33831" y="6602"/>
                    <a:pt x="31343" y="2851"/>
                    <a:pt x="24418" y="831"/>
                  </a:cubicBezTo>
                  <a:cubicBezTo>
                    <a:pt x="22415" y="247"/>
                    <a:pt x="20286" y="0"/>
                    <a:pt x="182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5" name="Google Shape;4785;p64"/>
            <p:cNvSpPr/>
            <p:nvPr/>
          </p:nvSpPr>
          <p:spPr>
            <a:xfrm>
              <a:off x="3018325" y="2572550"/>
              <a:ext cx="988250" cy="584325"/>
            </a:xfrm>
            <a:custGeom>
              <a:avLst/>
              <a:gdLst/>
              <a:ahLst/>
              <a:cxnLst/>
              <a:rect l="l" t="t" r="r" b="b"/>
              <a:pathLst>
                <a:path w="39530" h="23373" extrusionOk="0">
                  <a:moveTo>
                    <a:pt x="17925" y="578"/>
                  </a:moveTo>
                  <a:cubicBezTo>
                    <a:pt x="19981" y="578"/>
                    <a:pt x="22073" y="830"/>
                    <a:pt x="24057" y="1407"/>
                  </a:cubicBezTo>
                  <a:cubicBezTo>
                    <a:pt x="27447" y="2417"/>
                    <a:pt x="29792" y="3824"/>
                    <a:pt x="31306" y="5194"/>
                  </a:cubicBezTo>
                  <a:cubicBezTo>
                    <a:pt x="32821" y="6601"/>
                    <a:pt x="33542" y="7936"/>
                    <a:pt x="33759" y="8765"/>
                  </a:cubicBezTo>
                  <a:cubicBezTo>
                    <a:pt x="34011" y="9631"/>
                    <a:pt x="34156" y="10208"/>
                    <a:pt x="34192" y="10568"/>
                  </a:cubicBezTo>
                  <a:cubicBezTo>
                    <a:pt x="34228" y="10749"/>
                    <a:pt x="34264" y="10893"/>
                    <a:pt x="34264" y="10965"/>
                  </a:cubicBezTo>
                  <a:lnTo>
                    <a:pt x="34264" y="11037"/>
                  </a:lnTo>
                  <a:lnTo>
                    <a:pt x="34264" y="11073"/>
                  </a:lnTo>
                  <a:cubicBezTo>
                    <a:pt x="34264" y="11146"/>
                    <a:pt x="34300" y="11254"/>
                    <a:pt x="34408" y="11290"/>
                  </a:cubicBezTo>
                  <a:cubicBezTo>
                    <a:pt x="34450" y="11332"/>
                    <a:pt x="34505" y="11350"/>
                    <a:pt x="34565" y="11350"/>
                  </a:cubicBezTo>
                  <a:cubicBezTo>
                    <a:pt x="34607" y="11350"/>
                    <a:pt x="34652" y="11341"/>
                    <a:pt x="34697" y="11326"/>
                  </a:cubicBezTo>
                  <a:lnTo>
                    <a:pt x="34733" y="11326"/>
                  </a:lnTo>
                  <a:cubicBezTo>
                    <a:pt x="34877" y="11254"/>
                    <a:pt x="35274" y="11109"/>
                    <a:pt x="35743" y="10965"/>
                  </a:cubicBezTo>
                  <a:cubicBezTo>
                    <a:pt x="36211" y="10821"/>
                    <a:pt x="36752" y="10713"/>
                    <a:pt x="37185" y="10713"/>
                  </a:cubicBezTo>
                  <a:cubicBezTo>
                    <a:pt x="37366" y="10713"/>
                    <a:pt x="37510" y="10749"/>
                    <a:pt x="37618" y="10785"/>
                  </a:cubicBezTo>
                  <a:cubicBezTo>
                    <a:pt x="37726" y="10821"/>
                    <a:pt x="37798" y="10857"/>
                    <a:pt x="37834" y="10929"/>
                  </a:cubicBezTo>
                  <a:cubicBezTo>
                    <a:pt x="37943" y="11146"/>
                    <a:pt x="37979" y="11326"/>
                    <a:pt x="37979" y="11470"/>
                  </a:cubicBezTo>
                  <a:cubicBezTo>
                    <a:pt x="37979" y="11723"/>
                    <a:pt x="37871" y="11903"/>
                    <a:pt x="37798" y="12011"/>
                  </a:cubicBezTo>
                  <a:cubicBezTo>
                    <a:pt x="37762" y="12083"/>
                    <a:pt x="37726" y="12155"/>
                    <a:pt x="37690" y="12155"/>
                  </a:cubicBezTo>
                  <a:lnTo>
                    <a:pt x="37654" y="12191"/>
                  </a:lnTo>
                  <a:lnTo>
                    <a:pt x="37654" y="12228"/>
                  </a:lnTo>
                  <a:cubicBezTo>
                    <a:pt x="37582" y="12264"/>
                    <a:pt x="37546" y="12336"/>
                    <a:pt x="37546" y="12444"/>
                  </a:cubicBezTo>
                  <a:cubicBezTo>
                    <a:pt x="37546" y="12516"/>
                    <a:pt x="37582" y="12588"/>
                    <a:pt x="37618" y="12660"/>
                  </a:cubicBezTo>
                  <a:cubicBezTo>
                    <a:pt x="37654" y="12696"/>
                    <a:pt x="38700" y="13778"/>
                    <a:pt x="38916" y="16231"/>
                  </a:cubicBezTo>
                  <a:cubicBezTo>
                    <a:pt x="38953" y="16411"/>
                    <a:pt x="38953" y="16556"/>
                    <a:pt x="38953" y="16736"/>
                  </a:cubicBezTo>
                  <a:cubicBezTo>
                    <a:pt x="38953" y="17890"/>
                    <a:pt x="38556" y="18972"/>
                    <a:pt x="38051" y="19910"/>
                  </a:cubicBezTo>
                  <a:cubicBezTo>
                    <a:pt x="37582" y="20848"/>
                    <a:pt x="36933" y="21605"/>
                    <a:pt x="36500" y="22038"/>
                  </a:cubicBezTo>
                  <a:cubicBezTo>
                    <a:pt x="36031" y="22507"/>
                    <a:pt x="35490" y="22759"/>
                    <a:pt x="34841" y="22759"/>
                  </a:cubicBezTo>
                  <a:cubicBezTo>
                    <a:pt x="34228" y="22759"/>
                    <a:pt x="33470" y="22507"/>
                    <a:pt x="32641" y="21785"/>
                  </a:cubicBezTo>
                  <a:cubicBezTo>
                    <a:pt x="32244" y="21461"/>
                    <a:pt x="31847" y="20884"/>
                    <a:pt x="31487" y="20198"/>
                  </a:cubicBezTo>
                  <a:cubicBezTo>
                    <a:pt x="30982" y="19152"/>
                    <a:pt x="30513" y="17926"/>
                    <a:pt x="30080" y="16916"/>
                  </a:cubicBezTo>
                  <a:cubicBezTo>
                    <a:pt x="29864" y="16411"/>
                    <a:pt x="29647" y="15979"/>
                    <a:pt x="29395" y="15654"/>
                  </a:cubicBezTo>
                  <a:cubicBezTo>
                    <a:pt x="29287" y="15474"/>
                    <a:pt x="29178" y="15329"/>
                    <a:pt x="29034" y="15221"/>
                  </a:cubicBezTo>
                  <a:cubicBezTo>
                    <a:pt x="28890" y="15113"/>
                    <a:pt x="28710" y="15041"/>
                    <a:pt x="28529" y="15041"/>
                  </a:cubicBezTo>
                  <a:cubicBezTo>
                    <a:pt x="28096" y="15041"/>
                    <a:pt x="27231" y="15077"/>
                    <a:pt x="26257" y="15077"/>
                  </a:cubicBezTo>
                  <a:cubicBezTo>
                    <a:pt x="25391" y="15077"/>
                    <a:pt x="24490" y="15041"/>
                    <a:pt x="23804" y="14933"/>
                  </a:cubicBezTo>
                  <a:cubicBezTo>
                    <a:pt x="23444" y="14897"/>
                    <a:pt x="23155" y="14824"/>
                    <a:pt x="22975" y="14752"/>
                  </a:cubicBezTo>
                  <a:cubicBezTo>
                    <a:pt x="22903" y="14716"/>
                    <a:pt x="22831" y="14680"/>
                    <a:pt x="22795" y="14680"/>
                  </a:cubicBezTo>
                  <a:lnTo>
                    <a:pt x="22795" y="14644"/>
                  </a:lnTo>
                  <a:lnTo>
                    <a:pt x="22790" y="14649"/>
                  </a:lnTo>
                  <a:lnTo>
                    <a:pt x="22790" y="14649"/>
                  </a:lnTo>
                  <a:lnTo>
                    <a:pt x="22650" y="13778"/>
                  </a:lnTo>
                  <a:cubicBezTo>
                    <a:pt x="22650" y="13706"/>
                    <a:pt x="22614" y="13634"/>
                    <a:pt x="22542" y="13562"/>
                  </a:cubicBezTo>
                  <a:cubicBezTo>
                    <a:pt x="22470" y="13526"/>
                    <a:pt x="22362" y="13526"/>
                    <a:pt x="22290" y="13526"/>
                  </a:cubicBezTo>
                  <a:lnTo>
                    <a:pt x="9594" y="16772"/>
                  </a:lnTo>
                  <a:lnTo>
                    <a:pt x="8440" y="15979"/>
                  </a:lnTo>
                  <a:cubicBezTo>
                    <a:pt x="8398" y="15936"/>
                    <a:pt x="8343" y="15919"/>
                    <a:pt x="8283" y="15919"/>
                  </a:cubicBezTo>
                  <a:cubicBezTo>
                    <a:pt x="8241" y="15919"/>
                    <a:pt x="8196" y="15928"/>
                    <a:pt x="8151" y="15942"/>
                  </a:cubicBezTo>
                  <a:cubicBezTo>
                    <a:pt x="8151" y="15942"/>
                    <a:pt x="8079" y="15979"/>
                    <a:pt x="8007" y="16015"/>
                  </a:cubicBezTo>
                  <a:cubicBezTo>
                    <a:pt x="7682" y="16159"/>
                    <a:pt x="6817" y="16520"/>
                    <a:pt x="5807" y="16844"/>
                  </a:cubicBezTo>
                  <a:cubicBezTo>
                    <a:pt x="4761" y="17169"/>
                    <a:pt x="3607" y="17421"/>
                    <a:pt x="2705" y="17421"/>
                  </a:cubicBezTo>
                  <a:cubicBezTo>
                    <a:pt x="2236" y="17421"/>
                    <a:pt x="1876" y="17349"/>
                    <a:pt x="1623" y="17205"/>
                  </a:cubicBezTo>
                  <a:cubicBezTo>
                    <a:pt x="1299" y="17024"/>
                    <a:pt x="1046" y="16700"/>
                    <a:pt x="866" y="16267"/>
                  </a:cubicBezTo>
                  <a:cubicBezTo>
                    <a:pt x="685" y="15834"/>
                    <a:pt x="613" y="15257"/>
                    <a:pt x="613" y="14644"/>
                  </a:cubicBezTo>
                  <a:cubicBezTo>
                    <a:pt x="613" y="13129"/>
                    <a:pt x="1190" y="11254"/>
                    <a:pt x="2344" y="9991"/>
                  </a:cubicBezTo>
                  <a:cubicBezTo>
                    <a:pt x="3210" y="9018"/>
                    <a:pt x="4436" y="8404"/>
                    <a:pt x="5482" y="8008"/>
                  </a:cubicBezTo>
                  <a:cubicBezTo>
                    <a:pt x="6023" y="7791"/>
                    <a:pt x="6492" y="7647"/>
                    <a:pt x="6853" y="7503"/>
                  </a:cubicBezTo>
                  <a:cubicBezTo>
                    <a:pt x="6997" y="7467"/>
                    <a:pt x="7141" y="7395"/>
                    <a:pt x="7286" y="7322"/>
                  </a:cubicBezTo>
                  <a:cubicBezTo>
                    <a:pt x="7322" y="7286"/>
                    <a:pt x="7394" y="7286"/>
                    <a:pt x="7466" y="7214"/>
                  </a:cubicBezTo>
                  <a:lnTo>
                    <a:pt x="7538" y="7106"/>
                  </a:lnTo>
                  <a:cubicBezTo>
                    <a:pt x="7574" y="7070"/>
                    <a:pt x="7574" y="6998"/>
                    <a:pt x="7574" y="6926"/>
                  </a:cubicBezTo>
                  <a:cubicBezTo>
                    <a:pt x="7574" y="6854"/>
                    <a:pt x="7538" y="6745"/>
                    <a:pt x="7502" y="6709"/>
                  </a:cubicBezTo>
                  <a:cubicBezTo>
                    <a:pt x="7430" y="6637"/>
                    <a:pt x="7358" y="6601"/>
                    <a:pt x="7322" y="6565"/>
                  </a:cubicBezTo>
                  <a:cubicBezTo>
                    <a:pt x="7250" y="6529"/>
                    <a:pt x="7177" y="6529"/>
                    <a:pt x="7105" y="6493"/>
                  </a:cubicBezTo>
                  <a:cubicBezTo>
                    <a:pt x="6636" y="6349"/>
                    <a:pt x="6023" y="6204"/>
                    <a:pt x="5590" y="5952"/>
                  </a:cubicBezTo>
                  <a:cubicBezTo>
                    <a:pt x="5374" y="5844"/>
                    <a:pt x="5158" y="5699"/>
                    <a:pt x="5049" y="5591"/>
                  </a:cubicBezTo>
                  <a:cubicBezTo>
                    <a:pt x="4941" y="5447"/>
                    <a:pt x="4869" y="5303"/>
                    <a:pt x="4869" y="5158"/>
                  </a:cubicBezTo>
                  <a:cubicBezTo>
                    <a:pt x="4869" y="5014"/>
                    <a:pt x="4941" y="4798"/>
                    <a:pt x="5122" y="4545"/>
                  </a:cubicBezTo>
                  <a:cubicBezTo>
                    <a:pt x="5302" y="4293"/>
                    <a:pt x="5590" y="3968"/>
                    <a:pt x="6059" y="3608"/>
                  </a:cubicBezTo>
                  <a:cubicBezTo>
                    <a:pt x="7033" y="2850"/>
                    <a:pt x="8728" y="2093"/>
                    <a:pt x="10820" y="1516"/>
                  </a:cubicBezTo>
                  <a:cubicBezTo>
                    <a:pt x="12912" y="975"/>
                    <a:pt x="15365" y="578"/>
                    <a:pt x="17925" y="578"/>
                  </a:cubicBezTo>
                  <a:close/>
                  <a:moveTo>
                    <a:pt x="17925" y="1"/>
                  </a:moveTo>
                  <a:cubicBezTo>
                    <a:pt x="15329" y="1"/>
                    <a:pt x="12804" y="361"/>
                    <a:pt x="10676" y="939"/>
                  </a:cubicBezTo>
                  <a:cubicBezTo>
                    <a:pt x="8512" y="1516"/>
                    <a:pt x="6781" y="2309"/>
                    <a:pt x="5699" y="3139"/>
                  </a:cubicBezTo>
                  <a:cubicBezTo>
                    <a:pt x="5194" y="3535"/>
                    <a:pt x="4869" y="3860"/>
                    <a:pt x="4617" y="4221"/>
                  </a:cubicBezTo>
                  <a:cubicBezTo>
                    <a:pt x="4400" y="4545"/>
                    <a:pt x="4292" y="4834"/>
                    <a:pt x="4292" y="5158"/>
                  </a:cubicBezTo>
                  <a:cubicBezTo>
                    <a:pt x="4292" y="5483"/>
                    <a:pt x="4400" y="5772"/>
                    <a:pt x="4617" y="5988"/>
                  </a:cubicBezTo>
                  <a:cubicBezTo>
                    <a:pt x="4905" y="6313"/>
                    <a:pt x="5302" y="6493"/>
                    <a:pt x="5735" y="6673"/>
                  </a:cubicBezTo>
                  <a:cubicBezTo>
                    <a:pt x="6016" y="6801"/>
                    <a:pt x="6315" y="6893"/>
                    <a:pt x="6594" y="6974"/>
                  </a:cubicBezTo>
                  <a:lnTo>
                    <a:pt x="6594" y="6974"/>
                  </a:lnTo>
                  <a:cubicBezTo>
                    <a:pt x="6121" y="7126"/>
                    <a:pt x="5394" y="7360"/>
                    <a:pt x="4617" y="7719"/>
                  </a:cubicBezTo>
                  <a:cubicBezTo>
                    <a:pt x="3679" y="8116"/>
                    <a:pt x="2669" y="8729"/>
                    <a:pt x="1876" y="9595"/>
                  </a:cubicBezTo>
                  <a:cubicBezTo>
                    <a:pt x="613" y="11001"/>
                    <a:pt x="0" y="12985"/>
                    <a:pt x="0" y="14644"/>
                  </a:cubicBezTo>
                  <a:cubicBezTo>
                    <a:pt x="0" y="15329"/>
                    <a:pt x="108" y="15942"/>
                    <a:pt x="325" y="16483"/>
                  </a:cubicBezTo>
                  <a:cubicBezTo>
                    <a:pt x="541" y="17024"/>
                    <a:pt x="866" y="17457"/>
                    <a:pt x="1335" y="17746"/>
                  </a:cubicBezTo>
                  <a:cubicBezTo>
                    <a:pt x="1731" y="17962"/>
                    <a:pt x="2200" y="18034"/>
                    <a:pt x="2705" y="18034"/>
                  </a:cubicBezTo>
                  <a:cubicBezTo>
                    <a:pt x="3859" y="18034"/>
                    <a:pt x="5266" y="17638"/>
                    <a:pt x="6420" y="17277"/>
                  </a:cubicBezTo>
                  <a:cubicBezTo>
                    <a:pt x="7244" y="16985"/>
                    <a:pt x="7930" y="16692"/>
                    <a:pt x="8235" y="16559"/>
                  </a:cubicBezTo>
                  <a:lnTo>
                    <a:pt x="8235" y="16559"/>
                  </a:lnTo>
                  <a:lnTo>
                    <a:pt x="9341" y="17349"/>
                  </a:lnTo>
                  <a:cubicBezTo>
                    <a:pt x="9392" y="17375"/>
                    <a:pt x="9462" y="17400"/>
                    <a:pt x="9523" y="17400"/>
                  </a:cubicBezTo>
                  <a:cubicBezTo>
                    <a:pt x="9549" y="17400"/>
                    <a:pt x="9573" y="17396"/>
                    <a:pt x="9594" y="17385"/>
                  </a:cubicBezTo>
                  <a:lnTo>
                    <a:pt x="22106" y="14187"/>
                  </a:lnTo>
                  <a:lnTo>
                    <a:pt x="22106" y="14187"/>
                  </a:lnTo>
                  <a:cubicBezTo>
                    <a:pt x="22121" y="14314"/>
                    <a:pt x="22138" y="14495"/>
                    <a:pt x="22181" y="14752"/>
                  </a:cubicBezTo>
                  <a:cubicBezTo>
                    <a:pt x="22217" y="14897"/>
                    <a:pt x="22290" y="15041"/>
                    <a:pt x="22398" y="15113"/>
                  </a:cubicBezTo>
                  <a:cubicBezTo>
                    <a:pt x="22578" y="15293"/>
                    <a:pt x="22795" y="15365"/>
                    <a:pt x="23083" y="15438"/>
                  </a:cubicBezTo>
                  <a:cubicBezTo>
                    <a:pt x="23877" y="15618"/>
                    <a:pt x="25103" y="15654"/>
                    <a:pt x="26257" y="15654"/>
                  </a:cubicBezTo>
                  <a:lnTo>
                    <a:pt x="28529" y="15654"/>
                  </a:lnTo>
                  <a:cubicBezTo>
                    <a:pt x="28538" y="15645"/>
                    <a:pt x="28549" y="15640"/>
                    <a:pt x="28563" y="15640"/>
                  </a:cubicBezTo>
                  <a:cubicBezTo>
                    <a:pt x="28604" y="15640"/>
                    <a:pt x="28664" y="15681"/>
                    <a:pt x="28746" y="15762"/>
                  </a:cubicBezTo>
                  <a:cubicBezTo>
                    <a:pt x="28926" y="15979"/>
                    <a:pt x="29178" y="16411"/>
                    <a:pt x="29431" y="16916"/>
                  </a:cubicBezTo>
                  <a:cubicBezTo>
                    <a:pt x="29792" y="17746"/>
                    <a:pt x="30188" y="18792"/>
                    <a:pt x="30621" y="19766"/>
                  </a:cubicBezTo>
                  <a:cubicBezTo>
                    <a:pt x="31090" y="20775"/>
                    <a:pt x="31595" y="21677"/>
                    <a:pt x="32244" y="22218"/>
                  </a:cubicBezTo>
                  <a:cubicBezTo>
                    <a:pt x="33146" y="23012"/>
                    <a:pt x="34047" y="23372"/>
                    <a:pt x="34841" y="23372"/>
                  </a:cubicBezTo>
                  <a:cubicBezTo>
                    <a:pt x="35670" y="23372"/>
                    <a:pt x="36356" y="23012"/>
                    <a:pt x="36933" y="22471"/>
                  </a:cubicBezTo>
                  <a:cubicBezTo>
                    <a:pt x="37402" y="21966"/>
                    <a:pt x="38051" y="21172"/>
                    <a:pt x="38592" y="20198"/>
                  </a:cubicBezTo>
                  <a:cubicBezTo>
                    <a:pt x="39133" y="19225"/>
                    <a:pt x="39530" y="17998"/>
                    <a:pt x="39530" y="16736"/>
                  </a:cubicBezTo>
                  <a:cubicBezTo>
                    <a:pt x="39530" y="16556"/>
                    <a:pt x="39530" y="16375"/>
                    <a:pt x="39530" y="16195"/>
                  </a:cubicBezTo>
                  <a:cubicBezTo>
                    <a:pt x="39335" y="14081"/>
                    <a:pt x="38583" y="12890"/>
                    <a:pt x="38232" y="12438"/>
                  </a:cubicBezTo>
                  <a:lnTo>
                    <a:pt x="38232" y="12438"/>
                  </a:lnTo>
                  <a:cubicBezTo>
                    <a:pt x="38255" y="12407"/>
                    <a:pt x="38278" y="12373"/>
                    <a:pt x="38303" y="12336"/>
                  </a:cubicBezTo>
                  <a:cubicBezTo>
                    <a:pt x="38448" y="12155"/>
                    <a:pt x="38556" y="11867"/>
                    <a:pt x="38556" y="11470"/>
                  </a:cubicBezTo>
                  <a:cubicBezTo>
                    <a:pt x="38556" y="11254"/>
                    <a:pt x="38520" y="10965"/>
                    <a:pt x="38375" y="10677"/>
                  </a:cubicBezTo>
                  <a:cubicBezTo>
                    <a:pt x="38267" y="10460"/>
                    <a:pt x="38051" y="10316"/>
                    <a:pt x="37834" y="10208"/>
                  </a:cubicBezTo>
                  <a:cubicBezTo>
                    <a:pt x="37618" y="10136"/>
                    <a:pt x="37402" y="10100"/>
                    <a:pt x="37185" y="10100"/>
                  </a:cubicBezTo>
                  <a:cubicBezTo>
                    <a:pt x="36572" y="10100"/>
                    <a:pt x="35923" y="10280"/>
                    <a:pt x="35382" y="10460"/>
                  </a:cubicBezTo>
                  <a:cubicBezTo>
                    <a:pt x="35174" y="10516"/>
                    <a:pt x="34987" y="10577"/>
                    <a:pt x="34836" y="10630"/>
                  </a:cubicBezTo>
                  <a:lnTo>
                    <a:pt x="34836" y="10630"/>
                  </a:lnTo>
                  <a:cubicBezTo>
                    <a:pt x="34780" y="10251"/>
                    <a:pt x="34648" y="9604"/>
                    <a:pt x="34336" y="8585"/>
                  </a:cubicBezTo>
                  <a:cubicBezTo>
                    <a:pt x="34084" y="7647"/>
                    <a:pt x="33290" y="6204"/>
                    <a:pt x="31703" y="4762"/>
                  </a:cubicBezTo>
                  <a:cubicBezTo>
                    <a:pt x="30116" y="3319"/>
                    <a:pt x="27700" y="1840"/>
                    <a:pt x="24201" y="830"/>
                  </a:cubicBezTo>
                  <a:cubicBezTo>
                    <a:pt x="22181" y="253"/>
                    <a:pt x="20017" y="1"/>
                    <a:pt x="179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6" name="Google Shape;4786;p64"/>
            <p:cNvSpPr/>
            <p:nvPr/>
          </p:nvSpPr>
          <p:spPr>
            <a:xfrm>
              <a:off x="3553000" y="3237875"/>
              <a:ext cx="350775" cy="489200"/>
            </a:xfrm>
            <a:custGeom>
              <a:avLst/>
              <a:gdLst/>
              <a:ahLst/>
              <a:cxnLst/>
              <a:rect l="l" t="t" r="r" b="b"/>
              <a:pathLst>
                <a:path w="14031" h="19568" extrusionOk="0">
                  <a:moveTo>
                    <a:pt x="12612" y="1"/>
                  </a:moveTo>
                  <a:cubicBezTo>
                    <a:pt x="11647" y="1"/>
                    <a:pt x="9796" y="3410"/>
                    <a:pt x="8513" y="6678"/>
                  </a:cubicBezTo>
                  <a:cubicBezTo>
                    <a:pt x="6962" y="10717"/>
                    <a:pt x="1" y="15875"/>
                    <a:pt x="1227" y="17101"/>
                  </a:cubicBezTo>
                  <a:cubicBezTo>
                    <a:pt x="1976" y="17850"/>
                    <a:pt x="4325" y="19567"/>
                    <a:pt x="6731" y="19567"/>
                  </a:cubicBezTo>
                  <a:cubicBezTo>
                    <a:pt x="8265" y="19567"/>
                    <a:pt x="9822" y="18869"/>
                    <a:pt x="11001" y="16777"/>
                  </a:cubicBezTo>
                  <a:cubicBezTo>
                    <a:pt x="14031" y="11366"/>
                    <a:pt x="13129" y="618"/>
                    <a:pt x="13129" y="618"/>
                  </a:cubicBezTo>
                  <a:cubicBezTo>
                    <a:pt x="13019" y="191"/>
                    <a:pt x="12840" y="1"/>
                    <a:pt x="126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7" name="Google Shape;4787;p64"/>
            <p:cNvSpPr/>
            <p:nvPr/>
          </p:nvSpPr>
          <p:spPr>
            <a:xfrm>
              <a:off x="3580050" y="3238000"/>
              <a:ext cx="303900" cy="488725"/>
            </a:xfrm>
            <a:custGeom>
              <a:avLst/>
              <a:gdLst/>
              <a:ahLst/>
              <a:cxnLst/>
              <a:rect l="l" t="t" r="r" b="b"/>
              <a:pathLst>
                <a:path w="12156" h="19549" extrusionOk="0">
                  <a:moveTo>
                    <a:pt x="11542" y="0"/>
                  </a:moveTo>
                  <a:cubicBezTo>
                    <a:pt x="10569" y="0"/>
                    <a:pt x="8729" y="3391"/>
                    <a:pt x="7431" y="6673"/>
                  </a:cubicBezTo>
                  <a:cubicBezTo>
                    <a:pt x="5988" y="10388"/>
                    <a:pt x="1" y="15040"/>
                    <a:pt x="1" y="16735"/>
                  </a:cubicBezTo>
                  <a:cubicBezTo>
                    <a:pt x="1" y="16880"/>
                    <a:pt x="73" y="16988"/>
                    <a:pt x="145" y="17096"/>
                  </a:cubicBezTo>
                  <a:cubicBezTo>
                    <a:pt x="903" y="17854"/>
                    <a:pt x="3247" y="19549"/>
                    <a:pt x="5627" y="19549"/>
                  </a:cubicBezTo>
                  <a:cubicBezTo>
                    <a:pt x="7178" y="19549"/>
                    <a:pt x="8729" y="18863"/>
                    <a:pt x="9919" y="16772"/>
                  </a:cubicBezTo>
                  <a:cubicBezTo>
                    <a:pt x="11795" y="13381"/>
                    <a:pt x="12156" y="7863"/>
                    <a:pt x="12156" y="4256"/>
                  </a:cubicBezTo>
                  <a:cubicBezTo>
                    <a:pt x="12156" y="2092"/>
                    <a:pt x="12047" y="613"/>
                    <a:pt x="12047" y="613"/>
                  </a:cubicBezTo>
                  <a:cubicBezTo>
                    <a:pt x="11939" y="181"/>
                    <a:pt x="11759" y="0"/>
                    <a:pt x="11542" y="0"/>
                  </a:cubicBezTo>
                  <a:close/>
                </a:path>
              </a:pathLst>
            </a:custGeom>
            <a:solidFill>
              <a:srgbClr val="4747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8" name="Google Shape;4788;p64"/>
            <p:cNvSpPr/>
            <p:nvPr/>
          </p:nvSpPr>
          <p:spPr>
            <a:xfrm>
              <a:off x="3572850" y="3229875"/>
              <a:ext cx="319225" cy="504975"/>
            </a:xfrm>
            <a:custGeom>
              <a:avLst/>
              <a:gdLst/>
              <a:ahLst/>
              <a:cxnLst/>
              <a:rect l="l" t="t" r="r" b="b"/>
              <a:pathLst>
                <a:path w="12769" h="20199" extrusionOk="0">
                  <a:moveTo>
                    <a:pt x="11830" y="614"/>
                  </a:moveTo>
                  <a:lnTo>
                    <a:pt x="11903" y="650"/>
                  </a:lnTo>
                  <a:cubicBezTo>
                    <a:pt x="11939" y="722"/>
                    <a:pt x="11975" y="830"/>
                    <a:pt x="12047" y="1011"/>
                  </a:cubicBezTo>
                  <a:cubicBezTo>
                    <a:pt x="12047" y="1049"/>
                    <a:pt x="12047" y="1118"/>
                    <a:pt x="12047" y="1227"/>
                  </a:cubicBezTo>
                  <a:cubicBezTo>
                    <a:pt x="12083" y="1732"/>
                    <a:pt x="12155" y="2958"/>
                    <a:pt x="12155" y="4581"/>
                  </a:cubicBezTo>
                  <a:cubicBezTo>
                    <a:pt x="12155" y="6385"/>
                    <a:pt x="12047" y="8657"/>
                    <a:pt x="11758" y="10893"/>
                  </a:cubicBezTo>
                  <a:cubicBezTo>
                    <a:pt x="11434" y="13129"/>
                    <a:pt x="10857" y="15293"/>
                    <a:pt x="9919" y="16952"/>
                  </a:cubicBezTo>
                  <a:cubicBezTo>
                    <a:pt x="9378" y="17962"/>
                    <a:pt x="8729" y="18611"/>
                    <a:pt x="8043" y="19008"/>
                  </a:cubicBezTo>
                  <a:cubicBezTo>
                    <a:pt x="7358" y="19405"/>
                    <a:pt x="6637" y="19585"/>
                    <a:pt x="5915" y="19585"/>
                  </a:cubicBezTo>
                  <a:cubicBezTo>
                    <a:pt x="4797" y="19585"/>
                    <a:pt x="3643" y="19188"/>
                    <a:pt x="2705" y="18684"/>
                  </a:cubicBezTo>
                  <a:cubicBezTo>
                    <a:pt x="1768" y="18179"/>
                    <a:pt x="1010" y="17565"/>
                    <a:pt x="650" y="17205"/>
                  </a:cubicBezTo>
                  <a:cubicBezTo>
                    <a:pt x="614" y="17169"/>
                    <a:pt x="614" y="17133"/>
                    <a:pt x="614" y="17060"/>
                  </a:cubicBezTo>
                  <a:cubicBezTo>
                    <a:pt x="577" y="16916"/>
                    <a:pt x="650" y="16700"/>
                    <a:pt x="830" y="16447"/>
                  </a:cubicBezTo>
                  <a:cubicBezTo>
                    <a:pt x="1082" y="15942"/>
                    <a:pt x="1587" y="15329"/>
                    <a:pt x="2200" y="14608"/>
                  </a:cubicBezTo>
                  <a:cubicBezTo>
                    <a:pt x="3138" y="13562"/>
                    <a:pt x="4364" y="12300"/>
                    <a:pt x="5446" y="11001"/>
                  </a:cubicBezTo>
                  <a:cubicBezTo>
                    <a:pt x="6529" y="9703"/>
                    <a:pt x="7502" y="8368"/>
                    <a:pt x="8007" y="7106"/>
                  </a:cubicBezTo>
                  <a:cubicBezTo>
                    <a:pt x="8656" y="5483"/>
                    <a:pt x="9414" y="3824"/>
                    <a:pt x="10135" y="2598"/>
                  </a:cubicBezTo>
                  <a:cubicBezTo>
                    <a:pt x="10532" y="1948"/>
                    <a:pt x="10857" y="1443"/>
                    <a:pt x="11181" y="1119"/>
                  </a:cubicBezTo>
                  <a:cubicBezTo>
                    <a:pt x="11325" y="938"/>
                    <a:pt x="11470" y="794"/>
                    <a:pt x="11578" y="722"/>
                  </a:cubicBezTo>
                  <a:cubicBezTo>
                    <a:pt x="11686" y="650"/>
                    <a:pt x="11794" y="614"/>
                    <a:pt x="11830" y="614"/>
                  </a:cubicBezTo>
                  <a:close/>
                  <a:moveTo>
                    <a:pt x="11830" y="1"/>
                  </a:moveTo>
                  <a:cubicBezTo>
                    <a:pt x="11614" y="37"/>
                    <a:pt x="11434" y="109"/>
                    <a:pt x="11253" y="217"/>
                  </a:cubicBezTo>
                  <a:cubicBezTo>
                    <a:pt x="10929" y="434"/>
                    <a:pt x="10640" y="758"/>
                    <a:pt x="10316" y="1191"/>
                  </a:cubicBezTo>
                  <a:cubicBezTo>
                    <a:pt x="9378" y="2525"/>
                    <a:pt x="8296" y="4726"/>
                    <a:pt x="7466" y="6890"/>
                  </a:cubicBezTo>
                  <a:cubicBezTo>
                    <a:pt x="6781" y="8657"/>
                    <a:pt x="4942" y="10749"/>
                    <a:pt x="3246" y="12588"/>
                  </a:cubicBezTo>
                  <a:cubicBezTo>
                    <a:pt x="2417" y="13490"/>
                    <a:pt x="1623" y="14355"/>
                    <a:pt x="1010" y="15113"/>
                  </a:cubicBezTo>
                  <a:cubicBezTo>
                    <a:pt x="722" y="15474"/>
                    <a:pt x="469" y="15834"/>
                    <a:pt x="289" y="16123"/>
                  </a:cubicBezTo>
                  <a:cubicBezTo>
                    <a:pt x="109" y="16447"/>
                    <a:pt x="0" y="16736"/>
                    <a:pt x="0" y="17060"/>
                  </a:cubicBezTo>
                  <a:cubicBezTo>
                    <a:pt x="0" y="17241"/>
                    <a:pt x="72" y="17493"/>
                    <a:pt x="217" y="17638"/>
                  </a:cubicBezTo>
                  <a:cubicBezTo>
                    <a:pt x="650" y="18034"/>
                    <a:pt x="1407" y="18647"/>
                    <a:pt x="2417" y="19188"/>
                  </a:cubicBezTo>
                  <a:cubicBezTo>
                    <a:pt x="3427" y="19729"/>
                    <a:pt x="4653" y="20198"/>
                    <a:pt x="5915" y="20198"/>
                  </a:cubicBezTo>
                  <a:cubicBezTo>
                    <a:pt x="6745" y="20198"/>
                    <a:pt x="7574" y="19982"/>
                    <a:pt x="8332" y="19513"/>
                  </a:cubicBezTo>
                  <a:cubicBezTo>
                    <a:pt x="9125" y="19080"/>
                    <a:pt x="9847" y="18323"/>
                    <a:pt x="10460" y="17241"/>
                  </a:cubicBezTo>
                  <a:cubicBezTo>
                    <a:pt x="11434" y="15474"/>
                    <a:pt x="12011" y="13237"/>
                    <a:pt x="12335" y="10965"/>
                  </a:cubicBezTo>
                  <a:cubicBezTo>
                    <a:pt x="12660" y="8693"/>
                    <a:pt x="12768" y="6385"/>
                    <a:pt x="12768" y="4581"/>
                  </a:cubicBezTo>
                  <a:cubicBezTo>
                    <a:pt x="12768" y="2417"/>
                    <a:pt x="12624" y="902"/>
                    <a:pt x="12624" y="902"/>
                  </a:cubicBezTo>
                  <a:lnTo>
                    <a:pt x="12624" y="866"/>
                  </a:lnTo>
                  <a:cubicBezTo>
                    <a:pt x="12552" y="614"/>
                    <a:pt x="12480" y="434"/>
                    <a:pt x="12335" y="289"/>
                  </a:cubicBezTo>
                  <a:cubicBezTo>
                    <a:pt x="12227" y="109"/>
                    <a:pt x="12011" y="1"/>
                    <a:pt x="118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9" name="Google Shape;4789;p64"/>
            <p:cNvSpPr/>
            <p:nvPr/>
          </p:nvSpPr>
          <p:spPr>
            <a:xfrm>
              <a:off x="3224800" y="2836750"/>
              <a:ext cx="786275" cy="880150"/>
            </a:xfrm>
            <a:custGeom>
              <a:avLst/>
              <a:gdLst/>
              <a:ahLst/>
              <a:cxnLst/>
              <a:rect l="l" t="t" r="r" b="b"/>
              <a:pathLst>
                <a:path w="31451" h="35206" extrusionOk="0">
                  <a:moveTo>
                    <a:pt x="19513" y="0"/>
                  </a:moveTo>
                  <a:cubicBezTo>
                    <a:pt x="19512" y="1"/>
                    <a:pt x="3138" y="4256"/>
                    <a:pt x="0" y="5663"/>
                  </a:cubicBezTo>
                  <a:cubicBezTo>
                    <a:pt x="0" y="5663"/>
                    <a:pt x="253" y="14211"/>
                    <a:pt x="3535" y="23156"/>
                  </a:cubicBezTo>
                  <a:cubicBezTo>
                    <a:pt x="6817" y="32064"/>
                    <a:pt x="12335" y="35094"/>
                    <a:pt x="14716" y="35202"/>
                  </a:cubicBezTo>
                  <a:cubicBezTo>
                    <a:pt x="14753" y="35204"/>
                    <a:pt x="14791" y="35205"/>
                    <a:pt x="14830" y="35205"/>
                  </a:cubicBezTo>
                  <a:cubicBezTo>
                    <a:pt x="17272" y="35205"/>
                    <a:pt x="21672" y="30736"/>
                    <a:pt x="23660" y="26546"/>
                  </a:cubicBezTo>
                  <a:cubicBezTo>
                    <a:pt x="25680" y="22254"/>
                    <a:pt x="27051" y="17349"/>
                    <a:pt x="27051" y="17349"/>
                  </a:cubicBezTo>
                  <a:cubicBezTo>
                    <a:pt x="27051" y="17349"/>
                    <a:pt x="29972" y="16339"/>
                    <a:pt x="30730" y="13706"/>
                  </a:cubicBezTo>
                  <a:cubicBezTo>
                    <a:pt x="31451" y="11073"/>
                    <a:pt x="31343" y="8657"/>
                    <a:pt x="29323" y="8404"/>
                  </a:cubicBezTo>
                  <a:cubicBezTo>
                    <a:pt x="29239" y="8394"/>
                    <a:pt x="29158" y="8389"/>
                    <a:pt x="29078" y="8389"/>
                  </a:cubicBezTo>
                  <a:cubicBezTo>
                    <a:pt x="27233" y="8389"/>
                    <a:pt x="26438" y="11073"/>
                    <a:pt x="26438" y="11073"/>
                  </a:cubicBezTo>
                  <a:cubicBezTo>
                    <a:pt x="26438" y="11073"/>
                    <a:pt x="23913" y="9414"/>
                    <a:pt x="22903" y="6168"/>
                  </a:cubicBezTo>
                  <a:cubicBezTo>
                    <a:pt x="22001" y="3236"/>
                    <a:pt x="23517" y="908"/>
                    <a:pt x="23130" y="908"/>
                  </a:cubicBezTo>
                  <a:cubicBezTo>
                    <a:pt x="23084" y="908"/>
                    <a:pt x="23011" y="941"/>
                    <a:pt x="22903" y="1010"/>
                  </a:cubicBezTo>
                  <a:cubicBezTo>
                    <a:pt x="21982" y="1569"/>
                    <a:pt x="20222" y="3298"/>
                    <a:pt x="19180" y="3298"/>
                  </a:cubicBezTo>
                  <a:cubicBezTo>
                    <a:pt x="19080" y="3298"/>
                    <a:pt x="18986" y="3282"/>
                    <a:pt x="18900" y="3247"/>
                  </a:cubicBezTo>
                  <a:cubicBezTo>
                    <a:pt x="17890" y="2886"/>
                    <a:pt x="19513" y="1"/>
                    <a:pt x="19513" y="0"/>
                  </a:cubicBezTo>
                  <a:close/>
                </a:path>
              </a:pathLst>
            </a:custGeom>
            <a:solidFill>
              <a:srgbClr val="7070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0" name="Google Shape;4790;p64"/>
            <p:cNvSpPr/>
            <p:nvPr/>
          </p:nvSpPr>
          <p:spPr>
            <a:xfrm>
              <a:off x="3217575" y="2829200"/>
              <a:ext cx="793500" cy="895725"/>
            </a:xfrm>
            <a:custGeom>
              <a:avLst/>
              <a:gdLst/>
              <a:ahLst/>
              <a:cxnLst/>
              <a:rect l="l" t="t" r="r" b="b"/>
              <a:pathLst>
                <a:path w="31740" h="35829" extrusionOk="0">
                  <a:moveTo>
                    <a:pt x="19227" y="757"/>
                  </a:moveTo>
                  <a:cubicBezTo>
                    <a:pt x="19168" y="873"/>
                    <a:pt x="19106" y="999"/>
                    <a:pt x="19044" y="1132"/>
                  </a:cubicBezTo>
                  <a:cubicBezTo>
                    <a:pt x="18792" y="1709"/>
                    <a:pt x="18539" y="2358"/>
                    <a:pt x="18539" y="2935"/>
                  </a:cubicBezTo>
                  <a:cubicBezTo>
                    <a:pt x="18539" y="3116"/>
                    <a:pt x="18575" y="3296"/>
                    <a:pt x="18648" y="3476"/>
                  </a:cubicBezTo>
                  <a:cubicBezTo>
                    <a:pt x="18720" y="3621"/>
                    <a:pt x="18864" y="3765"/>
                    <a:pt x="19080" y="3837"/>
                  </a:cubicBezTo>
                  <a:cubicBezTo>
                    <a:pt x="19189" y="3873"/>
                    <a:pt x="19333" y="3909"/>
                    <a:pt x="19441" y="3909"/>
                  </a:cubicBezTo>
                  <a:cubicBezTo>
                    <a:pt x="19802" y="3909"/>
                    <a:pt x="20126" y="3765"/>
                    <a:pt x="20487" y="3585"/>
                  </a:cubicBezTo>
                  <a:cubicBezTo>
                    <a:pt x="21028" y="3332"/>
                    <a:pt x="21569" y="2899"/>
                    <a:pt x="22074" y="2503"/>
                  </a:cubicBezTo>
                  <a:cubicBezTo>
                    <a:pt x="22443" y="2239"/>
                    <a:pt x="22794" y="1955"/>
                    <a:pt x="23082" y="1752"/>
                  </a:cubicBezTo>
                  <a:lnTo>
                    <a:pt x="23082" y="1752"/>
                  </a:lnTo>
                  <a:cubicBezTo>
                    <a:pt x="22898" y="2318"/>
                    <a:pt x="22615" y="3308"/>
                    <a:pt x="22615" y="4486"/>
                  </a:cubicBezTo>
                  <a:cubicBezTo>
                    <a:pt x="22615" y="5135"/>
                    <a:pt x="22687" y="5821"/>
                    <a:pt x="22904" y="6542"/>
                  </a:cubicBezTo>
                  <a:cubicBezTo>
                    <a:pt x="23949" y="9932"/>
                    <a:pt x="26546" y="11591"/>
                    <a:pt x="26546" y="11628"/>
                  </a:cubicBezTo>
                  <a:cubicBezTo>
                    <a:pt x="26600" y="11646"/>
                    <a:pt x="26645" y="11655"/>
                    <a:pt x="26691" y="11655"/>
                  </a:cubicBezTo>
                  <a:cubicBezTo>
                    <a:pt x="26736" y="11655"/>
                    <a:pt x="26781" y="11646"/>
                    <a:pt x="26835" y="11628"/>
                  </a:cubicBezTo>
                  <a:cubicBezTo>
                    <a:pt x="26907" y="11628"/>
                    <a:pt x="26979" y="11555"/>
                    <a:pt x="27015" y="11447"/>
                  </a:cubicBezTo>
                  <a:lnTo>
                    <a:pt x="27015" y="11411"/>
                  </a:lnTo>
                  <a:cubicBezTo>
                    <a:pt x="27051" y="11303"/>
                    <a:pt x="27268" y="10654"/>
                    <a:pt x="27700" y="10077"/>
                  </a:cubicBezTo>
                  <a:cubicBezTo>
                    <a:pt x="27881" y="9788"/>
                    <a:pt x="28133" y="9500"/>
                    <a:pt x="28422" y="9319"/>
                  </a:cubicBezTo>
                  <a:cubicBezTo>
                    <a:pt x="28710" y="9139"/>
                    <a:pt x="28999" y="8995"/>
                    <a:pt x="29360" y="8995"/>
                  </a:cubicBezTo>
                  <a:cubicBezTo>
                    <a:pt x="29432" y="8995"/>
                    <a:pt x="29504" y="8995"/>
                    <a:pt x="29576" y="9031"/>
                  </a:cubicBezTo>
                  <a:cubicBezTo>
                    <a:pt x="30153" y="9103"/>
                    <a:pt x="30514" y="9319"/>
                    <a:pt x="30766" y="9716"/>
                  </a:cubicBezTo>
                  <a:cubicBezTo>
                    <a:pt x="31019" y="10113"/>
                    <a:pt x="31127" y="10690"/>
                    <a:pt x="31127" y="11375"/>
                  </a:cubicBezTo>
                  <a:cubicBezTo>
                    <a:pt x="31127" y="12096"/>
                    <a:pt x="30983" y="12998"/>
                    <a:pt x="30694" y="13936"/>
                  </a:cubicBezTo>
                  <a:cubicBezTo>
                    <a:pt x="30369" y="15162"/>
                    <a:pt x="29504" y="16028"/>
                    <a:pt x="28710" y="16569"/>
                  </a:cubicBezTo>
                  <a:cubicBezTo>
                    <a:pt x="28314" y="16857"/>
                    <a:pt x="27953" y="17038"/>
                    <a:pt x="27700" y="17182"/>
                  </a:cubicBezTo>
                  <a:cubicBezTo>
                    <a:pt x="27556" y="17254"/>
                    <a:pt x="27448" y="17290"/>
                    <a:pt x="27376" y="17326"/>
                  </a:cubicBezTo>
                  <a:lnTo>
                    <a:pt x="27268" y="17362"/>
                  </a:lnTo>
                  <a:cubicBezTo>
                    <a:pt x="27159" y="17398"/>
                    <a:pt x="27087" y="17470"/>
                    <a:pt x="27051" y="17579"/>
                  </a:cubicBezTo>
                  <a:cubicBezTo>
                    <a:pt x="27051" y="17579"/>
                    <a:pt x="26979" y="17867"/>
                    <a:pt x="26835" y="18408"/>
                  </a:cubicBezTo>
                  <a:cubicBezTo>
                    <a:pt x="26330" y="19959"/>
                    <a:pt x="25176" y="23530"/>
                    <a:pt x="23697" y="26704"/>
                  </a:cubicBezTo>
                  <a:cubicBezTo>
                    <a:pt x="22723" y="28795"/>
                    <a:pt x="21136" y="30923"/>
                    <a:pt x="19477" y="32546"/>
                  </a:cubicBezTo>
                  <a:cubicBezTo>
                    <a:pt x="18684" y="33376"/>
                    <a:pt x="17854" y="34025"/>
                    <a:pt x="17097" y="34494"/>
                  </a:cubicBezTo>
                  <a:cubicBezTo>
                    <a:pt x="16339" y="34963"/>
                    <a:pt x="15618" y="35215"/>
                    <a:pt x="15113" y="35215"/>
                  </a:cubicBezTo>
                  <a:lnTo>
                    <a:pt x="15041" y="35215"/>
                  </a:lnTo>
                  <a:cubicBezTo>
                    <a:pt x="13959" y="35179"/>
                    <a:pt x="12011" y="34422"/>
                    <a:pt x="9955" y="32546"/>
                  </a:cubicBezTo>
                  <a:cubicBezTo>
                    <a:pt x="7900" y="30707"/>
                    <a:pt x="5736" y="27750"/>
                    <a:pt x="4113" y="23349"/>
                  </a:cubicBezTo>
                  <a:cubicBezTo>
                    <a:pt x="2490" y="18913"/>
                    <a:pt x="1588" y="14549"/>
                    <a:pt x="1119" y="11303"/>
                  </a:cubicBezTo>
                  <a:cubicBezTo>
                    <a:pt x="903" y="9680"/>
                    <a:pt x="758" y="8345"/>
                    <a:pt x="686" y="7408"/>
                  </a:cubicBezTo>
                  <a:cubicBezTo>
                    <a:pt x="650" y="6939"/>
                    <a:pt x="614" y="6578"/>
                    <a:pt x="614" y="6326"/>
                  </a:cubicBezTo>
                  <a:cubicBezTo>
                    <a:pt x="614" y="6256"/>
                    <a:pt x="614" y="6195"/>
                    <a:pt x="614" y="6142"/>
                  </a:cubicBezTo>
                  <a:lnTo>
                    <a:pt x="614" y="6142"/>
                  </a:lnTo>
                  <a:cubicBezTo>
                    <a:pt x="1427" y="5813"/>
                    <a:pt x="2924" y="5309"/>
                    <a:pt x="4762" y="4775"/>
                  </a:cubicBezTo>
                  <a:cubicBezTo>
                    <a:pt x="7719" y="3873"/>
                    <a:pt x="11506" y="2827"/>
                    <a:pt x="14536" y="1998"/>
                  </a:cubicBezTo>
                  <a:cubicBezTo>
                    <a:pt x="16051" y="1601"/>
                    <a:pt x="17385" y="1240"/>
                    <a:pt x="18359" y="988"/>
                  </a:cubicBezTo>
                  <a:cubicBezTo>
                    <a:pt x="18699" y="896"/>
                    <a:pt x="18992" y="819"/>
                    <a:pt x="19227" y="757"/>
                  </a:cubicBezTo>
                  <a:close/>
                  <a:moveTo>
                    <a:pt x="19816" y="0"/>
                  </a:moveTo>
                  <a:cubicBezTo>
                    <a:pt x="19786" y="0"/>
                    <a:pt x="19757" y="5"/>
                    <a:pt x="19730" y="14"/>
                  </a:cubicBezTo>
                  <a:cubicBezTo>
                    <a:pt x="19730" y="14"/>
                    <a:pt x="15618" y="1060"/>
                    <a:pt x="11146" y="2322"/>
                  </a:cubicBezTo>
                  <a:cubicBezTo>
                    <a:pt x="8909" y="2935"/>
                    <a:pt x="6565" y="3585"/>
                    <a:pt x="4581" y="4198"/>
                  </a:cubicBezTo>
                  <a:cubicBezTo>
                    <a:pt x="2598" y="4775"/>
                    <a:pt x="1011" y="5316"/>
                    <a:pt x="181" y="5676"/>
                  </a:cubicBezTo>
                  <a:cubicBezTo>
                    <a:pt x="73" y="5713"/>
                    <a:pt x="1" y="5821"/>
                    <a:pt x="1" y="5965"/>
                  </a:cubicBezTo>
                  <a:cubicBezTo>
                    <a:pt x="1" y="5965"/>
                    <a:pt x="253" y="14549"/>
                    <a:pt x="3536" y="23530"/>
                  </a:cubicBezTo>
                  <a:cubicBezTo>
                    <a:pt x="5195" y="28038"/>
                    <a:pt x="7431" y="31068"/>
                    <a:pt x="9559" y="33015"/>
                  </a:cubicBezTo>
                  <a:cubicBezTo>
                    <a:pt x="11687" y="34927"/>
                    <a:pt x="13706" y="35756"/>
                    <a:pt x="15005" y="35829"/>
                  </a:cubicBezTo>
                  <a:lnTo>
                    <a:pt x="15113" y="35829"/>
                  </a:lnTo>
                  <a:cubicBezTo>
                    <a:pt x="15798" y="35829"/>
                    <a:pt x="16592" y="35504"/>
                    <a:pt x="17385" y="34999"/>
                  </a:cubicBezTo>
                  <a:cubicBezTo>
                    <a:pt x="19838" y="33520"/>
                    <a:pt x="22687" y="30202"/>
                    <a:pt x="24238" y="26956"/>
                  </a:cubicBezTo>
                  <a:cubicBezTo>
                    <a:pt x="26041" y="23124"/>
                    <a:pt x="27327" y="18802"/>
                    <a:pt x="27582" y="17895"/>
                  </a:cubicBezTo>
                  <a:lnTo>
                    <a:pt x="27582" y="17895"/>
                  </a:lnTo>
                  <a:cubicBezTo>
                    <a:pt x="27834" y="17799"/>
                    <a:pt x="28411" y="17541"/>
                    <a:pt x="29071" y="17074"/>
                  </a:cubicBezTo>
                  <a:cubicBezTo>
                    <a:pt x="29901" y="16461"/>
                    <a:pt x="30874" y="15487"/>
                    <a:pt x="31307" y="14080"/>
                  </a:cubicBezTo>
                  <a:cubicBezTo>
                    <a:pt x="31560" y="13142"/>
                    <a:pt x="31740" y="12205"/>
                    <a:pt x="31740" y="11375"/>
                  </a:cubicBezTo>
                  <a:cubicBezTo>
                    <a:pt x="31740" y="10618"/>
                    <a:pt x="31596" y="9932"/>
                    <a:pt x="31271" y="9391"/>
                  </a:cubicBezTo>
                  <a:cubicBezTo>
                    <a:pt x="30946" y="8886"/>
                    <a:pt x="30369" y="8490"/>
                    <a:pt x="29648" y="8418"/>
                  </a:cubicBezTo>
                  <a:lnTo>
                    <a:pt x="29360" y="8418"/>
                  </a:lnTo>
                  <a:cubicBezTo>
                    <a:pt x="28855" y="8418"/>
                    <a:pt x="28386" y="8598"/>
                    <a:pt x="27989" y="8886"/>
                  </a:cubicBezTo>
                  <a:cubicBezTo>
                    <a:pt x="27448" y="9283"/>
                    <a:pt x="27051" y="9896"/>
                    <a:pt x="26799" y="10365"/>
                  </a:cubicBezTo>
                  <a:cubicBezTo>
                    <a:pt x="26706" y="10551"/>
                    <a:pt x="26632" y="10723"/>
                    <a:pt x="26577" y="10865"/>
                  </a:cubicBezTo>
                  <a:lnTo>
                    <a:pt x="26577" y="10865"/>
                  </a:lnTo>
                  <a:cubicBezTo>
                    <a:pt x="25881" y="10313"/>
                    <a:pt x="24225" y="8805"/>
                    <a:pt x="23481" y="6362"/>
                  </a:cubicBezTo>
                  <a:cubicBezTo>
                    <a:pt x="23300" y="5713"/>
                    <a:pt x="23192" y="5063"/>
                    <a:pt x="23192" y="4486"/>
                  </a:cubicBezTo>
                  <a:cubicBezTo>
                    <a:pt x="23192" y="3729"/>
                    <a:pt x="23336" y="3044"/>
                    <a:pt x="23481" y="2503"/>
                  </a:cubicBezTo>
                  <a:cubicBezTo>
                    <a:pt x="23553" y="2214"/>
                    <a:pt x="23625" y="1998"/>
                    <a:pt x="23697" y="1781"/>
                  </a:cubicBezTo>
                  <a:cubicBezTo>
                    <a:pt x="23733" y="1601"/>
                    <a:pt x="23769" y="1457"/>
                    <a:pt x="23805" y="1312"/>
                  </a:cubicBezTo>
                  <a:cubicBezTo>
                    <a:pt x="23805" y="1240"/>
                    <a:pt x="23769" y="1168"/>
                    <a:pt x="23733" y="1060"/>
                  </a:cubicBezTo>
                  <a:cubicBezTo>
                    <a:pt x="23697" y="1024"/>
                    <a:pt x="23625" y="952"/>
                    <a:pt x="23589" y="916"/>
                  </a:cubicBezTo>
                  <a:cubicBezTo>
                    <a:pt x="23517" y="916"/>
                    <a:pt x="23481" y="880"/>
                    <a:pt x="23408" y="880"/>
                  </a:cubicBezTo>
                  <a:cubicBezTo>
                    <a:pt x="23336" y="916"/>
                    <a:pt x="23264" y="916"/>
                    <a:pt x="23228" y="952"/>
                  </a:cubicBezTo>
                  <a:cubicBezTo>
                    <a:pt x="23156" y="988"/>
                    <a:pt x="23084" y="988"/>
                    <a:pt x="23048" y="1024"/>
                  </a:cubicBezTo>
                  <a:cubicBezTo>
                    <a:pt x="22543" y="1348"/>
                    <a:pt x="21894" y="1925"/>
                    <a:pt x="21208" y="2430"/>
                  </a:cubicBezTo>
                  <a:cubicBezTo>
                    <a:pt x="20848" y="2683"/>
                    <a:pt x="20523" y="2899"/>
                    <a:pt x="20198" y="3044"/>
                  </a:cubicBezTo>
                  <a:cubicBezTo>
                    <a:pt x="19910" y="3224"/>
                    <a:pt x="19621" y="3296"/>
                    <a:pt x="19441" y="3296"/>
                  </a:cubicBezTo>
                  <a:lnTo>
                    <a:pt x="19297" y="3296"/>
                  </a:lnTo>
                  <a:lnTo>
                    <a:pt x="19189" y="3188"/>
                  </a:lnTo>
                  <a:cubicBezTo>
                    <a:pt x="19153" y="3152"/>
                    <a:pt x="19153" y="3080"/>
                    <a:pt x="19153" y="2935"/>
                  </a:cubicBezTo>
                  <a:cubicBezTo>
                    <a:pt x="19153" y="2539"/>
                    <a:pt x="19369" y="1889"/>
                    <a:pt x="19585" y="1384"/>
                  </a:cubicBezTo>
                  <a:cubicBezTo>
                    <a:pt x="19730" y="1096"/>
                    <a:pt x="19838" y="880"/>
                    <a:pt x="19910" y="699"/>
                  </a:cubicBezTo>
                  <a:cubicBezTo>
                    <a:pt x="19946" y="627"/>
                    <a:pt x="19982" y="555"/>
                    <a:pt x="20018" y="519"/>
                  </a:cubicBezTo>
                  <a:lnTo>
                    <a:pt x="20054" y="447"/>
                  </a:lnTo>
                  <a:cubicBezTo>
                    <a:pt x="20126" y="339"/>
                    <a:pt x="20126" y="194"/>
                    <a:pt x="20054" y="122"/>
                  </a:cubicBezTo>
                  <a:cubicBezTo>
                    <a:pt x="20000" y="41"/>
                    <a:pt x="19905" y="0"/>
                    <a:pt x="198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1" name="Google Shape;4791;p64"/>
            <p:cNvSpPr/>
            <p:nvPr/>
          </p:nvSpPr>
          <p:spPr>
            <a:xfrm>
              <a:off x="3751375" y="3083575"/>
              <a:ext cx="155125" cy="68600"/>
            </a:xfrm>
            <a:custGeom>
              <a:avLst/>
              <a:gdLst/>
              <a:ahLst/>
              <a:cxnLst/>
              <a:rect l="l" t="t" r="r" b="b"/>
              <a:pathLst>
                <a:path w="6205" h="2744" extrusionOk="0">
                  <a:moveTo>
                    <a:pt x="5848" y="1"/>
                  </a:moveTo>
                  <a:cubicBezTo>
                    <a:pt x="5822" y="1"/>
                    <a:pt x="5796" y="4"/>
                    <a:pt x="5771" y="10"/>
                  </a:cubicBezTo>
                  <a:lnTo>
                    <a:pt x="217" y="2174"/>
                  </a:lnTo>
                  <a:cubicBezTo>
                    <a:pt x="73" y="2210"/>
                    <a:pt x="1" y="2390"/>
                    <a:pt x="73" y="2571"/>
                  </a:cubicBezTo>
                  <a:cubicBezTo>
                    <a:pt x="99" y="2676"/>
                    <a:pt x="203" y="2743"/>
                    <a:pt x="313" y="2743"/>
                  </a:cubicBezTo>
                  <a:cubicBezTo>
                    <a:pt x="354" y="2743"/>
                    <a:pt x="395" y="2734"/>
                    <a:pt x="433" y="2715"/>
                  </a:cubicBezTo>
                  <a:lnTo>
                    <a:pt x="5988" y="587"/>
                  </a:lnTo>
                  <a:cubicBezTo>
                    <a:pt x="6132" y="515"/>
                    <a:pt x="6204" y="334"/>
                    <a:pt x="6168" y="190"/>
                  </a:cubicBezTo>
                  <a:cubicBezTo>
                    <a:pt x="6108" y="71"/>
                    <a:pt x="5974" y="1"/>
                    <a:pt x="58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2" name="Google Shape;4792;p64"/>
            <p:cNvSpPr/>
            <p:nvPr/>
          </p:nvSpPr>
          <p:spPr>
            <a:xfrm>
              <a:off x="3156275" y="3109950"/>
              <a:ext cx="628500" cy="217975"/>
            </a:xfrm>
            <a:custGeom>
              <a:avLst/>
              <a:gdLst/>
              <a:ahLst/>
              <a:cxnLst/>
              <a:rect l="l" t="t" r="r" b="b"/>
              <a:pathLst>
                <a:path w="25140" h="8719" extrusionOk="0">
                  <a:moveTo>
                    <a:pt x="0" y="1"/>
                  </a:moveTo>
                  <a:cubicBezTo>
                    <a:pt x="0" y="1"/>
                    <a:pt x="109" y="3535"/>
                    <a:pt x="1876" y="5555"/>
                  </a:cubicBezTo>
                  <a:cubicBezTo>
                    <a:pt x="3144" y="6979"/>
                    <a:pt x="5380" y="7511"/>
                    <a:pt x="7047" y="7511"/>
                  </a:cubicBezTo>
                  <a:cubicBezTo>
                    <a:pt x="7702" y="7511"/>
                    <a:pt x="8270" y="7429"/>
                    <a:pt x="8656" y="7286"/>
                  </a:cubicBezTo>
                  <a:cubicBezTo>
                    <a:pt x="9996" y="6840"/>
                    <a:pt x="9831" y="3255"/>
                    <a:pt x="11120" y="3255"/>
                  </a:cubicBezTo>
                  <a:cubicBezTo>
                    <a:pt x="11184" y="3255"/>
                    <a:pt x="11253" y="3264"/>
                    <a:pt x="11325" y="3283"/>
                  </a:cubicBezTo>
                  <a:cubicBezTo>
                    <a:pt x="12804" y="3644"/>
                    <a:pt x="12552" y="5303"/>
                    <a:pt x="13201" y="6817"/>
                  </a:cubicBezTo>
                  <a:cubicBezTo>
                    <a:pt x="13814" y="8296"/>
                    <a:pt x="14463" y="8188"/>
                    <a:pt x="17204" y="8549"/>
                  </a:cubicBezTo>
                  <a:cubicBezTo>
                    <a:pt x="17971" y="8658"/>
                    <a:pt x="18726" y="8718"/>
                    <a:pt x="19439" y="8718"/>
                  </a:cubicBezTo>
                  <a:cubicBezTo>
                    <a:pt x="21311" y="8718"/>
                    <a:pt x="22893" y="8305"/>
                    <a:pt x="23624" y="7286"/>
                  </a:cubicBezTo>
                  <a:cubicBezTo>
                    <a:pt x="24634" y="5916"/>
                    <a:pt x="25139" y="1624"/>
                    <a:pt x="24129" y="1407"/>
                  </a:cubicBezTo>
                  <a:cubicBezTo>
                    <a:pt x="23922" y="1355"/>
                    <a:pt x="23613" y="1334"/>
                    <a:pt x="23223" y="1334"/>
                  </a:cubicBezTo>
                  <a:cubicBezTo>
                    <a:pt x="21714" y="1334"/>
                    <a:pt x="18980" y="1653"/>
                    <a:pt x="16086" y="1768"/>
                  </a:cubicBezTo>
                  <a:cubicBezTo>
                    <a:pt x="12444" y="1876"/>
                    <a:pt x="11073" y="2021"/>
                    <a:pt x="11073" y="2021"/>
                  </a:cubicBez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3" name="Google Shape;4793;p64"/>
            <p:cNvSpPr/>
            <p:nvPr/>
          </p:nvSpPr>
          <p:spPr>
            <a:xfrm>
              <a:off x="3501625" y="3169475"/>
              <a:ext cx="275025" cy="158450"/>
            </a:xfrm>
            <a:custGeom>
              <a:avLst/>
              <a:gdLst/>
              <a:ahLst/>
              <a:cxnLst/>
              <a:rect l="l" t="t" r="r" b="b"/>
              <a:pathLst>
                <a:path w="11001" h="6338" extrusionOk="0">
                  <a:moveTo>
                    <a:pt x="10820" y="0"/>
                  </a:moveTo>
                  <a:lnTo>
                    <a:pt x="0" y="5374"/>
                  </a:lnTo>
                  <a:cubicBezTo>
                    <a:pt x="577" y="5879"/>
                    <a:pt x="1443" y="5915"/>
                    <a:pt x="3390" y="6168"/>
                  </a:cubicBezTo>
                  <a:cubicBezTo>
                    <a:pt x="4157" y="6277"/>
                    <a:pt x="4912" y="6337"/>
                    <a:pt x="5625" y="6337"/>
                  </a:cubicBezTo>
                  <a:cubicBezTo>
                    <a:pt x="7497" y="6337"/>
                    <a:pt x="9079" y="5924"/>
                    <a:pt x="9810" y="4905"/>
                  </a:cubicBezTo>
                  <a:cubicBezTo>
                    <a:pt x="10568" y="3932"/>
                    <a:pt x="11001" y="1407"/>
                    <a:pt x="108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4" name="Google Shape;4794;p64"/>
            <p:cNvSpPr/>
            <p:nvPr/>
          </p:nvSpPr>
          <p:spPr>
            <a:xfrm>
              <a:off x="3217575" y="3153250"/>
              <a:ext cx="351700" cy="144800"/>
            </a:xfrm>
            <a:custGeom>
              <a:avLst/>
              <a:gdLst/>
              <a:ahLst/>
              <a:cxnLst/>
              <a:rect l="l" t="t" r="r" b="b"/>
              <a:pathLst>
                <a:path w="14068" h="5792" extrusionOk="0">
                  <a:moveTo>
                    <a:pt x="14067" y="0"/>
                  </a:moveTo>
                  <a:lnTo>
                    <a:pt x="14067" y="0"/>
                  </a:lnTo>
                  <a:cubicBezTo>
                    <a:pt x="13923" y="36"/>
                    <a:pt x="13779" y="36"/>
                    <a:pt x="13634" y="36"/>
                  </a:cubicBezTo>
                  <a:cubicBezTo>
                    <a:pt x="12552" y="72"/>
                    <a:pt x="11687" y="108"/>
                    <a:pt x="10965" y="144"/>
                  </a:cubicBezTo>
                  <a:lnTo>
                    <a:pt x="1" y="4364"/>
                  </a:lnTo>
                  <a:cubicBezTo>
                    <a:pt x="1302" y="5395"/>
                    <a:pt x="3138" y="5791"/>
                    <a:pt x="4564" y="5791"/>
                  </a:cubicBezTo>
                  <a:cubicBezTo>
                    <a:pt x="5234" y="5791"/>
                    <a:pt x="5813" y="5704"/>
                    <a:pt x="6204" y="5554"/>
                  </a:cubicBezTo>
                  <a:cubicBezTo>
                    <a:pt x="7544" y="5108"/>
                    <a:pt x="7379" y="1523"/>
                    <a:pt x="8668" y="1523"/>
                  </a:cubicBezTo>
                  <a:cubicBezTo>
                    <a:pt x="8732" y="1523"/>
                    <a:pt x="8801" y="1532"/>
                    <a:pt x="8873" y="1551"/>
                  </a:cubicBezTo>
                  <a:cubicBezTo>
                    <a:pt x="9739" y="1767"/>
                    <a:pt x="10028" y="2453"/>
                    <a:pt x="10244" y="3282"/>
                  </a:cubicBezTo>
                  <a:lnTo>
                    <a:pt x="1406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5" name="Google Shape;4795;p64"/>
            <p:cNvSpPr/>
            <p:nvPr/>
          </p:nvSpPr>
          <p:spPr>
            <a:xfrm>
              <a:off x="3148150" y="3102400"/>
              <a:ext cx="633000" cy="233000"/>
            </a:xfrm>
            <a:custGeom>
              <a:avLst/>
              <a:gdLst/>
              <a:ahLst/>
              <a:cxnLst/>
              <a:rect l="l" t="t" r="r" b="b"/>
              <a:pathLst>
                <a:path w="25320" h="9320" extrusionOk="0">
                  <a:moveTo>
                    <a:pt x="638" y="661"/>
                  </a:moveTo>
                  <a:lnTo>
                    <a:pt x="11326" y="2611"/>
                  </a:lnTo>
                  <a:lnTo>
                    <a:pt x="11686" y="2611"/>
                  </a:lnTo>
                  <a:cubicBezTo>
                    <a:pt x="12228" y="2575"/>
                    <a:pt x="13706" y="2467"/>
                    <a:pt x="16411" y="2359"/>
                  </a:cubicBezTo>
                  <a:cubicBezTo>
                    <a:pt x="19369" y="2250"/>
                    <a:pt x="22146" y="1926"/>
                    <a:pt x="23625" y="1926"/>
                  </a:cubicBezTo>
                  <a:cubicBezTo>
                    <a:pt x="23985" y="1926"/>
                    <a:pt x="24238" y="1962"/>
                    <a:pt x="24382" y="1998"/>
                  </a:cubicBezTo>
                  <a:lnTo>
                    <a:pt x="24490" y="2034"/>
                  </a:lnTo>
                  <a:cubicBezTo>
                    <a:pt x="24526" y="2142"/>
                    <a:pt x="24599" y="2286"/>
                    <a:pt x="24635" y="2539"/>
                  </a:cubicBezTo>
                  <a:cubicBezTo>
                    <a:pt x="24707" y="2755"/>
                    <a:pt x="24707" y="3044"/>
                    <a:pt x="24707" y="3369"/>
                  </a:cubicBezTo>
                  <a:cubicBezTo>
                    <a:pt x="24707" y="4054"/>
                    <a:pt x="24599" y="4883"/>
                    <a:pt x="24418" y="5641"/>
                  </a:cubicBezTo>
                  <a:cubicBezTo>
                    <a:pt x="24238" y="6398"/>
                    <a:pt x="23985" y="7047"/>
                    <a:pt x="23733" y="7444"/>
                  </a:cubicBezTo>
                  <a:cubicBezTo>
                    <a:pt x="23408" y="7877"/>
                    <a:pt x="22867" y="8202"/>
                    <a:pt x="22182" y="8418"/>
                  </a:cubicBezTo>
                  <a:cubicBezTo>
                    <a:pt x="21497" y="8634"/>
                    <a:pt x="20667" y="8706"/>
                    <a:pt x="19729" y="8706"/>
                  </a:cubicBezTo>
                  <a:cubicBezTo>
                    <a:pt x="19044" y="8706"/>
                    <a:pt x="18323" y="8670"/>
                    <a:pt x="17602" y="8562"/>
                  </a:cubicBezTo>
                  <a:cubicBezTo>
                    <a:pt x="16195" y="8382"/>
                    <a:pt x="15329" y="8310"/>
                    <a:pt x="14824" y="8129"/>
                  </a:cubicBezTo>
                  <a:cubicBezTo>
                    <a:pt x="14572" y="8021"/>
                    <a:pt x="14392" y="7913"/>
                    <a:pt x="14247" y="7769"/>
                  </a:cubicBezTo>
                  <a:cubicBezTo>
                    <a:pt x="14103" y="7588"/>
                    <a:pt x="13959" y="7336"/>
                    <a:pt x="13814" y="6975"/>
                  </a:cubicBezTo>
                  <a:cubicBezTo>
                    <a:pt x="13490" y="6290"/>
                    <a:pt x="13418" y="5496"/>
                    <a:pt x="13201" y="4811"/>
                  </a:cubicBezTo>
                  <a:cubicBezTo>
                    <a:pt x="13093" y="4487"/>
                    <a:pt x="12949" y="4162"/>
                    <a:pt x="12696" y="3873"/>
                  </a:cubicBezTo>
                  <a:cubicBezTo>
                    <a:pt x="12480" y="3621"/>
                    <a:pt x="12119" y="3405"/>
                    <a:pt x="11723" y="3296"/>
                  </a:cubicBezTo>
                  <a:cubicBezTo>
                    <a:pt x="11614" y="3260"/>
                    <a:pt x="11506" y="3260"/>
                    <a:pt x="11434" y="3260"/>
                  </a:cubicBezTo>
                  <a:cubicBezTo>
                    <a:pt x="11218" y="3260"/>
                    <a:pt x="11001" y="3332"/>
                    <a:pt x="10821" y="3477"/>
                  </a:cubicBezTo>
                  <a:cubicBezTo>
                    <a:pt x="10532" y="3729"/>
                    <a:pt x="10352" y="4054"/>
                    <a:pt x="10208" y="4451"/>
                  </a:cubicBezTo>
                  <a:cubicBezTo>
                    <a:pt x="9991" y="5028"/>
                    <a:pt x="9847" y="5713"/>
                    <a:pt x="9631" y="6254"/>
                  </a:cubicBezTo>
                  <a:cubicBezTo>
                    <a:pt x="9522" y="6542"/>
                    <a:pt x="9414" y="6795"/>
                    <a:pt x="9270" y="6975"/>
                  </a:cubicBezTo>
                  <a:cubicBezTo>
                    <a:pt x="9162" y="7156"/>
                    <a:pt x="9018" y="7264"/>
                    <a:pt x="8873" y="7336"/>
                  </a:cubicBezTo>
                  <a:cubicBezTo>
                    <a:pt x="8549" y="7444"/>
                    <a:pt x="8008" y="7516"/>
                    <a:pt x="7395" y="7516"/>
                  </a:cubicBezTo>
                  <a:cubicBezTo>
                    <a:pt x="6565" y="7516"/>
                    <a:pt x="5627" y="7408"/>
                    <a:pt x="4726" y="7083"/>
                  </a:cubicBezTo>
                  <a:cubicBezTo>
                    <a:pt x="3824" y="6795"/>
                    <a:pt x="2994" y="6326"/>
                    <a:pt x="2417" y="5641"/>
                  </a:cubicBezTo>
                  <a:cubicBezTo>
                    <a:pt x="1588" y="4703"/>
                    <a:pt x="1119" y="3369"/>
                    <a:pt x="866" y="2250"/>
                  </a:cubicBezTo>
                  <a:cubicBezTo>
                    <a:pt x="758" y="1709"/>
                    <a:pt x="686" y="1204"/>
                    <a:pt x="650" y="844"/>
                  </a:cubicBezTo>
                  <a:cubicBezTo>
                    <a:pt x="650" y="773"/>
                    <a:pt x="644" y="714"/>
                    <a:pt x="638" y="661"/>
                  </a:cubicBezTo>
                  <a:close/>
                  <a:moveTo>
                    <a:pt x="297" y="0"/>
                  </a:moveTo>
                  <a:cubicBezTo>
                    <a:pt x="234" y="0"/>
                    <a:pt x="162" y="34"/>
                    <a:pt x="109" y="86"/>
                  </a:cubicBezTo>
                  <a:cubicBezTo>
                    <a:pt x="37" y="122"/>
                    <a:pt x="1" y="231"/>
                    <a:pt x="1" y="303"/>
                  </a:cubicBezTo>
                  <a:cubicBezTo>
                    <a:pt x="1" y="339"/>
                    <a:pt x="37" y="1241"/>
                    <a:pt x="289" y="2395"/>
                  </a:cubicBezTo>
                  <a:cubicBezTo>
                    <a:pt x="542" y="3549"/>
                    <a:pt x="1047" y="4955"/>
                    <a:pt x="1984" y="6037"/>
                  </a:cubicBezTo>
                  <a:cubicBezTo>
                    <a:pt x="2634" y="6831"/>
                    <a:pt x="3571" y="7336"/>
                    <a:pt x="4545" y="7660"/>
                  </a:cubicBezTo>
                  <a:cubicBezTo>
                    <a:pt x="5519" y="7985"/>
                    <a:pt x="6529" y="8129"/>
                    <a:pt x="7395" y="8129"/>
                  </a:cubicBezTo>
                  <a:cubicBezTo>
                    <a:pt x="8044" y="8129"/>
                    <a:pt x="8657" y="8057"/>
                    <a:pt x="9090" y="7877"/>
                  </a:cubicBezTo>
                  <a:cubicBezTo>
                    <a:pt x="9306" y="7805"/>
                    <a:pt x="9486" y="7660"/>
                    <a:pt x="9631" y="7480"/>
                  </a:cubicBezTo>
                  <a:cubicBezTo>
                    <a:pt x="9919" y="7192"/>
                    <a:pt x="10063" y="6795"/>
                    <a:pt x="10244" y="6398"/>
                  </a:cubicBezTo>
                  <a:cubicBezTo>
                    <a:pt x="10460" y="5785"/>
                    <a:pt x="10604" y="5100"/>
                    <a:pt x="10821" y="4595"/>
                  </a:cubicBezTo>
                  <a:cubicBezTo>
                    <a:pt x="10893" y="4342"/>
                    <a:pt x="11001" y="4126"/>
                    <a:pt x="11109" y="4018"/>
                  </a:cubicBezTo>
                  <a:cubicBezTo>
                    <a:pt x="11254" y="3910"/>
                    <a:pt x="11326" y="3873"/>
                    <a:pt x="11434" y="3837"/>
                  </a:cubicBezTo>
                  <a:lnTo>
                    <a:pt x="11542" y="3873"/>
                  </a:lnTo>
                  <a:cubicBezTo>
                    <a:pt x="11903" y="3946"/>
                    <a:pt x="12083" y="4090"/>
                    <a:pt x="12264" y="4270"/>
                  </a:cubicBezTo>
                  <a:cubicBezTo>
                    <a:pt x="12480" y="4559"/>
                    <a:pt x="12624" y="4955"/>
                    <a:pt x="12769" y="5496"/>
                  </a:cubicBezTo>
                  <a:cubicBezTo>
                    <a:pt x="12877" y="6001"/>
                    <a:pt x="12985" y="6615"/>
                    <a:pt x="13237" y="7228"/>
                  </a:cubicBezTo>
                  <a:cubicBezTo>
                    <a:pt x="13418" y="7624"/>
                    <a:pt x="13562" y="7913"/>
                    <a:pt x="13814" y="8165"/>
                  </a:cubicBezTo>
                  <a:cubicBezTo>
                    <a:pt x="14139" y="8526"/>
                    <a:pt x="14572" y="8706"/>
                    <a:pt x="15149" y="8851"/>
                  </a:cubicBezTo>
                  <a:cubicBezTo>
                    <a:pt x="15726" y="8959"/>
                    <a:pt x="16483" y="9031"/>
                    <a:pt x="17493" y="9175"/>
                  </a:cubicBezTo>
                  <a:cubicBezTo>
                    <a:pt x="18251" y="9247"/>
                    <a:pt x="19008" y="9320"/>
                    <a:pt x="19729" y="9320"/>
                  </a:cubicBezTo>
                  <a:cubicBezTo>
                    <a:pt x="20703" y="9320"/>
                    <a:pt x="21605" y="9211"/>
                    <a:pt x="22362" y="8995"/>
                  </a:cubicBezTo>
                  <a:cubicBezTo>
                    <a:pt x="23156" y="8743"/>
                    <a:pt x="23805" y="8346"/>
                    <a:pt x="24202" y="7769"/>
                  </a:cubicBezTo>
                  <a:cubicBezTo>
                    <a:pt x="24562" y="7300"/>
                    <a:pt x="24815" y="6578"/>
                    <a:pt x="25031" y="5785"/>
                  </a:cubicBezTo>
                  <a:cubicBezTo>
                    <a:pt x="25212" y="4955"/>
                    <a:pt x="25320" y="4090"/>
                    <a:pt x="25320" y="3369"/>
                  </a:cubicBezTo>
                  <a:cubicBezTo>
                    <a:pt x="25320" y="2900"/>
                    <a:pt x="25284" y="2467"/>
                    <a:pt x="25176" y="2142"/>
                  </a:cubicBezTo>
                  <a:cubicBezTo>
                    <a:pt x="25103" y="1962"/>
                    <a:pt x="25067" y="1818"/>
                    <a:pt x="24959" y="1673"/>
                  </a:cubicBezTo>
                  <a:cubicBezTo>
                    <a:pt x="24851" y="1565"/>
                    <a:pt x="24707" y="1457"/>
                    <a:pt x="24526" y="1385"/>
                  </a:cubicBezTo>
                  <a:cubicBezTo>
                    <a:pt x="24310" y="1349"/>
                    <a:pt x="23985" y="1313"/>
                    <a:pt x="23625" y="1313"/>
                  </a:cubicBezTo>
                  <a:cubicBezTo>
                    <a:pt x="22074" y="1313"/>
                    <a:pt x="19333" y="1673"/>
                    <a:pt x="16411" y="1782"/>
                  </a:cubicBezTo>
                  <a:cubicBezTo>
                    <a:pt x="13121" y="1878"/>
                    <a:pt x="11677" y="2004"/>
                    <a:pt x="11409" y="2029"/>
                  </a:cubicBezTo>
                  <a:lnTo>
                    <a:pt x="11409" y="2029"/>
                  </a:lnTo>
                  <a:lnTo>
                    <a:pt x="361" y="14"/>
                  </a:lnTo>
                  <a:cubicBezTo>
                    <a:pt x="342" y="5"/>
                    <a:pt x="320" y="0"/>
                    <a:pt x="2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6" name="Google Shape;4796;p64"/>
            <p:cNvSpPr/>
            <p:nvPr/>
          </p:nvSpPr>
          <p:spPr>
            <a:xfrm>
              <a:off x="3403325" y="3253325"/>
              <a:ext cx="122650" cy="195700"/>
            </a:xfrm>
            <a:custGeom>
              <a:avLst/>
              <a:gdLst/>
              <a:ahLst/>
              <a:cxnLst/>
              <a:rect l="l" t="t" r="r" b="b"/>
              <a:pathLst>
                <a:path w="4906" h="7828" extrusionOk="0">
                  <a:moveTo>
                    <a:pt x="434" y="0"/>
                  </a:moveTo>
                  <a:cubicBezTo>
                    <a:pt x="253" y="0"/>
                    <a:pt x="109" y="145"/>
                    <a:pt x="109" y="289"/>
                  </a:cubicBezTo>
                  <a:cubicBezTo>
                    <a:pt x="109" y="289"/>
                    <a:pt x="1" y="3571"/>
                    <a:pt x="1" y="5591"/>
                  </a:cubicBezTo>
                  <a:cubicBezTo>
                    <a:pt x="1" y="6420"/>
                    <a:pt x="109" y="6961"/>
                    <a:pt x="434" y="7358"/>
                  </a:cubicBezTo>
                  <a:cubicBezTo>
                    <a:pt x="578" y="7539"/>
                    <a:pt x="758" y="7683"/>
                    <a:pt x="975" y="7755"/>
                  </a:cubicBezTo>
                  <a:cubicBezTo>
                    <a:pt x="1191" y="7791"/>
                    <a:pt x="1443" y="7827"/>
                    <a:pt x="1660" y="7827"/>
                  </a:cubicBezTo>
                  <a:cubicBezTo>
                    <a:pt x="1912" y="7827"/>
                    <a:pt x="2165" y="7791"/>
                    <a:pt x="2453" y="7791"/>
                  </a:cubicBezTo>
                  <a:cubicBezTo>
                    <a:pt x="3932" y="7647"/>
                    <a:pt x="4726" y="6997"/>
                    <a:pt x="4762" y="6961"/>
                  </a:cubicBezTo>
                  <a:cubicBezTo>
                    <a:pt x="4906" y="6853"/>
                    <a:pt x="4906" y="6673"/>
                    <a:pt x="4798" y="6529"/>
                  </a:cubicBezTo>
                  <a:cubicBezTo>
                    <a:pt x="4735" y="6466"/>
                    <a:pt x="4648" y="6427"/>
                    <a:pt x="4557" y="6427"/>
                  </a:cubicBezTo>
                  <a:cubicBezTo>
                    <a:pt x="4492" y="6427"/>
                    <a:pt x="4425" y="6447"/>
                    <a:pt x="4365" y="6493"/>
                  </a:cubicBezTo>
                  <a:cubicBezTo>
                    <a:pt x="4365" y="6493"/>
                    <a:pt x="3680" y="7070"/>
                    <a:pt x="2417" y="7178"/>
                  </a:cubicBezTo>
                  <a:cubicBezTo>
                    <a:pt x="2129" y="7214"/>
                    <a:pt x="1876" y="7214"/>
                    <a:pt x="1660" y="7214"/>
                  </a:cubicBezTo>
                  <a:cubicBezTo>
                    <a:pt x="1479" y="7214"/>
                    <a:pt x="1299" y="7214"/>
                    <a:pt x="1155" y="7178"/>
                  </a:cubicBezTo>
                  <a:cubicBezTo>
                    <a:pt x="975" y="7106"/>
                    <a:pt x="866" y="7034"/>
                    <a:pt x="758" y="6781"/>
                  </a:cubicBezTo>
                  <a:cubicBezTo>
                    <a:pt x="650" y="6565"/>
                    <a:pt x="578" y="6168"/>
                    <a:pt x="578" y="5591"/>
                  </a:cubicBezTo>
                  <a:cubicBezTo>
                    <a:pt x="578" y="4581"/>
                    <a:pt x="614" y="3283"/>
                    <a:pt x="650" y="2201"/>
                  </a:cubicBezTo>
                  <a:cubicBezTo>
                    <a:pt x="686" y="1155"/>
                    <a:pt x="722" y="325"/>
                    <a:pt x="722" y="325"/>
                  </a:cubicBezTo>
                  <a:cubicBezTo>
                    <a:pt x="722" y="145"/>
                    <a:pt x="614" y="0"/>
                    <a:pt x="4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7" name="Google Shape;4797;p64"/>
            <p:cNvSpPr/>
            <p:nvPr/>
          </p:nvSpPr>
          <p:spPr>
            <a:xfrm>
              <a:off x="3510625" y="3441775"/>
              <a:ext cx="207425" cy="137075"/>
            </a:xfrm>
            <a:custGeom>
              <a:avLst/>
              <a:gdLst/>
              <a:ahLst/>
              <a:cxnLst/>
              <a:rect l="l" t="t" r="r" b="b"/>
              <a:pathLst>
                <a:path w="8297" h="5483" extrusionOk="0">
                  <a:moveTo>
                    <a:pt x="5411" y="578"/>
                  </a:moveTo>
                  <a:cubicBezTo>
                    <a:pt x="5519" y="578"/>
                    <a:pt x="5663" y="614"/>
                    <a:pt x="5771" y="614"/>
                  </a:cubicBezTo>
                  <a:cubicBezTo>
                    <a:pt x="6493" y="722"/>
                    <a:pt x="6962" y="974"/>
                    <a:pt x="7250" y="1299"/>
                  </a:cubicBezTo>
                  <a:cubicBezTo>
                    <a:pt x="7575" y="1587"/>
                    <a:pt x="7683" y="1948"/>
                    <a:pt x="7683" y="2309"/>
                  </a:cubicBezTo>
                  <a:cubicBezTo>
                    <a:pt x="7683" y="2850"/>
                    <a:pt x="7394" y="3391"/>
                    <a:pt x="6926" y="3715"/>
                  </a:cubicBezTo>
                  <a:cubicBezTo>
                    <a:pt x="6385" y="4040"/>
                    <a:pt x="5483" y="4329"/>
                    <a:pt x="4545" y="4545"/>
                  </a:cubicBezTo>
                  <a:cubicBezTo>
                    <a:pt x="3607" y="4761"/>
                    <a:pt x="2598" y="4870"/>
                    <a:pt x="1948" y="4870"/>
                  </a:cubicBezTo>
                  <a:cubicBezTo>
                    <a:pt x="1696" y="4870"/>
                    <a:pt x="1479" y="4834"/>
                    <a:pt x="1371" y="4797"/>
                  </a:cubicBezTo>
                  <a:cubicBezTo>
                    <a:pt x="866" y="4689"/>
                    <a:pt x="614" y="4292"/>
                    <a:pt x="614" y="4004"/>
                  </a:cubicBezTo>
                  <a:cubicBezTo>
                    <a:pt x="614" y="3896"/>
                    <a:pt x="650" y="3788"/>
                    <a:pt x="758" y="3679"/>
                  </a:cubicBezTo>
                  <a:lnTo>
                    <a:pt x="758" y="3643"/>
                  </a:lnTo>
                  <a:lnTo>
                    <a:pt x="794" y="3607"/>
                  </a:lnTo>
                  <a:cubicBezTo>
                    <a:pt x="938" y="3463"/>
                    <a:pt x="1552" y="2669"/>
                    <a:pt x="2417" y="1948"/>
                  </a:cubicBezTo>
                  <a:cubicBezTo>
                    <a:pt x="3247" y="1227"/>
                    <a:pt x="4365" y="578"/>
                    <a:pt x="5411" y="578"/>
                  </a:cubicBezTo>
                  <a:close/>
                  <a:moveTo>
                    <a:pt x="5411" y="1"/>
                  </a:moveTo>
                  <a:cubicBezTo>
                    <a:pt x="4040" y="1"/>
                    <a:pt x="2778" y="830"/>
                    <a:pt x="1840" y="1660"/>
                  </a:cubicBezTo>
                  <a:cubicBezTo>
                    <a:pt x="902" y="2453"/>
                    <a:pt x="289" y="3283"/>
                    <a:pt x="289" y="3283"/>
                  </a:cubicBezTo>
                  <a:lnTo>
                    <a:pt x="290" y="3283"/>
                  </a:lnTo>
                  <a:lnTo>
                    <a:pt x="290" y="3283"/>
                  </a:lnTo>
                  <a:cubicBezTo>
                    <a:pt x="97" y="3495"/>
                    <a:pt x="1" y="3766"/>
                    <a:pt x="1" y="4004"/>
                  </a:cubicBezTo>
                  <a:cubicBezTo>
                    <a:pt x="1" y="4617"/>
                    <a:pt x="470" y="5194"/>
                    <a:pt x="1191" y="5375"/>
                  </a:cubicBezTo>
                  <a:cubicBezTo>
                    <a:pt x="1407" y="5447"/>
                    <a:pt x="1660" y="5483"/>
                    <a:pt x="1948" y="5483"/>
                  </a:cubicBezTo>
                  <a:cubicBezTo>
                    <a:pt x="2670" y="5483"/>
                    <a:pt x="3680" y="5338"/>
                    <a:pt x="4653" y="5122"/>
                  </a:cubicBezTo>
                  <a:cubicBezTo>
                    <a:pt x="5663" y="4906"/>
                    <a:pt x="6601" y="4617"/>
                    <a:pt x="7250" y="4220"/>
                  </a:cubicBezTo>
                  <a:cubicBezTo>
                    <a:pt x="7899" y="3788"/>
                    <a:pt x="8296" y="3066"/>
                    <a:pt x="8296" y="2309"/>
                  </a:cubicBezTo>
                  <a:cubicBezTo>
                    <a:pt x="8296" y="1804"/>
                    <a:pt x="8116" y="1263"/>
                    <a:pt x="7683" y="866"/>
                  </a:cubicBezTo>
                  <a:cubicBezTo>
                    <a:pt x="7286" y="433"/>
                    <a:pt x="6673" y="145"/>
                    <a:pt x="5844" y="37"/>
                  </a:cubicBezTo>
                  <a:cubicBezTo>
                    <a:pt x="5699" y="1"/>
                    <a:pt x="5555" y="1"/>
                    <a:pt x="54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8" name="Google Shape;4798;p64"/>
            <p:cNvSpPr/>
            <p:nvPr/>
          </p:nvSpPr>
          <p:spPr>
            <a:xfrm>
              <a:off x="3519650" y="3464200"/>
              <a:ext cx="179450" cy="87600"/>
            </a:xfrm>
            <a:custGeom>
              <a:avLst/>
              <a:gdLst/>
              <a:ahLst/>
              <a:cxnLst/>
              <a:rect l="l" t="t" r="r" b="b"/>
              <a:pathLst>
                <a:path w="7178" h="3504" extrusionOk="0">
                  <a:moveTo>
                    <a:pt x="6850" y="0"/>
                  </a:moveTo>
                  <a:cubicBezTo>
                    <a:pt x="6778" y="0"/>
                    <a:pt x="6704" y="27"/>
                    <a:pt x="6637" y="77"/>
                  </a:cubicBezTo>
                  <a:lnTo>
                    <a:pt x="6601" y="113"/>
                  </a:lnTo>
                  <a:cubicBezTo>
                    <a:pt x="6420" y="258"/>
                    <a:pt x="5591" y="943"/>
                    <a:pt x="4401" y="1592"/>
                  </a:cubicBezTo>
                  <a:cubicBezTo>
                    <a:pt x="3246" y="2241"/>
                    <a:pt x="1732" y="2854"/>
                    <a:pt x="289" y="2891"/>
                  </a:cubicBezTo>
                  <a:cubicBezTo>
                    <a:pt x="109" y="2891"/>
                    <a:pt x="0" y="3035"/>
                    <a:pt x="0" y="3215"/>
                  </a:cubicBezTo>
                  <a:cubicBezTo>
                    <a:pt x="0" y="3359"/>
                    <a:pt x="145" y="3504"/>
                    <a:pt x="289" y="3504"/>
                  </a:cubicBezTo>
                  <a:cubicBezTo>
                    <a:pt x="2020" y="3432"/>
                    <a:pt x="3679" y="2674"/>
                    <a:pt x="4942" y="1953"/>
                  </a:cubicBezTo>
                  <a:cubicBezTo>
                    <a:pt x="6204" y="1231"/>
                    <a:pt x="7033" y="546"/>
                    <a:pt x="7033" y="546"/>
                  </a:cubicBezTo>
                  <a:cubicBezTo>
                    <a:pt x="7142" y="438"/>
                    <a:pt x="7178" y="222"/>
                    <a:pt x="7070" y="113"/>
                  </a:cubicBezTo>
                  <a:cubicBezTo>
                    <a:pt x="7012" y="36"/>
                    <a:pt x="6933" y="0"/>
                    <a:pt x="68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9" name="Google Shape;4799;p64"/>
            <p:cNvSpPr/>
            <p:nvPr/>
          </p:nvSpPr>
          <p:spPr>
            <a:xfrm>
              <a:off x="3448425" y="3008125"/>
              <a:ext cx="265700" cy="114050"/>
            </a:xfrm>
            <a:custGeom>
              <a:avLst/>
              <a:gdLst/>
              <a:ahLst/>
              <a:cxnLst/>
              <a:rect l="l" t="t" r="r" b="b"/>
              <a:pathLst>
                <a:path w="10628" h="4562" extrusionOk="0">
                  <a:moveTo>
                    <a:pt x="6842" y="0"/>
                  </a:moveTo>
                  <a:cubicBezTo>
                    <a:pt x="6622" y="0"/>
                    <a:pt x="6397" y="11"/>
                    <a:pt x="6168" y="34"/>
                  </a:cubicBezTo>
                  <a:cubicBezTo>
                    <a:pt x="4040" y="287"/>
                    <a:pt x="2525" y="2451"/>
                    <a:pt x="1767" y="2811"/>
                  </a:cubicBezTo>
                  <a:cubicBezTo>
                    <a:pt x="1010" y="3208"/>
                    <a:pt x="0" y="3208"/>
                    <a:pt x="0" y="3208"/>
                  </a:cubicBezTo>
                  <a:cubicBezTo>
                    <a:pt x="0" y="3208"/>
                    <a:pt x="1243" y="4561"/>
                    <a:pt x="1988" y="4561"/>
                  </a:cubicBezTo>
                  <a:cubicBezTo>
                    <a:pt x="2095" y="4561"/>
                    <a:pt x="2191" y="4534"/>
                    <a:pt x="2272" y="4471"/>
                  </a:cubicBezTo>
                  <a:cubicBezTo>
                    <a:pt x="2885" y="3966"/>
                    <a:pt x="5158" y="1693"/>
                    <a:pt x="7791" y="1441"/>
                  </a:cubicBezTo>
                  <a:cubicBezTo>
                    <a:pt x="8395" y="1384"/>
                    <a:pt x="8881" y="1365"/>
                    <a:pt x="9268" y="1365"/>
                  </a:cubicBezTo>
                  <a:cubicBezTo>
                    <a:pt x="9956" y="1365"/>
                    <a:pt x="10327" y="1424"/>
                    <a:pt x="10484" y="1424"/>
                  </a:cubicBezTo>
                  <a:cubicBezTo>
                    <a:pt x="10628" y="1424"/>
                    <a:pt x="10593" y="1375"/>
                    <a:pt x="10460" y="1188"/>
                  </a:cubicBezTo>
                  <a:cubicBezTo>
                    <a:pt x="10106" y="738"/>
                    <a:pt x="8660" y="0"/>
                    <a:pt x="68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0" name="Google Shape;4800;p64"/>
            <p:cNvSpPr/>
            <p:nvPr/>
          </p:nvSpPr>
          <p:spPr>
            <a:xfrm>
              <a:off x="3440300" y="3000850"/>
              <a:ext cx="279550" cy="128075"/>
            </a:xfrm>
            <a:custGeom>
              <a:avLst/>
              <a:gdLst/>
              <a:ahLst/>
              <a:cxnLst/>
              <a:rect l="l" t="t" r="r" b="b"/>
              <a:pathLst>
                <a:path w="11182" h="5123" extrusionOk="0">
                  <a:moveTo>
                    <a:pt x="7250" y="614"/>
                  </a:moveTo>
                  <a:cubicBezTo>
                    <a:pt x="8116" y="614"/>
                    <a:pt x="8873" y="758"/>
                    <a:pt x="9450" y="1011"/>
                  </a:cubicBezTo>
                  <a:cubicBezTo>
                    <a:pt x="9731" y="1116"/>
                    <a:pt x="9977" y="1221"/>
                    <a:pt x="10156" y="1359"/>
                  </a:cubicBezTo>
                  <a:lnTo>
                    <a:pt x="10156" y="1359"/>
                  </a:lnTo>
                  <a:cubicBezTo>
                    <a:pt x="9999" y="1349"/>
                    <a:pt x="9817" y="1335"/>
                    <a:pt x="9594" y="1335"/>
                  </a:cubicBezTo>
                  <a:cubicBezTo>
                    <a:pt x="9198" y="1335"/>
                    <a:pt x="8693" y="1371"/>
                    <a:pt x="8080" y="1443"/>
                  </a:cubicBezTo>
                  <a:cubicBezTo>
                    <a:pt x="6709" y="1552"/>
                    <a:pt x="5447" y="2201"/>
                    <a:pt x="4437" y="2886"/>
                  </a:cubicBezTo>
                  <a:cubicBezTo>
                    <a:pt x="3932" y="3247"/>
                    <a:pt x="3499" y="3571"/>
                    <a:pt x="3138" y="3860"/>
                  </a:cubicBezTo>
                  <a:cubicBezTo>
                    <a:pt x="2814" y="4148"/>
                    <a:pt x="2561" y="4401"/>
                    <a:pt x="2417" y="4509"/>
                  </a:cubicBezTo>
                  <a:lnTo>
                    <a:pt x="2309" y="4545"/>
                  </a:lnTo>
                  <a:cubicBezTo>
                    <a:pt x="2237" y="4545"/>
                    <a:pt x="2020" y="4473"/>
                    <a:pt x="1840" y="4365"/>
                  </a:cubicBezTo>
                  <a:cubicBezTo>
                    <a:pt x="1571" y="4197"/>
                    <a:pt x="1270" y="3965"/>
                    <a:pt x="1026" y="3730"/>
                  </a:cubicBezTo>
                  <a:lnTo>
                    <a:pt x="1026" y="3730"/>
                  </a:lnTo>
                  <a:cubicBezTo>
                    <a:pt x="1382" y="3678"/>
                    <a:pt x="1826" y="3579"/>
                    <a:pt x="2237" y="3391"/>
                  </a:cubicBezTo>
                  <a:cubicBezTo>
                    <a:pt x="2453" y="3247"/>
                    <a:pt x="2706" y="3030"/>
                    <a:pt x="2994" y="2778"/>
                  </a:cubicBezTo>
                  <a:cubicBezTo>
                    <a:pt x="3860" y="1984"/>
                    <a:pt x="5050" y="794"/>
                    <a:pt x="6529" y="650"/>
                  </a:cubicBezTo>
                  <a:cubicBezTo>
                    <a:pt x="6781" y="614"/>
                    <a:pt x="6998" y="614"/>
                    <a:pt x="7250" y="614"/>
                  </a:cubicBezTo>
                  <a:close/>
                  <a:moveTo>
                    <a:pt x="7250" y="1"/>
                  </a:moveTo>
                  <a:cubicBezTo>
                    <a:pt x="6998" y="1"/>
                    <a:pt x="6709" y="1"/>
                    <a:pt x="6457" y="37"/>
                  </a:cubicBezTo>
                  <a:cubicBezTo>
                    <a:pt x="5302" y="181"/>
                    <a:pt x="4329" y="830"/>
                    <a:pt x="3571" y="1443"/>
                  </a:cubicBezTo>
                  <a:cubicBezTo>
                    <a:pt x="3210" y="1768"/>
                    <a:pt x="2850" y="2093"/>
                    <a:pt x="2597" y="2345"/>
                  </a:cubicBezTo>
                  <a:cubicBezTo>
                    <a:pt x="2309" y="2598"/>
                    <a:pt x="2092" y="2778"/>
                    <a:pt x="1948" y="2850"/>
                  </a:cubicBezTo>
                  <a:cubicBezTo>
                    <a:pt x="1624" y="2994"/>
                    <a:pt x="1191" y="3102"/>
                    <a:pt x="866" y="3139"/>
                  </a:cubicBezTo>
                  <a:cubicBezTo>
                    <a:pt x="722" y="3175"/>
                    <a:pt x="578" y="3175"/>
                    <a:pt x="469" y="3175"/>
                  </a:cubicBezTo>
                  <a:lnTo>
                    <a:pt x="325" y="3175"/>
                  </a:lnTo>
                  <a:cubicBezTo>
                    <a:pt x="217" y="3175"/>
                    <a:pt x="109" y="3247"/>
                    <a:pt x="37" y="3355"/>
                  </a:cubicBezTo>
                  <a:cubicBezTo>
                    <a:pt x="0" y="3463"/>
                    <a:pt x="37" y="3607"/>
                    <a:pt x="109" y="3680"/>
                  </a:cubicBezTo>
                  <a:cubicBezTo>
                    <a:pt x="109" y="3716"/>
                    <a:pt x="433" y="4040"/>
                    <a:pt x="866" y="4401"/>
                  </a:cubicBezTo>
                  <a:cubicBezTo>
                    <a:pt x="1046" y="4581"/>
                    <a:pt x="1299" y="4762"/>
                    <a:pt x="1551" y="4870"/>
                  </a:cubicBezTo>
                  <a:cubicBezTo>
                    <a:pt x="1768" y="5014"/>
                    <a:pt x="2020" y="5122"/>
                    <a:pt x="2309" y="5122"/>
                  </a:cubicBezTo>
                  <a:cubicBezTo>
                    <a:pt x="2453" y="5122"/>
                    <a:pt x="2633" y="5086"/>
                    <a:pt x="2778" y="4978"/>
                  </a:cubicBezTo>
                  <a:cubicBezTo>
                    <a:pt x="2958" y="4834"/>
                    <a:pt x="3210" y="4617"/>
                    <a:pt x="3535" y="4329"/>
                  </a:cubicBezTo>
                  <a:cubicBezTo>
                    <a:pt x="4545" y="3463"/>
                    <a:pt x="6276" y="2201"/>
                    <a:pt x="8152" y="2020"/>
                  </a:cubicBezTo>
                  <a:cubicBezTo>
                    <a:pt x="8729" y="1984"/>
                    <a:pt x="9234" y="1948"/>
                    <a:pt x="9594" y="1948"/>
                  </a:cubicBezTo>
                  <a:cubicBezTo>
                    <a:pt x="9919" y="1948"/>
                    <a:pt x="10171" y="1948"/>
                    <a:pt x="10388" y="1984"/>
                  </a:cubicBezTo>
                  <a:cubicBezTo>
                    <a:pt x="10568" y="1984"/>
                    <a:pt x="10676" y="2020"/>
                    <a:pt x="10785" y="2020"/>
                  </a:cubicBezTo>
                  <a:cubicBezTo>
                    <a:pt x="10857" y="2020"/>
                    <a:pt x="10893" y="2020"/>
                    <a:pt x="10965" y="1984"/>
                  </a:cubicBezTo>
                  <a:cubicBezTo>
                    <a:pt x="11001" y="1984"/>
                    <a:pt x="11073" y="1948"/>
                    <a:pt x="11109" y="1876"/>
                  </a:cubicBezTo>
                  <a:cubicBezTo>
                    <a:pt x="11181" y="1804"/>
                    <a:pt x="11181" y="1732"/>
                    <a:pt x="11181" y="1660"/>
                  </a:cubicBezTo>
                  <a:cubicBezTo>
                    <a:pt x="11181" y="1588"/>
                    <a:pt x="11181" y="1552"/>
                    <a:pt x="11145" y="1515"/>
                  </a:cubicBezTo>
                  <a:cubicBezTo>
                    <a:pt x="11109" y="1407"/>
                    <a:pt x="11073" y="1371"/>
                    <a:pt x="11001" y="1299"/>
                  </a:cubicBezTo>
                  <a:cubicBezTo>
                    <a:pt x="10893" y="1155"/>
                    <a:pt x="10712" y="1011"/>
                    <a:pt x="10496" y="866"/>
                  </a:cubicBezTo>
                  <a:cubicBezTo>
                    <a:pt x="9811" y="433"/>
                    <a:pt x="8657" y="1"/>
                    <a:pt x="72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1" name="Google Shape;4801;p64"/>
            <p:cNvSpPr/>
            <p:nvPr/>
          </p:nvSpPr>
          <p:spPr>
            <a:xfrm>
              <a:off x="3222100" y="3043825"/>
              <a:ext cx="154200" cy="61775"/>
            </a:xfrm>
            <a:custGeom>
              <a:avLst/>
              <a:gdLst/>
              <a:ahLst/>
              <a:cxnLst/>
              <a:rect l="l" t="t" r="r" b="b"/>
              <a:pathLst>
                <a:path w="6168" h="2471" extrusionOk="0">
                  <a:moveTo>
                    <a:pt x="1786" y="0"/>
                  </a:moveTo>
                  <a:cubicBezTo>
                    <a:pt x="1695" y="0"/>
                    <a:pt x="1604" y="4"/>
                    <a:pt x="1515" y="13"/>
                  </a:cubicBezTo>
                  <a:cubicBezTo>
                    <a:pt x="0" y="121"/>
                    <a:pt x="108" y="1131"/>
                    <a:pt x="108" y="1131"/>
                  </a:cubicBezTo>
                  <a:cubicBezTo>
                    <a:pt x="108" y="1131"/>
                    <a:pt x="758" y="1275"/>
                    <a:pt x="2886" y="1888"/>
                  </a:cubicBezTo>
                  <a:cubicBezTo>
                    <a:pt x="4332" y="2330"/>
                    <a:pt x="4862" y="2471"/>
                    <a:pt x="5166" y="2471"/>
                  </a:cubicBezTo>
                  <a:cubicBezTo>
                    <a:pt x="5310" y="2471"/>
                    <a:pt x="5403" y="2440"/>
                    <a:pt x="5519" y="2393"/>
                  </a:cubicBezTo>
                  <a:cubicBezTo>
                    <a:pt x="5915" y="2285"/>
                    <a:pt x="6168" y="1275"/>
                    <a:pt x="6168" y="1275"/>
                  </a:cubicBezTo>
                  <a:lnTo>
                    <a:pt x="6168" y="1275"/>
                  </a:lnTo>
                  <a:cubicBezTo>
                    <a:pt x="6078" y="1357"/>
                    <a:pt x="5963" y="1389"/>
                    <a:pt x="5840" y="1389"/>
                  </a:cubicBezTo>
                  <a:cubicBezTo>
                    <a:pt x="5422" y="1389"/>
                    <a:pt x="4905" y="1023"/>
                    <a:pt x="4905" y="1023"/>
                  </a:cubicBezTo>
                  <a:cubicBezTo>
                    <a:pt x="4905" y="1023"/>
                    <a:pt x="3244" y="0"/>
                    <a:pt x="17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2" name="Google Shape;4802;p64"/>
            <p:cNvSpPr/>
            <p:nvPr/>
          </p:nvSpPr>
          <p:spPr>
            <a:xfrm>
              <a:off x="3217575" y="3036025"/>
              <a:ext cx="166850" cy="76650"/>
            </a:xfrm>
            <a:custGeom>
              <a:avLst/>
              <a:gdLst/>
              <a:ahLst/>
              <a:cxnLst/>
              <a:rect l="l" t="t" r="r" b="b"/>
              <a:pathLst>
                <a:path w="6674" h="3066" extrusionOk="0">
                  <a:moveTo>
                    <a:pt x="1912" y="613"/>
                  </a:moveTo>
                  <a:cubicBezTo>
                    <a:pt x="2598" y="613"/>
                    <a:pt x="3355" y="866"/>
                    <a:pt x="3932" y="1082"/>
                  </a:cubicBezTo>
                  <a:cubicBezTo>
                    <a:pt x="4221" y="1227"/>
                    <a:pt x="4473" y="1335"/>
                    <a:pt x="4654" y="1443"/>
                  </a:cubicBezTo>
                  <a:cubicBezTo>
                    <a:pt x="4726" y="1479"/>
                    <a:pt x="4798" y="1515"/>
                    <a:pt x="4870" y="1551"/>
                  </a:cubicBezTo>
                  <a:lnTo>
                    <a:pt x="4916" y="1574"/>
                  </a:lnTo>
                  <a:lnTo>
                    <a:pt x="4916" y="1574"/>
                  </a:lnTo>
                  <a:lnTo>
                    <a:pt x="4906" y="1587"/>
                  </a:lnTo>
                  <a:cubicBezTo>
                    <a:pt x="4906" y="1587"/>
                    <a:pt x="5050" y="1659"/>
                    <a:pt x="5267" y="1768"/>
                  </a:cubicBezTo>
                  <a:cubicBezTo>
                    <a:pt x="5418" y="1859"/>
                    <a:pt x="5647" y="1950"/>
                    <a:pt x="5887" y="1976"/>
                  </a:cubicBezTo>
                  <a:lnTo>
                    <a:pt x="5887" y="1976"/>
                  </a:lnTo>
                  <a:cubicBezTo>
                    <a:pt x="5874" y="2004"/>
                    <a:pt x="5859" y="2031"/>
                    <a:pt x="5844" y="2056"/>
                  </a:cubicBezTo>
                  <a:cubicBezTo>
                    <a:pt x="5808" y="2164"/>
                    <a:pt x="5736" y="2273"/>
                    <a:pt x="5700" y="2345"/>
                  </a:cubicBezTo>
                  <a:lnTo>
                    <a:pt x="5627" y="2417"/>
                  </a:lnTo>
                  <a:cubicBezTo>
                    <a:pt x="5483" y="2453"/>
                    <a:pt x="5447" y="2489"/>
                    <a:pt x="5375" y="2489"/>
                  </a:cubicBezTo>
                  <a:cubicBezTo>
                    <a:pt x="5159" y="2489"/>
                    <a:pt x="4618" y="2345"/>
                    <a:pt x="3139" y="1912"/>
                  </a:cubicBezTo>
                  <a:cubicBezTo>
                    <a:pt x="1749" y="1511"/>
                    <a:pt x="990" y="1311"/>
                    <a:pt x="631" y="1220"/>
                  </a:cubicBezTo>
                  <a:lnTo>
                    <a:pt x="631" y="1220"/>
                  </a:lnTo>
                  <a:cubicBezTo>
                    <a:pt x="645" y="1152"/>
                    <a:pt x="672" y="1077"/>
                    <a:pt x="722" y="1010"/>
                  </a:cubicBezTo>
                  <a:cubicBezTo>
                    <a:pt x="867" y="866"/>
                    <a:pt x="1119" y="686"/>
                    <a:pt x="1696" y="613"/>
                  </a:cubicBezTo>
                  <a:close/>
                  <a:moveTo>
                    <a:pt x="1912" y="0"/>
                  </a:moveTo>
                  <a:cubicBezTo>
                    <a:pt x="1840" y="0"/>
                    <a:pt x="1732" y="0"/>
                    <a:pt x="1660" y="36"/>
                  </a:cubicBezTo>
                  <a:cubicBezTo>
                    <a:pt x="939" y="72"/>
                    <a:pt x="506" y="325"/>
                    <a:pt x="253" y="613"/>
                  </a:cubicBezTo>
                  <a:cubicBezTo>
                    <a:pt x="37" y="938"/>
                    <a:pt x="1" y="1263"/>
                    <a:pt x="1" y="1407"/>
                  </a:cubicBezTo>
                  <a:lnTo>
                    <a:pt x="1" y="1479"/>
                  </a:lnTo>
                  <a:cubicBezTo>
                    <a:pt x="1" y="1623"/>
                    <a:pt x="109" y="1732"/>
                    <a:pt x="253" y="1732"/>
                  </a:cubicBezTo>
                  <a:lnTo>
                    <a:pt x="253" y="1768"/>
                  </a:lnTo>
                  <a:cubicBezTo>
                    <a:pt x="398" y="1768"/>
                    <a:pt x="1119" y="1948"/>
                    <a:pt x="2994" y="2489"/>
                  </a:cubicBezTo>
                  <a:cubicBezTo>
                    <a:pt x="4473" y="2922"/>
                    <a:pt x="4978" y="3066"/>
                    <a:pt x="5375" y="3066"/>
                  </a:cubicBezTo>
                  <a:cubicBezTo>
                    <a:pt x="5555" y="3066"/>
                    <a:pt x="5700" y="3030"/>
                    <a:pt x="5808" y="2994"/>
                  </a:cubicBezTo>
                  <a:cubicBezTo>
                    <a:pt x="5988" y="2922"/>
                    <a:pt x="6132" y="2777"/>
                    <a:pt x="6204" y="2633"/>
                  </a:cubicBezTo>
                  <a:cubicBezTo>
                    <a:pt x="6349" y="2453"/>
                    <a:pt x="6457" y="2200"/>
                    <a:pt x="6529" y="2020"/>
                  </a:cubicBezTo>
                  <a:cubicBezTo>
                    <a:pt x="6601" y="1804"/>
                    <a:pt x="6637" y="1659"/>
                    <a:pt x="6637" y="1659"/>
                  </a:cubicBezTo>
                  <a:cubicBezTo>
                    <a:pt x="6673" y="1515"/>
                    <a:pt x="6601" y="1371"/>
                    <a:pt x="6493" y="1335"/>
                  </a:cubicBezTo>
                  <a:cubicBezTo>
                    <a:pt x="6444" y="1302"/>
                    <a:pt x="6381" y="1285"/>
                    <a:pt x="6320" y="1285"/>
                  </a:cubicBezTo>
                  <a:cubicBezTo>
                    <a:pt x="6245" y="1285"/>
                    <a:pt x="6172" y="1311"/>
                    <a:pt x="6132" y="1371"/>
                  </a:cubicBezTo>
                  <a:cubicBezTo>
                    <a:pt x="6096" y="1371"/>
                    <a:pt x="6096" y="1407"/>
                    <a:pt x="6024" y="1407"/>
                  </a:cubicBezTo>
                  <a:cubicBezTo>
                    <a:pt x="5880" y="1407"/>
                    <a:pt x="5700" y="1335"/>
                    <a:pt x="5519" y="1263"/>
                  </a:cubicBezTo>
                  <a:cubicBezTo>
                    <a:pt x="5447" y="1191"/>
                    <a:pt x="5375" y="1154"/>
                    <a:pt x="5339" y="1118"/>
                  </a:cubicBezTo>
                  <a:lnTo>
                    <a:pt x="5267" y="1082"/>
                  </a:lnTo>
                  <a:lnTo>
                    <a:pt x="5231" y="1082"/>
                  </a:lnTo>
                  <a:cubicBezTo>
                    <a:pt x="5231" y="1046"/>
                    <a:pt x="4798" y="794"/>
                    <a:pt x="4149" y="541"/>
                  </a:cubicBezTo>
                  <a:cubicBezTo>
                    <a:pt x="3536" y="289"/>
                    <a:pt x="2742" y="0"/>
                    <a:pt x="19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3" name="Google Shape;4803;p64"/>
            <p:cNvSpPr/>
            <p:nvPr/>
          </p:nvSpPr>
          <p:spPr>
            <a:xfrm>
              <a:off x="3744175" y="2649575"/>
              <a:ext cx="185750" cy="297200"/>
            </a:xfrm>
            <a:custGeom>
              <a:avLst/>
              <a:gdLst/>
              <a:ahLst/>
              <a:cxnLst/>
              <a:rect l="l" t="t" r="r" b="b"/>
              <a:pathLst>
                <a:path w="7430" h="11888" extrusionOk="0">
                  <a:moveTo>
                    <a:pt x="712" y="1"/>
                  </a:moveTo>
                  <a:cubicBezTo>
                    <a:pt x="275" y="1"/>
                    <a:pt x="0" y="58"/>
                    <a:pt x="0" y="58"/>
                  </a:cubicBezTo>
                  <a:cubicBezTo>
                    <a:pt x="0" y="58"/>
                    <a:pt x="5663" y="2438"/>
                    <a:pt x="6168" y="11888"/>
                  </a:cubicBezTo>
                  <a:lnTo>
                    <a:pt x="7286" y="11743"/>
                  </a:lnTo>
                  <a:cubicBezTo>
                    <a:pt x="7286" y="11743"/>
                    <a:pt x="7430" y="7343"/>
                    <a:pt x="5518" y="3304"/>
                  </a:cubicBezTo>
                  <a:cubicBezTo>
                    <a:pt x="4158" y="399"/>
                    <a:pt x="1867" y="1"/>
                    <a:pt x="7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4" name="Google Shape;4804;p64"/>
            <p:cNvSpPr/>
            <p:nvPr/>
          </p:nvSpPr>
          <p:spPr>
            <a:xfrm>
              <a:off x="3736050" y="2641975"/>
              <a:ext cx="198400" cy="312025"/>
            </a:xfrm>
            <a:custGeom>
              <a:avLst/>
              <a:gdLst/>
              <a:ahLst/>
              <a:cxnLst/>
              <a:rect l="l" t="t" r="r" b="b"/>
              <a:pathLst>
                <a:path w="7936" h="12481" extrusionOk="0">
                  <a:moveTo>
                    <a:pt x="1384" y="626"/>
                  </a:moveTo>
                  <a:cubicBezTo>
                    <a:pt x="1898" y="660"/>
                    <a:pt x="2554" y="777"/>
                    <a:pt x="3210" y="1119"/>
                  </a:cubicBezTo>
                  <a:cubicBezTo>
                    <a:pt x="4040" y="1552"/>
                    <a:pt x="4906" y="2345"/>
                    <a:pt x="5591" y="3752"/>
                  </a:cubicBezTo>
                  <a:cubicBezTo>
                    <a:pt x="7165" y="7109"/>
                    <a:pt x="7314" y="10806"/>
                    <a:pt x="7322" y="11783"/>
                  </a:cubicBezTo>
                  <a:lnTo>
                    <a:pt x="7322" y="11783"/>
                  </a:lnTo>
                  <a:lnTo>
                    <a:pt x="6762" y="11837"/>
                  </a:lnTo>
                  <a:lnTo>
                    <a:pt x="6762" y="11837"/>
                  </a:lnTo>
                  <a:cubicBezTo>
                    <a:pt x="6459" y="7259"/>
                    <a:pt x="4944" y="4324"/>
                    <a:pt x="3463" y="2526"/>
                  </a:cubicBezTo>
                  <a:cubicBezTo>
                    <a:pt x="2690" y="1626"/>
                    <a:pt x="1943" y="1014"/>
                    <a:pt x="1384" y="626"/>
                  </a:cubicBezTo>
                  <a:close/>
                  <a:moveTo>
                    <a:pt x="1010" y="1"/>
                  </a:moveTo>
                  <a:cubicBezTo>
                    <a:pt x="578" y="1"/>
                    <a:pt x="289" y="73"/>
                    <a:pt x="253" y="73"/>
                  </a:cubicBezTo>
                  <a:cubicBezTo>
                    <a:pt x="145" y="73"/>
                    <a:pt x="37" y="181"/>
                    <a:pt x="37" y="326"/>
                  </a:cubicBezTo>
                  <a:cubicBezTo>
                    <a:pt x="1" y="470"/>
                    <a:pt x="73" y="578"/>
                    <a:pt x="217" y="614"/>
                  </a:cubicBezTo>
                  <a:lnTo>
                    <a:pt x="217" y="650"/>
                  </a:lnTo>
                  <a:cubicBezTo>
                    <a:pt x="361" y="686"/>
                    <a:pt x="1732" y="1335"/>
                    <a:pt x="3102" y="3103"/>
                  </a:cubicBezTo>
                  <a:cubicBezTo>
                    <a:pt x="4509" y="4834"/>
                    <a:pt x="5952" y="7683"/>
                    <a:pt x="6204" y="12192"/>
                  </a:cubicBezTo>
                  <a:cubicBezTo>
                    <a:pt x="6204" y="12264"/>
                    <a:pt x="6240" y="12372"/>
                    <a:pt x="6276" y="12408"/>
                  </a:cubicBezTo>
                  <a:cubicBezTo>
                    <a:pt x="6348" y="12480"/>
                    <a:pt x="6420" y="12480"/>
                    <a:pt x="6529" y="12480"/>
                  </a:cubicBezTo>
                  <a:lnTo>
                    <a:pt x="7647" y="12336"/>
                  </a:lnTo>
                  <a:cubicBezTo>
                    <a:pt x="7791" y="12336"/>
                    <a:pt x="7899" y="12228"/>
                    <a:pt x="7935" y="12047"/>
                  </a:cubicBezTo>
                  <a:cubicBezTo>
                    <a:pt x="7935" y="12047"/>
                    <a:pt x="7935" y="12011"/>
                    <a:pt x="7935" y="11867"/>
                  </a:cubicBezTo>
                  <a:cubicBezTo>
                    <a:pt x="7935" y="11001"/>
                    <a:pt x="7827" y="7106"/>
                    <a:pt x="6132" y="3499"/>
                  </a:cubicBezTo>
                  <a:cubicBezTo>
                    <a:pt x="5411" y="1985"/>
                    <a:pt x="4437" y="1083"/>
                    <a:pt x="3499" y="614"/>
                  </a:cubicBezTo>
                  <a:cubicBezTo>
                    <a:pt x="2561" y="109"/>
                    <a:pt x="1624" y="1"/>
                    <a:pt x="10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5" name="Google Shape;4805;p64"/>
            <p:cNvSpPr/>
            <p:nvPr/>
          </p:nvSpPr>
          <p:spPr>
            <a:xfrm>
              <a:off x="3817200" y="2908125"/>
              <a:ext cx="233550" cy="136925"/>
            </a:xfrm>
            <a:custGeom>
              <a:avLst/>
              <a:gdLst/>
              <a:ahLst/>
              <a:cxnLst/>
              <a:rect l="l" t="t" r="r" b="b"/>
              <a:pathLst>
                <a:path w="9342" h="5477" extrusionOk="0">
                  <a:moveTo>
                    <a:pt x="7313" y="0"/>
                  </a:moveTo>
                  <a:cubicBezTo>
                    <a:pt x="7114" y="0"/>
                    <a:pt x="6910" y="34"/>
                    <a:pt x="6709" y="103"/>
                  </a:cubicBezTo>
                  <a:lnTo>
                    <a:pt x="1407" y="2015"/>
                  </a:lnTo>
                  <a:cubicBezTo>
                    <a:pt x="469" y="2339"/>
                    <a:pt x="1" y="3349"/>
                    <a:pt x="325" y="4287"/>
                  </a:cubicBezTo>
                  <a:cubicBezTo>
                    <a:pt x="578" y="5044"/>
                    <a:pt x="1263" y="5477"/>
                    <a:pt x="2020" y="5477"/>
                  </a:cubicBezTo>
                  <a:cubicBezTo>
                    <a:pt x="2201" y="5477"/>
                    <a:pt x="2417" y="5441"/>
                    <a:pt x="2633" y="5369"/>
                  </a:cubicBezTo>
                  <a:lnTo>
                    <a:pt x="7899" y="3493"/>
                  </a:lnTo>
                  <a:cubicBezTo>
                    <a:pt x="8837" y="3169"/>
                    <a:pt x="9342" y="2123"/>
                    <a:pt x="8981" y="1185"/>
                  </a:cubicBezTo>
                  <a:cubicBezTo>
                    <a:pt x="8726" y="448"/>
                    <a:pt x="8047" y="0"/>
                    <a:pt x="731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6" name="Google Shape;4806;p64"/>
            <p:cNvSpPr/>
            <p:nvPr/>
          </p:nvSpPr>
          <p:spPr>
            <a:xfrm>
              <a:off x="3815400" y="2900775"/>
              <a:ext cx="237175" cy="152400"/>
            </a:xfrm>
            <a:custGeom>
              <a:avLst/>
              <a:gdLst/>
              <a:ahLst/>
              <a:cxnLst/>
              <a:rect l="l" t="t" r="r" b="b"/>
              <a:pathLst>
                <a:path w="9487" h="6096" extrusionOk="0">
                  <a:moveTo>
                    <a:pt x="7394" y="613"/>
                  </a:moveTo>
                  <a:cubicBezTo>
                    <a:pt x="8007" y="613"/>
                    <a:pt x="8584" y="974"/>
                    <a:pt x="8801" y="1587"/>
                  </a:cubicBezTo>
                  <a:cubicBezTo>
                    <a:pt x="8837" y="1768"/>
                    <a:pt x="8873" y="1912"/>
                    <a:pt x="8873" y="2092"/>
                  </a:cubicBezTo>
                  <a:cubicBezTo>
                    <a:pt x="8873" y="2705"/>
                    <a:pt x="8476" y="3282"/>
                    <a:pt x="7899" y="3499"/>
                  </a:cubicBezTo>
                  <a:lnTo>
                    <a:pt x="2597" y="5410"/>
                  </a:lnTo>
                  <a:cubicBezTo>
                    <a:pt x="2417" y="5446"/>
                    <a:pt x="2237" y="5482"/>
                    <a:pt x="2092" y="5482"/>
                  </a:cubicBezTo>
                  <a:cubicBezTo>
                    <a:pt x="1479" y="5482"/>
                    <a:pt x="902" y="5086"/>
                    <a:pt x="686" y="4473"/>
                  </a:cubicBezTo>
                  <a:cubicBezTo>
                    <a:pt x="614" y="4328"/>
                    <a:pt x="577" y="4148"/>
                    <a:pt x="577" y="4004"/>
                  </a:cubicBezTo>
                  <a:cubicBezTo>
                    <a:pt x="577" y="3391"/>
                    <a:pt x="974" y="2813"/>
                    <a:pt x="1587" y="2597"/>
                  </a:cubicBezTo>
                  <a:lnTo>
                    <a:pt x="6889" y="686"/>
                  </a:lnTo>
                  <a:cubicBezTo>
                    <a:pt x="7033" y="613"/>
                    <a:pt x="7214" y="613"/>
                    <a:pt x="7394" y="613"/>
                  </a:cubicBezTo>
                  <a:close/>
                  <a:moveTo>
                    <a:pt x="7394" y="0"/>
                  </a:moveTo>
                  <a:cubicBezTo>
                    <a:pt x="7142" y="0"/>
                    <a:pt x="6889" y="36"/>
                    <a:pt x="6673" y="108"/>
                  </a:cubicBezTo>
                  <a:lnTo>
                    <a:pt x="1371" y="2020"/>
                  </a:lnTo>
                  <a:cubicBezTo>
                    <a:pt x="541" y="2309"/>
                    <a:pt x="0" y="3138"/>
                    <a:pt x="0" y="4004"/>
                  </a:cubicBezTo>
                  <a:cubicBezTo>
                    <a:pt x="0" y="4220"/>
                    <a:pt x="36" y="4473"/>
                    <a:pt x="109" y="4689"/>
                  </a:cubicBezTo>
                  <a:cubicBezTo>
                    <a:pt x="433" y="5555"/>
                    <a:pt x="1227" y="6096"/>
                    <a:pt x="2092" y="6096"/>
                  </a:cubicBezTo>
                  <a:cubicBezTo>
                    <a:pt x="2309" y="6096"/>
                    <a:pt x="2561" y="6060"/>
                    <a:pt x="2778" y="5951"/>
                  </a:cubicBezTo>
                  <a:lnTo>
                    <a:pt x="8079" y="4076"/>
                  </a:lnTo>
                  <a:cubicBezTo>
                    <a:pt x="8945" y="3751"/>
                    <a:pt x="9486" y="2958"/>
                    <a:pt x="9486" y="2092"/>
                  </a:cubicBezTo>
                  <a:cubicBezTo>
                    <a:pt x="9486" y="1876"/>
                    <a:pt x="9450" y="1623"/>
                    <a:pt x="9342" y="1371"/>
                  </a:cubicBezTo>
                  <a:cubicBezTo>
                    <a:pt x="9053" y="541"/>
                    <a:pt x="8224" y="0"/>
                    <a:pt x="73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7" name="Google Shape;4807;p64"/>
            <p:cNvSpPr/>
            <p:nvPr/>
          </p:nvSpPr>
          <p:spPr>
            <a:xfrm>
              <a:off x="3821700" y="2967975"/>
              <a:ext cx="66750" cy="73075"/>
            </a:xfrm>
            <a:custGeom>
              <a:avLst/>
              <a:gdLst/>
              <a:ahLst/>
              <a:cxnLst/>
              <a:rect l="l" t="t" r="r" b="b"/>
              <a:pathLst>
                <a:path w="2670" h="2923" extrusionOk="0">
                  <a:moveTo>
                    <a:pt x="1091" y="0"/>
                  </a:moveTo>
                  <a:cubicBezTo>
                    <a:pt x="990" y="0"/>
                    <a:pt x="890" y="17"/>
                    <a:pt x="794" y="53"/>
                  </a:cubicBezTo>
                  <a:cubicBezTo>
                    <a:pt x="217" y="270"/>
                    <a:pt x="1" y="1063"/>
                    <a:pt x="289" y="1857"/>
                  </a:cubicBezTo>
                  <a:cubicBezTo>
                    <a:pt x="528" y="2513"/>
                    <a:pt x="1062" y="2922"/>
                    <a:pt x="1566" y="2922"/>
                  </a:cubicBezTo>
                  <a:cubicBezTo>
                    <a:pt x="1672" y="2922"/>
                    <a:pt x="1776" y="2904"/>
                    <a:pt x="1876" y="2867"/>
                  </a:cubicBezTo>
                  <a:cubicBezTo>
                    <a:pt x="2453" y="2650"/>
                    <a:pt x="2670" y="1857"/>
                    <a:pt x="2381" y="1063"/>
                  </a:cubicBezTo>
                  <a:cubicBezTo>
                    <a:pt x="2141" y="431"/>
                    <a:pt x="1599" y="0"/>
                    <a:pt x="109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8" name="Google Shape;4808;p64"/>
            <p:cNvSpPr/>
            <p:nvPr/>
          </p:nvSpPr>
          <p:spPr>
            <a:xfrm>
              <a:off x="3818100" y="2960275"/>
              <a:ext cx="73975" cy="88400"/>
            </a:xfrm>
            <a:custGeom>
              <a:avLst/>
              <a:gdLst/>
              <a:ahLst/>
              <a:cxnLst/>
              <a:rect l="l" t="t" r="r" b="b"/>
              <a:pathLst>
                <a:path w="2959" h="3536" extrusionOk="0">
                  <a:moveTo>
                    <a:pt x="1263" y="614"/>
                  </a:moveTo>
                  <a:cubicBezTo>
                    <a:pt x="1407" y="614"/>
                    <a:pt x="1624" y="686"/>
                    <a:pt x="1804" y="830"/>
                  </a:cubicBezTo>
                  <a:cubicBezTo>
                    <a:pt x="1984" y="974"/>
                    <a:pt x="2129" y="1227"/>
                    <a:pt x="2237" y="1479"/>
                  </a:cubicBezTo>
                  <a:cubicBezTo>
                    <a:pt x="2309" y="1696"/>
                    <a:pt x="2345" y="1876"/>
                    <a:pt x="2345" y="2056"/>
                  </a:cubicBezTo>
                  <a:cubicBezTo>
                    <a:pt x="2345" y="2273"/>
                    <a:pt x="2309" y="2453"/>
                    <a:pt x="2201" y="2597"/>
                  </a:cubicBezTo>
                  <a:cubicBezTo>
                    <a:pt x="2129" y="2742"/>
                    <a:pt x="2020" y="2850"/>
                    <a:pt x="1912" y="2886"/>
                  </a:cubicBezTo>
                  <a:cubicBezTo>
                    <a:pt x="1840" y="2922"/>
                    <a:pt x="1768" y="2922"/>
                    <a:pt x="1696" y="2922"/>
                  </a:cubicBezTo>
                  <a:cubicBezTo>
                    <a:pt x="1551" y="2922"/>
                    <a:pt x="1335" y="2850"/>
                    <a:pt x="1155" y="2706"/>
                  </a:cubicBezTo>
                  <a:cubicBezTo>
                    <a:pt x="974" y="2561"/>
                    <a:pt x="830" y="2345"/>
                    <a:pt x="722" y="2056"/>
                  </a:cubicBezTo>
                  <a:cubicBezTo>
                    <a:pt x="650" y="1876"/>
                    <a:pt x="614" y="1660"/>
                    <a:pt x="614" y="1479"/>
                  </a:cubicBezTo>
                  <a:cubicBezTo>
                    <a:pt x="614" y="1263"/>
                    <a:pt x="650" y="1083"/>
                    <a:pt x="722" y="938"/>
                  </a:cubicBezTo>
                  <a:cubicBezTo>
                    <a:pt x="830" y="794"/>
                    <a:pt x="938" y="686"/>
                    <a:pt x="1047" y="650"/>
                  </a:cubicBezTo>
                  <a:cubicBezTo>
                    <a:pt x="1119" y="614"/>
                    <a:pt x="1191" y="614"/>
                    <a:pt x="1263" y="614"/>
                  </a:cubicBezTo>
                  <a:close/>
                  <a:moveTo>
                    <a:pt x="1263" y="1"/>
                  </a:moveTo>
                  <a:cubicBezTo>
                    <a:pt x="1119" y="1"/>
                    <a:pt x="974" y="37"/>
                    <a:pt x="830" y="73"/>
                  </a:cubicBezTo>
                  <a:cubicBezTo>
                    <a:pt x="578" y="181"/>
                    <a:pt x="361" y="397"/>
                    <a:pt x="217" y="650"/>
                  </a:cubicBezTo>
                  <a:cubicBezTo>
                    <a:pt x="73" y="902"/>
                    <a:pt x="1" y="1191"/>
                    <a:pt x="1" y="1479"/>
                  </a:cubicBezTo>
                  <a:cubicBezTo>
                    <a:pt x="1" y="1732"/>
                    <a:pt x="37" y="2020"/>
                    <a:pt x="145" y="2273"/>
                  </a:cubicBezTo>
                  <a:cubicBezTo>
                    <a:pt x="289" y="2634"/>
                    <a:pt x="506" y="2958"/>
                    <a:pt x="794" y="3175"/>
                  </a:cubicBezTo>
                  <a:cubicBezTo>
                    <a:pt x="1047" y="3391"/>
                    <a:pt x="1371" y="3535"/>
                    <a:pt x="1696" y="3535"/>
                  </a:cubicBezTo>
                  <a:cubicBezTo>
                    <a:pt x="1840" y="3535"/>
                    <a:pt x="1984" y="3499"/>
                    <a:pt x="2093" y="3463"/>
                  </a:cubicBezTo>
                  <a:cubicBezTo>
                    <a:pt x="2381" y="3355"/>
                    <a:pt x="2597" y="3138"/>
                    <a:pt x="2742" y="2922"/>
                  </a:cubicBezTo>
                  <a:cubicBezTo>
                    <a:pt x="2886" y="2670"/>
                    <a:pt x="2958" y="2381"/>
                    <a:pt x="2958" y="2056"/>
                  </a:cubicBezTo>
                  <a:cubicBezTo>
                    <a:pt x="2958" y="1804"/>
                    <a:pt x="2886" y="1552"/>
                    <a:pt x="2814" y="1263"/>
                  </a:cubicBezTo>
                  <a:cubicBezTo>
                    <a:pt x="2670" y="902"/>
                    <a:pt x="2453" y="614"/>
                    <a:pt x="2165" y="361"/>
                  </a:cubicBezTo>
                  <a:cubicBezTo>
                    <a:pt x="1912" y="145"/>
                    <a:pt x="1588" y="1"/>
                    <a:pt x="12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9" name="Google Shape;4809;p64"/>
            <p:cNvSpPr/>
            <p:nvPr/>
          </p:nvSpPr>
          <p:spPr>
            <a:xfrm>
              <a:off x="3797375" y="3155050"/>
              <a:ext cx="75750" cy="128050"/>
            </a:xfrm>
            <a:custGeom>
              <a:avLst/>
              <a:gdLst/>
              <a:ahLst/>
              <a:cxnLst/>
              <a:rect l="l" t="t" r="r" b="b"/>
              <a:pathLst>
                <a:path w="3030" h="5122" extrusionOk="0">
                  <a:moveTo>
                    <a:pt x="1516" y="1024"/>
                  </a:moveTo>
                  <a:cubicBezTo>
                    <a:pt x="1664" y="1404"/>
                    <a:pt x="1873" y="1892"/>
                    <a:pt x="2056" y="2381"/>
                  </a:cubicBezTo>
                  <a:cubicBezTo>
                    <a:pt x="2164" y="2633"/>
                    <a:pt x="2236" y="2922"/>
                    <a:pt x="2308" y="3138"/>
                  </a:cubicBezTo>
                  <a:cubicBezTo>
                    <a:pt x="2380" y="3354"/>
                    <a:pt x="2417" y="3535"/>
                    <a:pt x="2417" y="3607"/>
                  </a:cubicBezTo>
                  <a:cubicBezTo>
                    <a:pt x="2417" y="4112"/>
                    <a:pt x="2020" y="4509"/>
                    <a:pt x="1515" y="4509"/>
                  </a:cubicBezTo>
                  <a:cubicBezTo>
                    <a:pt x="1010" y="4509"/>
                    <a:pt x="613" y="4112"/>
                    <a:pt x="613" y="3607"/>
                  </a:cubicBezTo>
                  <a:cubicBezTo>
                    <a:pt x="613" y="3535"/>
                    <a:pt x="685" y="3210"/>
                    <a:pt x="794" y="2886"/>
                  </a:cubicBezTo>
                  <a:cubicBezTo>
                    <a:pt x="938" y="2417"/>
                    <a:pt x="1190" y="1767"/>
                    <a:pt x="1407" y="1263"/>
                  </a:cubicBezTo>
                  <a:cubicBezTo>
                    <a:pt x="1445" y="1180"/>
                    <a:pt x="1481" y="1100"/>
                    <a:pt x="1516" y="1024"/>
                  </a:cubicBezTo>
                  <a:close/>
                  <a:moveTo>
                    <a:pt x="1515" y="0"/>
                  </a:moveTo>
                  <a:cubicBezTo>
                    <a:pt x="1407" y="0"/>
                    <a:pt x="1298" y="36"/>
                    <a:pt x="1226" y="144"/>
                  </a:cubicBezTo>
                  <a:cubicBezTo>
                    <a:pt x="1226" y="144"/>
                    <a:pt x="938" y="830"/>
                    <a:pt x="649" y="1587"/>
                  </a:cubicBezTo>
                  <a:cubicBezTo>
                    <a:pt x="469" y="1948"/>
                    <a:pt x="325" y="2345"/>
                    <a:pt x="216" y="2705"/>
                  </a:cubicBezTo>
                  <a:cubicBezTo>
                    <a:pt x="108" y="3066"/>
                    <a:pt x="0" y="3354"/>
                    <a:pt x="0" y="3607"/>
                  </a:cubicBezTo>
                  <a:cubicBezTo>
                    <a:pt x="0" y="4436"/>
                    <a:pt x="685" y="5122"/>
                    <a:pt x="1515" y="5122"/>
                  </a:cubicBezTo>
                  <a:cubicBezTo>
                    <a:pt x="2344" y="5122"/>
                    <a:pt x="3030" y="4436"/>
                    <a:pt x="3030" y="3607"/>
                  </a:cubicBezTo>
                  <a:cubicBezTo>
                    <a:pt x="3030" y="3354"/>
                    <a:pt x="2922" y="3066"/>
                    <a:pt x="2813" y="2705"/>
                  </a:cubicBezTo>
                  <a:cubicBezTo>
                    <a:pt x="2453" y="1659"/>
                    <a:pt x="1803" y="180"/>
                    <a:pt x="1803" y="144"/>
                  </a:cubicBezTo>
                  <a:cubicBezTo>
                    <a:pt x="1731" y="36"/>
                    <a:pt x="1623" y="0"/>
                    <a:pt x="15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0" name="Google Shape;4810;p64"/>
            <p:cNvSpPr/>
            <p:nvPr/>
          </p:nvSpPr>
          <p:spPr>
            <a:xfrm>
              <a:off x="4011050" y="1025400"/>
              <a:ext cx="1925125" cy="2285650"/>
            </a:xfrm>
            <a:custGeom>
              <a:avLst/>
              <a:gdLst/>
              <a:ahLst/>
              <a:cxnLst/>
              <a:rect l="l" t="t" r="r" b="b"/>
              <a:pathLst>
                <a:path w="77005" h="91426" extrusionOk="0">
                  <a:moveTo>
                    <a:pt x="23983" y="0"/>
                  </a:moveTo>
                  <a:cubicBezTo>
                    <a:pt x="22904" y="0"/>
                    <a:pt x="21562" y="517"/>
                    <a:pt x="20271" y="969"/>
                  </a:cubicBezTo>
                  <a:cubicBezTo>
                    <a:pt x="17349" y="1979"/>
                    <a:pt x="9487" y="9626"/>
                    <a:pt x="7683" y="14422"/>
                  </a:cubicBezTo>
                  <a:cubicBezTo>
                    <a:pt x="5916" y="19255"/>
                    <a:pt x="7467" y="20842"/>
                    <a:pt x="10605" y="23728"/>
                  </a:cubicBezTo>
                  <a:cubicBezTo>
                    <a:pt x="13743" y="26649"/>
                    <a:pt x="17566" y="32600"/>
                    <a:pt x="19585" y="38227"/>
                  </a:cubicBezTo>
                  <a:cubicBezTo>
                    <a:pt x="21605" y="43817"/>
                    <a:pt x="24166" y="49191"/>
                    <a:pt x="28314" y="50670"/>
                  </a:cubicBezTo>
                  <a:cubicBezTo>
                    <a:pt x="28314" y="50670"/>
                    <a:pt x="21713" y="53808"/>
                    <a:pt x="17349" y="56946"/>
                  </a:cubicBezTo>
                  <a:cubicBezTo>
                    <a:pt x="12949" y="60083"/>
                    <a:pt x="10821" y="61526"/>
                    <a:pt x="10821" y="61526"/>
                  </a:cubicBezTo>
                  <a:cubicBezTo>
                    <a:pt x="10821" y="61526"/>
                    <a:pt x="4906" y="63221"/>
                    <a:pt x="2634" y="66143"/>
                  </a:cubicBezTo>
                  <a:cubicBezTo>
                    <a:pt x="1299" y="67874"/>
                    <a:pt x="470" y="69244"/>
                    <a:pt x="1" y="70074"/>
                  </a:cubicBezTo>
                  <a:cubicBezTo>
                    <a:pt x="1227" y="69625"/>
                    <a:pt x="3287" y="69061"/>
                    <a:pt x="5893" y="69061"/>
                  </a:cubicBezTo>
                  <a:cubicBezTo>
                    <a:pt x="8731" y="69061"/>
                    <a:pt x="12218" y="69731"/>
                    <a:pt x="15979" y="71950"/>
                  </a:cubicBezTo>
                  <a:cubicBezTo>
                    <a:pt x="24995" y="77251"/>
                    <a:pt x="26871" y="86016"/>
                    <a:pt x="26871" y="91426"/>
                  </a:cubicBezTo>
                  <a:lnTo>
                    <a:pt x="30442" y="88216"/>
                  </a:lnTo>
                  <a:cubicBezTo>
                    <a:pt x="30442" y="88216"/>
                    <a:pt x="39783" y="84537"/>
                    <a:pt x="47501" y="75989"/>
                  </a:cubicBezTo>
                  <a:cubicBezTo>
                    <a:pt x="55256" y="67477"/>
                    <a:pt x="56482" y="63329"/>
                    <a:pt x="57276" y="55719"/>
                  </a:cubicBezTo>
                  <a:cubicBezTo>
                    <a:pt x="58033" y="48073"/>
                    <a:pt x="61171" y="17921"/>
                    <a:pt x="61279" y="17452"/>
                  </a:cubicBezTo>
                  <a:cubicBezTo>
                    <a:pt x="61423" y="17019"/>
                    <a:pt x="62433" y="14783"/>
                    <a:pt x="63768" y="14567"/>
                  </a:cubicBezTo>
                  <a:cubicBezTo>
                    <a:pt x="63793" y="14562"/>
                    <a:pt x="63820" y="14560"/>
                    <a:pt x="63850" y="14560"/>
                  </a:cubicBezTo>
                  <a:cubicBezTo>
                    <a:pt x="65380" y="14560"/>
                    <a:pt x="72515" y="20855"/>
                    <a:pt x="73506" y="21492"/>
                  </a:cubicBezTo>
                  <a:cubicBezTo>
                    <a:pt x="73935" y="21783"/>
                    <a:pt x="74548" y="22009"/>
                    <a:pt x="75126" y="22009"/>
                  </a:cubicBezTo>
                  <a:cubicBezTo>
                    <a:pt x="75908" y="22009"/>
                    <a:pt x="76627" y="21596"/>
                    <a:pt x="76752" y="20374"/>
                  </a:cubicBezTo>
                  <a:cubicBezTo>
                    <a:pt x="77004" y="18246"/>
                    <a:pt x="75201" y="12980"/>
                    <a:pt x="69466" y="7245"/>
                  </a:cubicBezTo>
                  <a:cubicBezTo>
                    <a:pt x="65304" y="3083"/>
                    <a:pt x="61970" y="1480"/>
                    <a:pt x="59954" y="1480"/>
                  </a:cubicBezTo>
                  <a:cubicBezTo>
                    <a:pt x="59210" y="1480"/>
                    <a:pt x="58645" y="1698"/>
                    <a:pt x="58285" y="2087"/>
                  </a:cubicBezTo>
                  <a:cubicBezTo>
                    <a:pt x="56915" y="3566"/>
                    <a:pt x="57817" y="6704"/>
                    <a:pt x="56915" y="11285"/>
                  </a:cubicBezTo>
                  <a:cubicBezTo>
                    <a:pt x="56013" y="15901"/>
                    <a:pt x="50423" y="32492"/>
                    <a:pt x="47610" y="40355"/>
                  </a:cubicBezTo>
                  <a:cubicBezTo>
                    <a:pt x="44796" y="48181"/>
                    <a:pt x="45698" y="58857"/>
                    <a:pt x="45698" y="58857"/>
                  </a:cubicBezTo>
                  <a:cubicBezTo>
                    <a:pt x="45698" y="58857"/>
                    <a:pt x="41911" y="60192"/>
                    <a:pt x="39206" y="62211"/>
                  </a:cubicBezTo>
                  <a:cubicBezTo>
                    <a:pt x="36501" y="64231"/>
                    <a:pt x="32353" y="67044"/>
                    <a:pt x="32353" y="67044"/>
                  </a:cubicBezTo>
                  <a:lnTo>
                    <a:pt x="31235" y="66467"/>
                  </a:lnTo>
                  <a:cubicBezTo>
                    <a:pt x="31235" y="66467"/>
                    <a:pt x="37511" y="60192"/>
                    <a:pt x="39422" y="56585"/>
                  </a:cubicBezTo>
                  <a:cubicBezTo>
                    <a:pt x="41334" y="53014"/>
                    <a:pt x="41911" y="52798"/>
                    <a:pt x="40901" y="50670"/>
                  </a:cubicBezTo>
                  <a:cubicBezTo>
                    <a:pt x="39891" y="48542"/>
                    <a:pt x="31704" y="38227"/>
                    <a:pt x="28097" y="33610"/>
                  </a:cubicBezTo>
                  <a:cubicBezTo>
                    <a:pt x="24527" y="29030"/>
                    <a:pt x="20126" y="21275"/>
                    <a:pt x="19261" y="19039"/>
                  </a:cubicBezTo>
                  <a:cubicBezTo>
                    <a:pt x="18359" y="16803"/>
                    <a:pt x="18467" y="14567"/>
                    <a:pt x="19117" y="12980"/>
                  </a:cubicBezTo>
                  <a:cubicBezTo>
                    <a:pt x="19802" y="11393"/>
                    <a:pt x="26077" y="8255"/>
                    <a:pt x="26186" y="3458"/>
                  </a:cubicBezTo>
                  <a:cubicBezTo>
                    <a:pt x="26245" y="788"/>
                    <a:pt x="25315" y="0"/>
                    <a:pt x="239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1" name="Google Shape;4811;p64"/>
            <p:cNvSpPr/>
            <p:nvPr/>
          </p:nvSpPr>
          <p:spPr>
            <a:xfrm>
              <a:off x="4002950" y="1018075"/>
              <a:ext cx="1935025" cy="2300275"/>
            </a:xfrm>
            <a:custGeom>
              <a:avLst/>
              <a:gdLst/>
              <a:ahLst/>
              <a:cxnLst/>
              <a:rect l="l" t="t" r="r" b="b"/>
              <a:pathLst>
                <a:path w="77401" h="92011" extrusionOk="0">
                  <a:moveTo>
                    <a:pt x="24310" y="613"/>
                  </a:moveTo>
                  <a:cubicBezTo>
                    <a:pt x="24634" y="613"/>
                    <a:pt x="24887" y="649"/>
                    <a:pt x="25103" y="721"/>
                  </a:cubicBezTo>
                  <a:cubicBezTo>
                    <a:pt x="25428" y="866"/>
                    <a:pt x="25680" y="1082"/>
                    <a:pt x="25897" y="1515"/>
                  </a:cubicBezTo>
                  <a:cubicBezTo>
                    <a:pt x="26113" y="1948"/>
                    <a:pt x="26221" y="2597"/>
                    <a:pt x="26221" y="3499"/>
                  </a:cubicBezTo>
                  <a:cubicBezTo>
                    <a:pt x="26221" y="3571"/>
                    <a:pt x="26221" y="3643"/>
                    <a:pt x="26221" y="3751"/>
                  </a:cubicBezTo>
                  <a:cubicBezTo>
                    <a:pt x="26185" y="4869"/>
                    <a:pt x="25788" y="5915"/>
                    <a:pt x="25211" y="6889"/>
                  </a:cubicBezTo>
                  <a:cubicBezTo>
                    <a:pt x="24310" y="8332"/>
                    <a:pt x="22975" y="9594"/>
                    <a:pt x="21749" y="10604"/>
                  </a:cubicBezTo>
                  <a:cubicBezTo>
                    <a:pt x="21172" y="11109"/>
                    <a:pt x="20595" y="11578"/>
                    <a:pt x="20162" y="12010"/>
                  </a:cubicBezTo>
                  <a:cubicBezTo>
                    <a:pt x="19693" y="12407"/>
                    <a:pt x="19332" y="12768"/>
                    <a:pt x="19188" y="13165"/>
                  </a:cubicBezTo>
                  <a:cubicBezTo>
                    <a:pt x="18827" y="13994"/>
                    <a:pt x="18611" y="14968"/>
                    <a:pt x="18611" y="16050"/>
                  </a:cubicBezTo>
                  <a:cubicBezTo>
                    <a:pt x="18611" y="17132"/>
                    <a:pt x="18827" y="18286"/>
                    <a:pt x="19296" y="19440"/>
                  </a:cubicBezTo>
                  <a:cubicBezTo>
                    <a:pt x="19765" y="20594"/>
                    <a:pt x="21064" y="23083"/>
                    <a:pt x="22723" y="25896"/>
                  </a:cubicBezTo>
                  <a:cubicBezTo>
                    <a:pt x="24382" y="28673"/>
                    <a:pt x="26401" y="31775"/>
                    <a:pt x="28205" y="34084"/>
                  </a:cubicBezTo>
                  <a:cubicBezTo>
                    <a:pt x="29972" y="36392"/>
                    <a:pt x="32930" y="40107"/>
                    <a:pt x="35563" y="43533"/>
                  </a:cubicBezTo>
                  <a:cubicBezTo>
                    <a:pt x="36861" y="45228"/>
                    <a:pt x="38087" y="46887"/>
                    <a:pt x="39061" y="48222"/>
                  </a:cubicBezTo>
                  <a:cubicBezTo>
                    <a:pt x="39999" y="49556"/>
                    <a:pt x="40720" y="50602"/>
                    <a:pt x="40937" y="51071"/>
                  </a:cubicBezTo>
                  <a:cubicBezTo>
                    <a:pt x="41261" y="51756"/>
                    <a:pt x="41405" y="52225"/>
                    <a:pt x="41405" y="52622"/>
                  </a:cubicBezTo>
                  <a:cubicBezTo>
                    <a:pt x="41405" y="53019"/>
                    <a:pt x="41261" y="53452"/>
                    <a:pt x="40937" y="54065"/>
                  </a:cubicBezTo>
                  <a:cubicBezTo>
                    <a:pt x="40612" y="54714"/>
                    <a:pt x="40143" y="55543"/>
                    <a:pt x="39494" y="56734"/>
                  </a:cubicBezTo>
                  <a:cubicBezTo>
                    <a:pt x="38556" y="58501"/>
                    <a:pt x="36536" y="60954"/>
                    <a:pt x="34733" y="62973"/>
                  </a:cubicBezTo>
                  <a:cubicBezTo>
                    <a:pt x="33831" y="63983"/>
                    <a:pt x="32966" y="64885"/>
                    <a:pt x="32353" y="65498"/>
                  </a:cubicBezTo>
                  <a:cubicBezTo>
                    <a:pt x="32064" y="65823"/>
                    <a:pt x="31812" y="66111"/>
                    <a:pt x="31631" y="66255"/>
                  </a:cubicBezTo>
                  <a:cubicBezTo>
                    <a:pt x="31451" y="66436"/>
                    <a:pt x="31343" y="66544"/>
                    <a:pt x="31343" y="66544"/>
                  </a:cubicBezTo>
                  <a:cubicBezTo>
                    <a:pt x="31271" y="66616"/>
                    <a:pt x="31271" y="66724"/>
                    <a:pt x="31271" y="66796"/>
                  </a:cubicBezTo>
                  <a:cubicBezTo>
                    <a:pt x="31271" y="66905"/>
                    <a:pt x="31343" y="66977"/>
                    <a:pt x="31451" y="67013"/>
                  </a:cubicBezTo>
                  <a:lnTo>
                    <a:pt x="32569" y="67590"/>
                  </a:lnTo>
                  <a:cubicBezTo>
                    <a:pt x="32599" y="67605"/>
                    <a:pt x="32641" y="67614"/>
                    <a:pt x="32685" y="67614"/>
                  </a:cubicBezTo>
                  <a:cubicBezTo>
                    <a:pt x="32748" y="67614"/>
                    <a:pt x="32815" y="67596"/>
                    <a:pt x="32857" y="67554"/>
                  </a:cubicBezTo>
                  <a:cubicBezTo>
                    <a:pt x="32857" y="67554"/>
                    <a:pt x="37005" y="64777"/>
                    <a:pt x="39710" y="62757"/>
                  </a:cubicBezTo>
                  <a:cubicBezTo>
                    <a:pt x="41009" y="61747"/>
                    <a:pt x="42632" y="60917"/>
                    <a:pt x="43930" y="60340"/>
                  </a:cubicBezTo>
                  <a:cubicBezTo>
                    <a:pt x="44543" y="60052"/>
                    <a:pt x="45120" y="59799"/>
                    <a:pt x="45517" y="59655"/>
                  </a:cubicBezTo>
                  <a:cubicBezTo>
                    <a:pt x="45697" y="59583"/>
                    <a:pt x="45878" y="59511"/>
                    <a:pt x="45986" y="59475"/>
                  </a:cubicBezTo>
                  <a:cubicBezTo>
                    <a:pt x="46094" y="59439"/>
                    <a:pt x="46130" y="59403"/>
                    <a:pt x="46130" y="59403"/>
                  </a:cubicBezTo>
                  <a:cubicBezTo>
                    <a:pt x="46274" y="59367"/>
                    <a:pt x="46347" y="59258"/>
                    <a:pt x="46347" y="59114"/>
                  </a:cubicBezTo>
                  <a:cubicBezTo>
                    <a:pt x="46347" y="59114"/>
                    <a:pt x="46311" y="59006"/>
                    <a:pt x="46311" y="58826"/>
                  </a:cubicBezTo>
                  <a:cubicBezTo>
                    <a:pt x="46274" y="58248"/>
                    <a:pt x="46202" y="56878"/>
                    <a:pt x="46202" y="55075"/>
                  </a:cubicBezTo>
                  <a:cubicBezTo>
                    <a:pt x="46202" y="51251"/>
                    <a:pt x="46527" y="45445"/>
                    <a:pt x="48222" y="40720"/>
                  </a:cubicBezTo>
                  <a:cubicBezTo>
                    <a:pt x="49629" y="36789"/>
                    <a:pt x="51721" y="30693"/>
                    <a:pt x="53596" y="24995"/>
                  </a:cubicBezTo>
                  <a:cubicBezTo>
                    <a:pt x="55472" y="19260"/>
                    <a:pt x="57095" y="13994"/>
                    <a:pt x="57527" y="11650"/>
                  </a:cubicBezTo>
                  <a:cubicBezTo>
                    <a:pt x="57996" y="9305"/>
                    <a:pt x="57996" y="7358"/>
                    <a:pt x="58068" y="5843"/>
                  </a:cubicBezTo>
                  <a:cubicBezTo>
                    <a:pt x="58068" y="5049"/>
                    <a:pt x="58104" y="4400"/>
                    <a:pt x="58249" y="3859"/>
                  </a:cubicBezTo>
                  <a:cubicBezTo>
                    <a:pt x="58357" y="3318"/>
                    <a:pt x="58537" y="2922"/>
                    <a:pt x="58826" y="2597"/>
                  </a:cubicBezTo>
                  <a:cubicBezTo>
                    <a:pt x="59114" y="2272"/>
                    <a:pt x="59583" y="2092"/>
                    <a:pt x="60268" y="2092"/>
                  </a:cubicBezTo>
                  <a:cubicBezTo>
                    <a:pt x="61206" y="2092"/>
                    <a:pt x="62505" y="2453"/>
                    <a:pt x="64092" y="3354"/>
                  </a:cubicBezTo>
                  <a:cubicBezTo>
                    <a:pt x="65679" y="4256"/>
                    <a:pt x="67518" y="5699"/>
                    <a:pt x="69610" y="7754"/>
                  </a:cubicBezTo>
                  <a:cubicBezTo>
                    <a:pt x="72279" y="10460"/>
                    <a:pt x="74082" y="13020"/>
                    <a:pt x="75236" y="15220"/>
                  </a:cubicBezTo>
                  <a:cubicBezTo>
                    <a:pt x="76354" y="17420"/>
                    <a:pt x="76823" y="19224"/>
                    <a:pt x="76823" y="20306"/>
                  </a:cubicBezTo>
                  <a:cubicBezTo>
                    <a:pt x="76823" y="20414"/>
                    <a:pt x="76787" y="20522"/>
                    <a:pt x="76787" y="20630"/>
                  </a:cubicBezTo>
                  <a:cubicBezTo>
                    <a:pt x="76751" y="21208"/>
                    <a:pt x="76535" y="21532"/>
                    <a:pt x="76318" y="21712"/>
                  </a:cubicBezTo>
                  <a:cubicBezTo>
                    <a:pt x="76102" y="21929"/>
                    <a:pt x="75813" y="22001"/>
                    <a:pt x="75453" y="22001"/>
                  </a:cubicBezTo>
                  <a:cubicBezTo>
                    <a:pt x="74948" y="22001"/>
                    <a:pt x="74371" y="21785"/>
                    <a:pt x="74010" y="21532"/>
                  </a:cubicBezTo>
                  <a:cubicBezTo>
                    <a:pt x="73902" y="21460"/>
                    <a:pt x="73685" y="21316"/>
                    <a:pt x="73397" y="21063"/>
                  </a:cubicBezTo>
                  <a:cubicBezTo>
                    <a:pt x="72351" y="20234"/>
                    <a:pt x="70439" y="18647"/>
                    <a:pt x="68600" y="17204"/>
                  </a:cubicBezTo>
                  <a:cubicBezTo>
                    <a:pt x="67662" y="16519"/>
                    <a:pt x="66761" y="15834"/>
                    <a:pt x="66003" y="15365"/>
                  </a:cubicBezTo>
                  <a:cubicBezTo>
                    <a:pt x="65606" y="15112"/>
                    <a:pt x="65282" y="14932"/>
                    <a:pt x="64957" y="14788"/>
                  </a:cubicBezTo>
                  <a:cubicBezTo>
                    <a:pt x="64669" y="14643"/>
                    <a:pt x="64416" y="14535"/>
                    <a:pt x="64164" y="14535"/>
                  </a:cubicBezTo>
                  <a:lnTo>
                    <a:pt x="64019" y="14535"/>
                  </a:lnTo>
                  <a:cubicBezTo>
                    <a:pt x="63226" y="14679"/>
                    <a:pt x="62613" y="15365"/>
                    <a:pt x="62144" y="16050"/>
                  </a:cubicBezTo>
                  <a:cubicBezTo>
                    <a:pt x="61928" y="16375"/>
                    <a:pt x="61711" y="16735"/>
                    <a:pt x="61603" y="17024"/>
                  </a:cubicBezTo>
                  <a:cubicBezTo>
                    <a:pt x="61459" y="17312"/>
                    <a:pt x="61350" y="17529"/>
                    <a:pt x="61314" y="17673"/>
                  </a:cubicBezTo>
                  <a:lnTo>
                    <a:pt x="61314" y="17745"/>
                  </a:lnTo>
                  <a:cubicBezTo>
                    <a:pt x="61278" y="18106"/>
                    <a:pt x="61026" y="20198"/>
                    <a:pt x="60701" y="23263"/>
                  </a:cubicBezTo>
                  <a:cubicBezTo>
                    <a:pt x="59727" y="32424"/>
                    <a:pt x="57852" y="50350"/>
                    <a:pt x="57275" y="55976"/>
                  </a:cubicBezTo>
                  <a:cubicBezTo>
                    <a:pt x="56878" y="59763"/>
                    <a:pt x="56409" y="62685"/>
                    <a:pt x="55039" y="65678"/>
                  </a:cubicBezTo>
                  <a:cubicBezTo>
                    <a:pt x="53668" y="68708"/>
                    <a:pt x="51468" y="71846"/>
                    <a:pt x="47609" y="76102"/>
                  </a:cubicBezTo>
                  <a:cubicBezTo>
                    <a:pt x="43750" y="80322"/>
                    <a:pt x="39530" y="83351"/>
                    <a:pt x="36248" y="85335"/>
                  </a:cubicBezTo>
                  <a:cubicBezTo>
                    <a:pt x="34625" y="86345"/>
                    <a:pt x="33218" y="87066"/>
                    <a:pt x="32244" y="87535"/>
                  </a:cubicBezTo>
                  <a:cubicBezTo>
                    <a:pt x="31739" y="87787"/>
                    <a:pt x="31343" y="87932"/>
                    <a:pt x="31090" y="88076"/>
                  </a:cubicBezTo>
                  <a:cubicBezTo>
                    <a:pt x="30946" y="88112"/>
                    <a:pt x="30838" y="88148"/>
                    <a:pt x="30766" y="88184"/>
                  </a:cubicBezTo>
                  <a:cubicBezTo>
                    <a:pt x="30693" y="88220"/>
                    <a:pt x="30657" y="88220"/>
                    <a:pt x="30657" y="88220"/>
                  </a:cubicBezTo>
                  <a:lnTo>
                    <a:pt x="30585" y="88292"/>
                  </a:lnTo>
                  <a:lnTo>
                    <a:pt x="27510" y="91057"/>
                  </a:lnTo>
                  <a:lnTo>
                    <a:pt x="27510" y="91057"/>
                  </a:lnTo>
                  <a:cubicBezTo>
                    <a:pt x="27433" y="88416"/>
                    <a:pt x="26887" y="85123"/>
                    <a:pt x="25392" y="81800"/>
                  </a:cubicBezTo>
                  <a:cubicBezTo>
                    <a:pt x="23769" y="78230"/>
                    <a:pt x="21027" y="74659"/>
                    <a:pt x="16483" y="71990"/>
                  </a:cubicBezTo>
                  <a:cubicBezTo>
                    <a:pt x="12624" y="69754"/>
                    <a:pt x="9089" y="69069"/>
                    <a:pt x="6204" y="69069"/>
                  </a:cubicBezTo>
                  <a:cubicBezTo>
                    <a:pt x="4025" y="69069"/>
                    <a:pt x="2231" y="69453"/>
                    <a:pt x="978" y="69830"/>
                  </a:cubicBezTo>
                  <a:lnTo>
                    <a:pt x="978" y="69830"/>
                  </a:lnTo>
                  <a:cubicBezTo>
                    <a:pt x="1473" y="69020"/>
                    <a:pt x="2195" y="67933"/>
                    <a:pt x="3210" y="66616"/>
                  </a:cubicBezTo>
                  <a:cubicBezTo>
                    <a:pt x="4256" y="65209"/>
                    <a:pt x="6276" y="64091"/>
                    <a:pt x="8043" y="63298"/>
                  </a:cubicBezTo>
                  <a:cubicBezTo>
                    <a:pt x="8909" y="62901"/>
                    <a:pt x="9702" y="62613"/>
                    <a:pt x="10279" y="62432"/>
                  </a:cubicBezTo>
                  <a:cubicBezTo>
                    <a:pt x="10604" y="62324"/>
                    <a:pt x="10820" y="62252"/>
                    <a:pt x="11001" y="62180"/>
                  </a:cubicBezTo>
                  <a:cubicBezTo>
                    <a:pt x="11145" y="62144"/>
                    <a:pt x="11253" y="62108"/>
                    <a:pt x="11253" y="62108"/>
                  </a:cubicBezTo>
                  <a:lnTo>
                    <a:pt x="11325" y="62072"/>
                  </a:lnTo>
                  <a:cubicBezTo>
                    <a:pt x="11325" y="62072"/>
                    <a:pt x="13453" y="60629"/>
                    <a:pt x="17854" y="57491"/>
                  </a:cubicBezTo>
                  <a:cubicBezTo>
                    <a:pt x="20018" y="55904"/>
                    <a:pt x="22759" y="54353"/>
                    <a:pt x="24923" y="53163"/>
                  </a:cubicBezTo>
                  <a:cubicBezTo>
                    <a:pt x="26041" y="52586"/>
                    <a:pt x="27015" y="52117"/>
                    <a:pt x="27700" y="51756"/>
                  </a:cubicBezTo>
                  <a:cubicBezTo>
                    <a:pt x="28385" y="51432"/>
                    <a:pt x="28782" y="51215"/>
                    <a:pt x="28782" y="51215"/>
                  </a:cubicBezTo>
                  <a:cubicBezTo>
                    <a:pt x="28890" y="51179"/>
                    <a:pt x="28962" y="51071"/>
                    <a:pt x="28962" y="50927"/>
                  </a:cubicBezTo>
                  <a:cubicBezTo>
                    <a:pt x="28962" y="50819"/>
                    <a:pt x="28854" y="50710"/>
                    <a:pt x="28746" y="50674"/>
                  </a:cubicBezTo>
                  <a:cubicBezTo>
                    <a:pt x="26762" y="49989"/>
                    <a:pt x="25139" y="48330"/>
                    <a:pt x="23733" y="46130"/>
                  </a:cubicBezTo>
                  <a:cubicBezTo>
                    <a:pt x="22326" y="43930"/>
                    <a:pt x="21208" y="41189"/>
                    <a:pt x="20198" y="38412"/>
                  </a:cubicBezTo>
                  <a:cubicBezTo>
                    <a:pt x="18142" y="32749"/>
                    <a:pt x="14319" y="26798"/>
                    <a:pt x="11145" y="23804"/>
                  </a:cubicBezTo>
                  <a:cubicBezTo>
                    <a:pt x="10027" y="22794"/>
                    <a:pt x="9125" y="21929"/>
                    <a:pt x="8512" y="21063"/>
                  </a:cubicBezTo>
                  <a:cubicBezTo>
                    <a:pt x="7899" y="20198"/>
                    <a:pt x="7574" y="19332"/>
                    <a:pt x="7574" y="18214"/>
                  </a:cubicBezTo>
                  <a:cubicBezTo>
                    <a:pt x="7574" y="17312"/>
                    <a:pt x="7791" y="16194"/>
                    <a:pt x="8296" y="14824"/>
                  </a:cubicBezTo>
                  <a:cubicBezTo>
                    <a:pt x="9161" y="12515"/>
                    <a:pt x="11578" y="9414"/>
                    <a:pt x="14103" y="6781"/>
                  </a:cubicBezTo>
                  <a:cubicBezTo>
                    <a:pt x="15365" y="5482"/>
                    <a:pt x="16663" y="4292"/>
                    <a:pt x="17818" y="3354"/>
                  </a:cubicBezTo>
                  <a:cubicBezTo>
                    <a:pt x="18972" y="2453"/>
                    <a:pt x="20018" y="1803"/>
                    <a:pt x="20667" y="1551"/>
                  </a:cubicBezTo>
                  <a:cubicBezTo>
                    <a:pt x="22001" y="1118"/>
                    <a:pt x="23336" y="613"/>
                    <a:pt x="24310" y="613"/>
                  </a:cubicBezTo>
                  <a:close/>
                  <a:moveTo>
                    <a:pt x="24310" y="0"/>
                  </a:moveTo>
                  <a:cubicBezTo>
                    <a:pt x="23155" y="0"/>
                    <a:pt x="21785" y="541"/>
                    <a:pt x="20486" y="974"/>
                  </a:cubicBezTo>
                  <a:cubicBezTo>
                    <a:pt x="19693" y="1262"/>
                    <a:pt x="18647" y="1948"/>
                    <a:pt x="17457" y="2885"/>
                  </a:cubicBezTo>
                  <a:cubicBezTo>
                    <a:pt x="15690" y="4292"/>
                    <a:pt x="13598" y="6312"/>
                    <a:pt x="11794" y="8440"/>
                  </a:cubicBezTo>
                  <a:cubicBezTo>
                    <a:pt x="9991" y="10532"/>
                    <a:pt x="8440" y="12768"/>
                    <a:pt x="7755" y="14643"/>
                  </a:cubicBezTo>
                  <a:cubicBezTo>
                    <a:pt x="7214" y="16050"/>
                    <a:pt x="6961" y="17204"/>
                    <a:pt x="6961" y="18214"/>
                  </a:cubicBezTo>
                  <a:cubicBezTo>
                    <a:pt x="6961" y="19440"/>
                    <a:pt x="7358" y="20486"/>
                    <a:pt x="8007" y="21388"/>
                  </a:cubicBezTo>
                  <a:cubicBezTo>
                    <a:pt x="8693" y="22362"/>
                    <a:pt x="9630" y="23227"/>
                    <a:pt x="10748" y="24273"/>
                  </a:cubicBezTo>
                  <a:cubicBezTo>
                    <a:pt x="13814" y="27123"/>
                    <a:pt x="17637" y="33038"/>
                    <a:pt x="19621" y="38592"/>
                  </a:cubicBezTo>
                  <a:cubicBezTo>
                    <a:pt x="20631" y="41405"/>
                    <a:pt x="21785" y="44182"/>
                    <a:pt x="23228" y="46455"/>
                  </a:cubicBezTo>
                  <a:cubicBezTo>
                    <a:pt x="24528" y="48469"/>
                    <a:pt x="26062" y="50104"/>
                    <a:pt x="27936" y="50961"/>
                  </a:cubicBezTo>
                  <a:lnTo>
                    <a:pt x="27936" y="50961"/>
                  </a:lnTo>
                  <a:cubicBezTo>
                    <a:pt x="26212" y="51806"/>
                    <a:pt x="21101" y="54384"/>
                    <a:pt x="17493" y="56986"/>
                  </a:cubicBezTo>
                  <a:cubicBezTo>
                    <a:pt x="15293" y="58537"/>
                    <a:pt x="13670" y="59691"/>
                    <a:pt x="12588" y="60449"/>
                  </a:cubicBezTo>
                  <a:cubicBezTo>
                    <a:pt x="12047" y="60845"/>
                    <a:pt x="11650" y="61134"/>
                    <a:pt x="11398" y="61314"/>
                  </a:cubicBezTo>
                  <a:cubicBezTo>
                    <a:pt x="11208" y="61432"/>
                    <a:pt x="11097" y="61504"/>
                    <a:pt x="11042" y="61540"/>
                  </a:cubicBezTo>
                  <a:lnTo>
                    <a:pt x="11042" y="61540"/>
                  </a:lnTo>
                  <a:cubicBezTo>
                    <a:pt x="10819" y="61605"/>
                    <a:pt x="9411" y="62029"/>
                    <a:pt x="7791" y="62757"/>
                  </a:cubicBezTo>
                  <a:cubicBezTo>
                    <a:pt x="5988" y="63550"/>
                    <a:pt x="3932" y="64704"/>
                    <a:pt x="2741" y="66255"/>
                  </a:cubicBezTo>
                  <a:cubicBezTo>
                    <a:pt x="1371" y="67987"/>
                    <a:pt x="541" y="69393"/>
                    <a:pt x="36" y="70223"/>
                  </a:cubicBezTo>
                  <a:cubicBezTo>
                    <a:pt x="0" y="70331"/>
                    <a:pt x="0" y="70475"/>
                    <a:pt x="73" y="70547"/>
                  </a:cubicBezTo>
                  <a:cubicBezTo>
                    <a:pt x="127" y="70629"/>
                    <a:pt x="221" y="70669"/>
                    <a:pt x="311" y="70669"/>
                  </a:cubicBezTo>
                  <a:cubicBezTo>
                    <a:pt x="341" y="70669"/>
                    <a:pt x="370" y="70665"/>
                    <a:pt x="397" y="70656"/>
                  </a:cubicBezTo>
                  <a:cubicBezTo>
                    <a:pt x="1623" y="70223"/>
                    <a:pt x="3643" y="69646"/>
                    <a:pt x="6204" y="69646"/>
                  </a:cubicBezTo>
                  <a:cubicBezTo>
                    <a:pt x="8981" y="69646"/>
                    <a:pt x="12444" y="70331"/>
                    <a:pt x="16158" y="72531"/>
                  </a:cubicBezTo>
                  <a:cubicBezTo>
                    <a:pt x="20595" y="75128"/>
                    <a:pt x="23264" y="78590"/>
                    <a:pt x="24851" y="82053"/>
                  </a:cubicBezTo>
                  <a:cubicBezTo>
                    <a:pt x="26438" y="85551"/>
                    <a:pt x="26906" y="89050"/>
                    <a:pt x="26906" y="91719"/>
                  </a:cubicBezTo>
                  <a:cubicBezTo>
                    <a:pt x="26906" y="91827"/>
                    <a:pt x="26979" y="91935"/>
                    <a:pt x="27087" y="91971"/>
                  </a:cubicBezTo>
                  <a:cubicBezTo>
                    <a:pt x="27128" y="91999"/>
                    <a:pt x="27175" y="92011"/>
                    <a:pt x="27221" y="92011"/>
                  </a:cubicBezTo>
                  <a:cubicBezTo>
                    <a:pt x="27295" y="92011"/>
                    <a:pt x="27367" y="91980"/>
                    <a:pt x="27411" y="91935"/>
                  </a:cubicBezTo>
                  <a:lnTo>
                    <a:pt x="30907" y="88792"/>
                  </a:lnTo>
                  <a:lnTo>
                    <a:pt x="30907" y="88792"/>
                  </a:lnTo>
                  <a:lnTo>
                    <a:pt x="30910" y="88797"/>
                  </a:lnTo>
                  <a:cubicBezTo>
                    <a:pt x="30910" y="88797"/>
                    <a:pt x="40251" y="85082"/>
                    <a:pt x="48042" y="76498"/>
                  </a:cubicBezTo>
                  <a:cubicBezTo>
                    <a:pt x="51937" y="72206"/>
                    <a:pt x="54209" y="69033"/>
                    <a:pt x="55580" y="65931"/>
                  </a:cubicBezTo>
                  <a:cubicBezTo>
                    <a:pt x="56986" y="62829"/>
                    <a:pt x="57491" y="59835"/>
                    <a:pt x="57888" y="56012"/>
                  </a:cubicBezTo>
                  <a:cubicBezTo>
                    <a:pt x="58285" y="52225"/>
                    <a:pt x="59259" y="42776"/>
                    <a:pt x="60160" y="34228"/>
                  </a:cubicBezTo>
                  <a:cubicBezTo>
                    <a:pt x="60593" y="29936"/>
                    <a:pt x="61026" y="25896"/>
                    <a:pt x="61350" y="22867"/>
                  </a:cubicBezTo>
                  <a:cubicBezTo>
                    <a:pt x="61495" y="21388"/>
                    <a:pt x="61639" y="20126"/>
                    <a:pt x="61747" y="19260"/>
                  </a:cubicBezTo>
                  <a:cubicBezTo>
                    <a:pt x="61783" y="18827"/>
                    <a:pt x="61819" y="18466"/>
                    <a:pt x="61855" y="18214"/>
                  </a:cubicBezTo>
                  <a:cubicBezTo>
                    <a:pt x="61892" y="18106"/>
                    <a:pt x="61892" y="17998"/>
                    <a:pt x="61892" y="17925"/>
                  </a:cubicBezTo>
                  <a:lnTo>
                    <a:pt x="61892" y="17853"/>
                  </a:lnTo>
                  <a:lnTo>
                    <a:pt x="61928" y="17817"/>
                  </a:lnTo>
                  <a:cubicBezTo>
                    <a:pt x="61928" y="17745"/>
                    <a:pt x="62000" y="17529"/>
                    <a:pt x="62144" y="17276"/>
                  </a:cubicBezTo>
                  <a:cubicBezTo>
                    <a:pt x="62324" y="16879"/>
                    <a:pt x="62613" y="16375"/>
                    <a:pt x="62974" y="15942"/>
                  </a:cubicBezTo>
                  <a:cubicBezTo>
                    <a:pt x="63334" y="15509"/>
                    <a:pt x="63731" y="15184"/>
                    <a:pt x="64128" y="15148"/>
                  </a:cubicBezTo>
                  <a:lnTo>
                    <a:pt x="64164" y="15148"/>
                  </a:lnTo>
                  <a:cubicBezTo>
                    <a:pt x="64236" y="15148"/>
                    <a:pt x="64524" y="15220"/>
                    <a:pt x="64849" y="15365"/>
                  </a:cubicBezTo>
                  <a:cubicBezTo>
                    <a:pt x="66003" y="15942"/>
                    <a:pt x="67987" y="17493"/>
                    <a:pt x="69790" y="18935"/>
                  </a:cubicBezTo>
                  <a:cubicBezTo>
                    <a:pt x="70692" y="19657"/>
                    <a:pt x="71557" y="20342"/>
                    <a:pt x="72243" y="20919"/>
                  </a:cubicBezTo>
                  <a:cubicBezTo>
                    <a:pt x="72928" y="21460"/>
                    <a:pt x="73433" y="21893"/>
                    <a:pt x="73685" y="22037"/>
                  </a:cubicBezTo>
                  <a:cubicBezTo>
                    <a:pt x="74154" y="22362"/>
                    <a:pt x="74804" y="22614"/>
                    <a:pt x="75453" y="22614"/>
                  </a:cubicBezTo>
                  <a:cubicBezTo>
                    <a:pt x="75922" y="22614"/>
                    <a:pt x="76354" y="22506"/>
                    <a:pt x="76715" y="22181"/>
                  </a:cubicBezTo>
                  <a:cubicBezTo>
                    <a:pt x="77076" y="21857"/>
                    <a:pt x="77328" y="21352"/>
                    <a:pt x="77400" y="20703"/>
                  </a:cubicBezTo>
                  <a:cubicBezTo>
                    <a:pt x="77400" y="20594"/>
                    <a:pt x="77400" y="20450"/>
                    <a:pt x="77400" y="20306"/>
                  </a:cubicBezTo>
                  <a:cubicBezTo>
                    <a:pt x="77400" y="19044"/>
                    <a:pt x="76931" y="17204"/>
                    <a:pt x="75741" y="14932"/>
                  </a:cubicBezTo>
                  <a:cubicBezTo>
                    <a:pt x="74587" y="12696"/>
                    <a:pt x="72748" y="10063"/>
                    <a:pt x="70007" y="7358"/>
                  </a:cubicBezTo>
                  <a:cubicBezTo>
                    <a:pt x="67915" y="5230"/>
                    <a:pt x="66039" y="3787"/>
                    <a:pt x="64380" y="2849"/>
                  </a:cubicBezTo>
                  <a:cubicBezTo>
                    <a:pt x="62757" y="1912"/>
                    <a:pt x="61387" y="1479"/>
                    <a:pt x="60268" y="1479"/>
                  </a:cubicBezTo>
                  <a:cubicBezTo>
                    <a:pt x="59475" y="1479"/>
                    <a:pt x="58790" y="1731"/>
                    <a:pt x="58357" y="2200"/>
                  </a:cubicBezTo>
                  <a:cubicBezTo>
                    <a:pt x="57996" y="2597"/>
                    <a:pt x="57780" y="3138"/>
                    <a:pt x="57636" y="3751"/>
                  </a:cubicBezTo>
                  <a:cubicBezTo>
                    <a:pt x="57455" y="4653"/>
                    <a:pt x="57455" y="5735"/>
                    <a:pt x="57419" y="7033"/>
                  </a:cubicBezTo>
                  <a:cubicBezTo>
                    <a:pt x="57383" y="8332"/>
                    <a:pt x="57275" y="9846"/>
                    <a:pt x="56950" y="11542"/>
                  </a:cubicBezTo>
                  <a:cubicBezTo>
                    <a:pt x="56518" y="13778"/>
                    <a:pt x="54894" y="19116"/>
                    <a:pt x="53019" y="24814"/>
                  </a:cubicBezTo>
                  <a:cubicBezTo>
                    <a:pt x="51144" y="30513"/>
                    <a:pt x="49052" y="36608"/>
                    <a:pt x="47645" y="40540"/>
                  </a:cubicBezTo>
                  <a:cubicBezTo>
                    <a:pt x="45914" y="45373"/>
                    <a:pt x="45589" y="51215"/>
                    <a:pt x="45589" y="55075"/>
                  </a:cubicBezTo>
                  <a:cubicBezTo>
                    <a:pt x="45589" y="57010"/>
                    <a:pt x="45679" y="58429"/>
                    <a:pt x="45717" y="58941"/>
                  </a:cubicBezTo>
                  <a:lnTo>
                    <a:pt x="45717" y="58941"/>
                  </a:lnTo>
                  <a:cubicBezTo>
                    <a:pt x="44844" y="59257"/>
                    <a:pt x="41699" y="60490"/>
                    <a:pt x="39350" y="62252"/>
                  </a:cubicBezTo>
                  <a:cubicBezTo>
                    <a:pt x="38015" y="63262"/>
                    <a:pt x="36284" y="64452"/>
                    <a:pt x="34913" y="65426"/>
                  </a:cubicBezTo>
                  <a:cubicBezTo>
                    <a:pt x="34228" y="65895"/>
                    <a:pt x="33651" y="66291"/>
                    <a:pt x="33218" y="66616"/>
                  </a:cubicBezTo>
                  <a:cubicBezTo>
                    <a:pt x="32981" y="66774"/>
                    <a:pt x="32798" y="66900"/>
                    <a:pt x="32681" y="66981"/>
                  </a:cubicBezTo>
                  <a:lnTo>
                    <a:pt x="32681" y="66981"/>
                  </a:lnTo>
                  <a:lnTo>
                    <a:pt x="32065" y="66683"/>
                  </a:lnTo>
                  <a:lnTo>
                    <a:pt x="32065" y="66683"/>
                  </a:lnTo>
                  <a:cubicBezTo>
                    <a:pt x="32604" y="66134"/>
                    <a:pt x="33825" y="64872"/>
                    <a:pt x="35166" y="63370"/>
                  </a:cubicBezTo>
                  <a:cubicBezTo>
                    <a:pt x="36969" y="61350"/>
                    <a:pt x="39025" y="58862"/>
                    <a:pt x="40035" y="57022"/>
                  </a:cubicBezTo>
                  <a:cubicBezTo>
                    <a:pt x="40648" y="55832"/>
                    <a:pt x="41153" y="55002"/>
                    <a:pt x="41478" y="54353"/>
                  </a:cubicBezTo>
                  <a:cubicBezTo>
                    <a:pt x="41802" y="53704"/>
                    <a:pt x="42019" y="53199"/>
                    <a:pt x="42019" y="52622"/>
                  </a:cubicBezTo>
                  <a:cubicBezTo>
                    <a:pt x="42019" y="52081"/>
                    <a:pt x="41802" y="51540"/>
                    <a:pt x="41478" y="50819"/>
                  </a:cubicBezTo>
                  <a:cubicBezTo>
                    <a:pt x="41189" y="50242"/>
                    <a:pt x="40504" y="49196"/>
                    <a:pt x="39530" y="47861"/>
                  </a:cubicBezTo>
                  <a:cubicBezTo>
                    <a:pt x="36645" y="43822"/>
                    <a:pt x="31343" y="37185"/>
                    <a:pt x="28674" y="33723"/>
                  </a:cubicBezTo>
                  <a:cubicBezTo>
                    <a:pt x="26870" y="31451"/>
                    <a:pt x="24887" y="28349"/>
                    <a:pt x="23264" y="25572"/>
                  </a:cubicBezTo>
                  <a:cubicBezTo>
                    <a:pt x="21605" y="22794"/>
                    <a:pt x="20270" y="20306"/>
                    <a:pt x="19837" y="19224"/>
                  </a:cubicBezTo>
                  <a:cubicBezTo>
                    <a:pt x="19404" y="18142"/>
                    <a:pt x="19224" y="17060"/>
                    <a:pt x="19224" y="16050"/>
                  </a:cubicBezTo>
                  <a:cubicBezTo>
                    <a:pt x="19224" y="15040"/>
                    <a:pt x="19404" y="14138"/>
                    <a:pt x="19729" y="13381"/>
                  </a:cubicBezTo>
                  <a:cubicBezTo>
                    <a:pt x="19801" y="13273"/>
                    <a:pt x="19945" y="13056"/>
                    <a:pt x="20162" y="12804"/>
                  </a:cubicBezTo>
                  <a:cubicBezTo>
                    <a:pt x="20955" y="12010"/>
                    <a:pt x="22578" y="10820"/>
                    <a:pt x="24021" y="9305"/>
                  </a:cubicBezTo>
                  <a:cubicBezTo>
                    <a:pt x="25464" y="7827"/>
                    <a:pt x="26762" y="5987"/>
                    <a:pt x="26834" y="3751"/>
                  </a:cubicBezTo>
                  <a:cubicBezTo>
                    <a:pt x="26834" y="3679"/>
                    <a:pt x="26834" y="3571"/>
                    <a:pt x="26834" y="3499"/>
                  </a:cubicBezTo>
                  <a:cubicBezTo>
                    <a:pt x="26834" y="2236"/>
                    <a:pt x="26582" y="1371"/>
                    <a:pt x="26149" y="794"/>
                  </a:cubicBezTo>
                  <a:cubicBezTo>
                    <a:pt x="25933" y="505"/>
                    <a:pt x="25644" y="289"/>
                    <a:pt x="25319" y="180"/>
                  </a:cubicBezTo>
                  <a:cubicBezTo>
                    <a:pt x="25031" y="36"/>
                    <a:pt x="24670" y="0"/>
                    <a:pt x="243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2" name="Google Shape;4812;p64"/>
            <p:cNvSpPr/>
            <p:nvPr/>
          </p:nvSpPr>
          <p:spPr>
            <a:xfrm>
              <a:off x="4489850" y="2578700"/>
              <a:ext cx="470700" cy="295075"/>
            </a:xfrm>
            <a:custGeom>
              <a:avLst/>
              <a:gdLst/>
              <a:ahLst/>
              <a:cxnLst/>
              <a:rect l="l" t="t" r="r" b="b"/>
              <a:pathLst>
                <a:path w="18828" h="11803" extrusionOk="0">
                  <a:moveTo>
                    <a:pt x="293" y="0"/>
                  </a:moveTo>
                  <a:cubicBezTo>
                    <a:pt x="146" y="0"/>
                    <a:pt x="37" y="103"/>
                    <a:pt x="37" y="260"/>
                  </a:cubicBezTo>
                  <a:cubicBezTo>
                    <a:pt x="1" y="440"/>
                    <a:pt x="109" y="584"/>
                    <a:pt x="289" y="584"/>
                  </a:cubicBezTo>
                  <a:cubicBezTo>
                    <a:pt x="289" y="584"/>
                    <a:pt x="325" y="584"/>
                    <a:pt x="397" y="620"/>
                  </a:cubicBezTo>
                  <a:cubicBezTo>
                    <a:pt x="1047" y="729"/>
                    <a:pt x="4076" y="1234"/>
                    <a:pt x="7647" y="2893"/>
                  </a:cubicBezTo>
                  <a:cubicBezTo>
                    <a:pt x="11217" y="4516"/>
                    <a:pt x="15329" y="7221"/>
                    <a:pt x="18214" y="11693"/>
                  </a:cubicBezTo>
                  <a:cubicBezTo>
                    <a:pt x="18284" y="11763"/>
                    <a:pt x="18384" y="11803"/>
                    <a:pt x="18485" y="11803"/>
                  </a:cubicBezTo>
                  <a:cubicBezTo>
                    <a:pt x="18541" y="11803"/>
                    <a:pt x="18596" y="11791"/>
                    <a:pt x="18647" y="11765"/>
                  </a:cubicBezTo>
                  <a:cubicBezTo>
                    <a:pt x="18792" y="11657"/>
                    <a:pt x="18828" y="11477"/>
                    <a:pt x="18719" y="11332"/>
                  </a:cubicBezTo>
                  <a:cubicBezTo>
                    <a:pt x="15546" y="6463"/>
                    <a:pt x="10965" y="3614"/>
                    <a:pt x="7178" y="2027"/>
                  </a:cubicBezTo>
                  <a:cubicBezTo>
                    <a:pt x="3355" y="404"/>
                    <a:pt x="361" y="7"/>
                    <a:pt x="361" y="7"/>
                  </a:cubicBezTo>
                  <a:cubicBezTo>
                    <a:pt x="338" y="3"/>
                    <a:pt x="315" y="0"/>
                    <a:pt x="29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3" name="Google Shape;4813;p64"/>
            <p:cNvSpPr/>
            <p:nvPr/>
          </p:nvSpPr>
          <p:spPr>
            <a:xfrm>
              <a:off x="5419475" y="1062375"/>
              <a:ext cx="516700" cy="513275"/>
            </a:xfrm>
            <a:custGeom>
              <a:avLst/>
              <a:gdLst/>
              <a:ahLst/>
              <a:cxnLst/>
              <a:rect l="l" t="t" r="r" b="b"/>
              <a:pathLst>
                <a:path w="20668" h="20531" extrusionOk="0">
                  <a:moveTo>
                    <a:pt x="3617" y="1"/>
                  </a:moveTo>
                  <a:cubicBezTo>
                    <a:pt x="2873" y="1"/>
                    <a:pt x="2308" y="219"/>
                    <a:pt x="1948" y="608"/>
                  </a:cubicBezTo>
                  <a:cubicBezTo>
                    <a:pt x="578" y="2087"/>
                    <a:pt x="1480" y="5225"/>
                    <a:pt x="578" y="9806"/>
                  </a:cubicBezTo>
                  <a:cubicBezTo>
                    <a:pt x="470" y="10419"/>
                    <a:pt x="253" y="11284"/>
                    <a:pt x="1" y="12258"/>
                  </a:cubicBezTo>
                  <a:cubicBezTo>
                    <a:pt x="207" y="12224"/>
                    <a:pt x="438" y="12202"/>
                    <a:pt x="692" y="12202"/>
                  </a:cubicBezTo>
                  <a:cubicBezTo>
                    <a:pt x="1500" y="12202"/>
                    <a:pt x="2535" y="12427"/>
                    <a:pt x="3716" y="13196"/>
                  </a:cubicBezTo>
                  <a:cubicBezTo>
                    <a:pt x="4473" y="13665"/>
                    <a:pt x="5050" y="14206"/>
                    <a:pt x="5519" y="14783"/>
                  </a:cubicBezTo>
                  <a:cubicBezTo>
                    <a:pt x="5952" y="14025"/>
                    <a:pt x="6637" y="13196"/>
                    <a:pt x="7431" y="13088"/>
                  </a:cubicBezTo>
                  <a:cubicBezTo>
                    <a:pt x="7456" y="13083"/>
                    <a:pt x="7483" y="13081"/>
                    <a:pt x="7513" y="13081"/>
                  </a:cubicBezTo>
                  <a:cubicBezTo>
                    <a:pt x="9043" y="13081"/>
                    <a:pt x="16178" y="19376"/>
                    <a:pt x="17169" y="20013"/>
                  </a:cubicBezTo>
                  <a:cubicBezTo>
                    <a:pt x="17598" y="20304"/>
                    <a:pt x="18211" y="20530"/>
                    <a:pt x="18789" y="20530"/>
                  </a:cubicBezTo>
                  <a:cubicBezTo>
                    <a:pt x="19571" y="20530"/>
                    <a:pt x="20290" y="20117"/>
                    <a:pt x="20415" y="18895"/>
                  </a:cubicBezTo>
                  <a:cubicBezTo>
                    <a:pt x="20667" y="16767"/>
                    <a:pt x="18864" y="11501"/>
                    <a:pt x="13129" y="5766"/>
                  </a:cubicBezTo>
                  <a:cubicBezTo>
                    <a:pt x="8967" y="1604"/>
                    <a:pt x="5633" y="1"/>
                    <a:pt x="36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4" name="Google Shape;4814;p64"/>
            <p:cNvSpPr/>
            <p:nvPr/>
          </p:nvSpPr>
          <p:spPr>
            <a:xfrm>
              <a:off x="5411375" y="1055025"/>
              <a:ext cx="526600" cy="528425"/>
            </a:xfrm>
            <a:custGeom>
              <a:avLst/>
              <a:gdLst/>
              <a:ahLst/>
              <a:cxnLst/>
              <a:rect l="l" t="t" r="r" b="b"/>
              <a:pathLst>
                <a:path w="21064" h="21137" extrusionOk="0">
                  <a:moveTo>
                    <a:pt x="3931" y="614"/>
                  </a:moveTo>
                  <a:cubicBezTo>
                    <a:pt x="4869" y="614"/>
                    <a:pt x="6168" y="975"/>
                    <a:pt x="7755" y="1876"/>
                  </a:cubicBezTo>
                  <a:cubicBezTo>
                    <a:pt x="9342" y="2778"/>
                    <a:pt x="11181" y="4221"/>
                    <a:pt x="13273" y="6276"/>
                  </a:cubicBezTo>
                  <a:cubicBezTo>
                    <a:pt x="15942" y="8982"/>
                    <a:pt x="17745" y="11542"/>
                    <a:pt x="18899" y="13742"/>
                  </a:cubicBezTo>
                  <a:cubicBezTo>
                    <a:pt x="20017" y="15942"/>
                    <a:pt x="20486" y="17746"/>
                    <a:pt x="20486" y="18828"/>
                  </a:cubicBezTo>
                  <a:cubicBezTo>
                    <a:pt x="20486" y="18936"/>
                    <a:pt x="20450" y="19044"/>
                    <a:pt x="20450" y="19152"/>
                  </a:cubicBezTo>
                  <a:cubicBezTo>
                    <a:pt x="20414" y="19730"/>
                    <a:pt x="20198" y="20054"/>
                    <a:pt x="19981" y="20234"/>
                  </a:cubicBezTo>
                  <a:cubicBezTo>
                    <a:pt x="19765" y="20451"/>
                    <a:pt x="19476" y="20523"/>
                    <a:pt x="19116" y="20523"/>
                  </a:cubicBezTo>
                  <a:cubicBezTo>
                    <a:pt x="18611" y="20523"/>
                    <a:pt x="18034" y="20307"/>
                    <a:pt x="17673" y="20054"/>
                  </a:cubicBezTo>
                  <a:cubicBezTo>
                    <a:pt x="17565" y="19982"/>
                    <a:pt x="17348" y="19838"/>
                    <a:pt x="17060" y="19585"/>
                  </a:cubicBezTo>
                  <a:cubicBezTo>
                    <a:pt x="16014" y="18756"/>
                    <a:pt x="14102" y="17169"/>
                    <a:pt x="12263" y="15726"/>
                  </a:cubicBezTo>
                  <a:cubicBezTo>
                    <a:pt x="11325" y="15041"/>
                    <a:pt x="10424" y="14356"/>
                    <a:pt x="9666" y="13887"/>
                  </a:cubicBezTo>
                  <a:cubicBezTo>
                    <a:pt x="9269" y="13634"/>
                    <a:pt x="8945" y="13454"/>
                    <a:pt x="8620" y="13310"/>
                  </a:cubicBezTo>
                  <a:cubicBezTo>
                    <a:pt x="8332" y="13165"/>
                    <a:pt x="8079" y="13057"/>
                    <a:pt x="7827" y="13057"/>
                  </a:cubicBezTo>
                  <a:lnTo>
                    <a:pt x="7682" y="13057"/>
                  </a:lnTo>
                  <a:cubicBezTo>
                    <a:pt x="7214" y="13165"/>
                    <a:pt x="6817" y="13418"/>
                    <a:pt x="6456" y="13778"/>
                  </a:cubicBezTo>
                  <a:cubicBezTo>
                    <a:pt x="6199" y="14010"/>
                    <a:pt x="5979" y="14296"/>
                    <a:pt x="5795" y="14585"/>
                  </a:cubicBezTo>
                  <a:lnTo>
                    <a:pt x="5795" y="14585"/>
                  </a:lnTo>
                  <a:cubicBezTo>
                    <a:pt x="5367" y="14105"/>
                    <a:pt x="4842" y="13623"/>
                    <a:pt x="4220" y="13237"/>
                  </a:cubicBezTo>
                  <a:cubicBezTo>
                    <a:pt x="2994" y="12444"/>
                    <a:pt x="1876" y="12192"/>
                    <a:pt x="1010" y="12192"/>
                  </a:cubicBezTo>
                  <a:cubicBezTo>
                    <a:pt x="914" y="12192"/>
                    <a:pt x="818" y="12197"/>
                    <a:pt x="721" y="12205"/>
                  </a:cubicBezTo>
                  <a:lnTo>
                    <a:pt x="721" y="12205"/>
                  </a:lnTo>
                  <a:cubicBezTo>
                    <a:pt x="927" y="11403"/>
                    <a:pt x="1098" y="10695"/>
                    <a:pt x="1190" y="10172"/>
                  </a:cubicBezTo>
                  <a:cubicBezTo>
                    <a:pt x="1659" y="7827"/>
                    <a:pt x="1659" y="5880"/>
                    <a:pt x="1731" y="4365"/>
                  </a:cubicBezTo>
                  <a:cubicBezTo>
                    <a:pt x="1731" y="3571"/>
                    <a:pt x="1767" y="2922"/>
                    <a:pt x="1912" y="2381"/>
                  </a:cubicBezTo>
                  <a:cubicBezTo>
                    <a:pt x="2020" y="1840"/>
                    <a:pt x="2200" y="1444"/>
                    <a:pt x="2489" y="1119"/>
                  </a:cubicBezTo>
                  <a:cubicBezTo>
                    <a:pt x="2777" y="794"/>
                    <a:pt x="3246" y="614"/>
                    <a:pt x="3931" y="614"/>
                  </a:cubicBezTo>
                  <a:close/>
                  <a:moveTo>
                    <a:pt x="3931" y="1"/>
                  </a:moveTo>
                  <a:cubicBezTo>
                    <a:pt x="3138" y="1"/>
                    <a:pt x="2453" y="253"/>
                    <a:pt x="2020" y="722"/>
                  </a:cubicBezTo>
                  <a:cubicBezTo>
                    <a:pt x="1659" y="1119"/>
                    <a:pt x="1443" y="1660"/>
                    <a:pt x="1299" y="2273"/>
                  </a:cubicBezTo>
                  <a:cubicBezTo>
                    <a:pt x="1118" y="3175"/>
                    <a:pt x="1118" y="4257"/>
                    <a:pt x="1082" y="5555"/>
                  </a:cubicBezTo>
                  <a:cubicBezTo>
                    <a:pt x="1046" y="6854"/>
                    <a:pt x="938" y="8368"/>
                    <a:pt x="613" y="10064"/>
                  </a:cubicBezTo>
                  <a:cubicBezTo>
                    <a:pt x="505" y="10641"/>
                    <a:pt x="289" y="11506"/>
                    <a:pt x="36" y="12480"/>
                  </a:cubicBezTo>
                  <a:cubicBezTo>
                    <a:pt x="0" y="12588"/>
                    <a:pt x="36" y="12696"/>
                    <a:pt x="72" y="12769"/>
                  </a:cubicBezTo>
                  <a:cubicBezTo>
                    <a:pt x="125" y="12821"/>
                    <a:pt x="197" y="12855"/>
                    <a:pt x="275" y="12855"/>
                  </a:cubicBezTo>
                  <a:cubicBezTo>
                    <a:pt x="303" y="12855"/>
                    <a:pt x="332" y="12850"/>
                    <a:pt x="361" y="12841"/>
                  </a:cubicBezTo>
                  <a:cubicBezTo>
                    <a:pt x="541" y="12841"/>
                    <a:pt x="794" y="12805"/>
                    <a:pt x="1010" y="12805"/>
                  </a:cubicBezTo>
                  <a:cubicBezTo>
                    <a:pt x="1767" y="12805"/>
                    <a:pt x="2741" y="13021"/>
                    <a:pt x="3895" y="13742"/>
                  </a:cubicBezTo>
                  <a:cubicBezTo>
                    <a:pt x="4617" y="14175"/>
                    <a:pt x="5158" y="14716"/>
                    <a:pt x="5627" y="15257"/>
                  </a:cubicBezTo>
                  <a:cubicBezTo>
                    <a:pt x="5656" y="15316"/>
                    <a:pt x="5734" y="15375"/>
                    <a:pt x="5820" y="15375"/>
                  </a:cubicBezTo>
                  <a:cubicBezTo>
                    <a:pt x="5839" y="15375"/>
                    <a:pt x="5859" y="15372"/>
                    <a:pt x="5879" y="15365"/>
                  </a:cubicBezTo>
                  <a:cubicBezTo>
                    <a:pt x="5951" y="15365"/>
                    <a:pt x="6059" y="15329"/>
                    <a:pt x="6096" y="15221"/>
                  </a:cubicBezTo>
                  <a:cubicBezTo>
                    <a:pt x="6312" y="14860"/>
                    <a:pt x="6564" y="14500"/>
                    <a:pt x="6889" y="14211"/>
                  </a:cubicBezTo>
                  <a:cubicBezTo>
                    <a:pt x="7178" y="13923"/>
                    <a:pt x="7502" y="13706"/>
                    <a:pt x="7791" y="13670"/>
                  </a:cubicBezTo>
                  <a:lnTo>
                    <a:pt x="7827" y="13670"/>
                  </a:lnTo>
                  <a:cubicBezTo>
                    <a:pt x="7899" y="13670"/>
                    <a:pt x="8187" y="13742"/>
                    <a:pt x="8512" y="13887"/>
                  </a:cubicBezTo>
                  <a:cubicBezTo>
                    <a:pt x="9666" y="14464"/>
                    <a:pt x="11650" y="16015"/>
                    <a:pt x="13453" y="17457"/>
                  </a:cubicBezTo>
                  <a:cubicBezTo>
                    <a:pt x="14355" y="18179"/>
                    <a:pt x="15220" y="18864"/>
                    <a:pt x="15906" y="19441"/>
                  </a:cubicBezTo>
                  <a:cubicBezTo>
                    <a:pt x="16591" y="19982"/>
                    <a:pt x="17096" y="20415"/>
                    <a:pt x="17348" y="20559"/>
                  </a:cubicBezTo>
                  <a:cubicBezTo>
                    <a:pt x="17817" y="20884"/>
                    <a:pt x="18467" y="21136"/>
                    <a:pt x="19116" y="21136"/>
                  </a:cubicBezTo>
                  <a:cubicBezTo>
                    <a:pt x="19585" y="21136"/>
                    <a:pt x="20017" y="21028"/>
                    <a:pt x="20378" y="20703"/>
                  </a:cubicBezTo>
                  <a:cubicBezTo>
                    <a:pt x="20739" y="20379"/>
                    <a:pt x="20991" y="19874"/>
                    <a:pt x="21063" y="19225"/>
                  </a:cubicBezTo>
                  <a:cubicBezTo>
                    <a:pt x="21063" y="19116"/>
                    <a:pt x="21063" y="18972"/>
                    <a:pt x="21063" y="18828"/>
                  </a:cubicBezTo>
                  <a:cubicBezTo>
                    <a:pt x="21063" y="17566"/>
                    <a:pt x="20594" y="15726"/>
                    <a:pt x="19404" y="13454"/>
                  </a:cubicBezTo>
                  <a:cubicBezTo>
                    <a:pt x="18250" y="11218"/>
                    <a:pt x="16411" y="8585"/>
                    <a:pt x="13670" y="5880"/>
                  </a:cubicBezTo>
                  <a:cubicBezTo>
                    <a:pt x="11578" y="3752"/>
                    <a:pt x="9702" y="2309"/>
                    <a:pt x="8043" y="1371"/>
                  </a:cubicBezTo>
                  <a:cubicBezTo>
                    <a:pt x="6420" y="434"/>
                    <a:pt x="5050" y="1"/>
                    <a:pt x="39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5" name="Google Shape;4815;p64"/>
            <p:cNvSpPr/>
            <p:nvPr/>
          </p:nvSpPr>
          <p:spPr>
            <a:xfrm>
              <a:off x="4158925" y="1025400"/>
              <a:ext cx="508275" cy="645500"/>
            </a:xfrm>
            <a:custGeom>
              <a:avLst/>
              <a:gdLst/>
              <a:ahLst/>
              <a:cxnLst/>
              <a:rect l="l" t="t" r="r" b="b"/>
              <a:pathLst>
                <a:path w="20331" h="25820" extrusionOk="0">
                  <a:moveTo>
                    <a:pt x="18068" y="0"/>
                  </a:moveTo>
                  <a:cubicBezTo>
                    <a:pt x="16989" y="0"/>
                    <a:pt x="15647" y="517"/>
                    <a:pt x="14356" y="969"/>
                  </a:cubicBezTo>
                  <a:cubicBezTo>
                    <a:pt x="11434" y="1979"/>
                    <a:pt x="3572" y="9626"/>
                    <a:pt x="1768" y="14422"/>
                  </a:cubicBezTo>
                  <a:cubicBezTo>
                    <a:pt x="1" y="19255"/>
                    <a:pt x="1552" y="20842"/>
                    <a:pt x="4690" y="23728"/>
                  </a:cubicBezTo>
                  <a:cubicBezTo>
                    <a:pt x="5303" y="24305"/>
                    <a:pt x="5952" y="25026"/>
                    <a:pt x="6637" y="25820"/>
                  </a:cubicBezTo>
                  <a:cubicBezTo>
                    <a:pt x="8946" y="25784"/>
                    <a:pt x="12192" y="24954"/>
                    <a:pt x="14392" y="21239"/>
                  </a:cubicBezTo>
                  <a:cubicBezTo>
                    <a:pt x="13887" y="20301"/>
                    <a:pt x="13526" y="19544"/>
                    <a:pt x="13346" y="19039"/>
                  </a:cubicBezTo>
                  <a:cubicBezTo>
                    <a:pt x="12444" y="16803"/>
                    <a:pt x="12552" y="14567"/>
                    <a:pt x="13202" y="12980"/>
                  </a:cubicBezTo>
                  <a:cubicBezTo>
                    <a:pt x="13887" y="11393"/>
                    <a:pt x="20162" y="8255"/>
                    <a:pt x="20271" y="3458"/>
                  </a:cubicBezTo>
                  <a:cubicBezTo>
                    <a:pt x="20330" y="788"/>
                    <a:pt x="19400" y="0"/>
                    <a:pt x="180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6" name="Google Shape;4816;p64"/>
            <p:cNvSpPr/>
            <p:nvPr/>
          </p:nvSpPr>
          <p:spPr>
            <a:xfrm>
              <a:off x="4176975" y="1018075"/>
              <a:ext cx="496850" cy="660050"/>
            </a:xfrm>
            <a:custGeom>
              <a:avLst/>
              <a:gdLst/>
              <a:ahLst/>
              <a:cxnLst/>
              <a:rect l="l" t="t" r="r" b="b"/>
              <a:pathLst>
                <a:path w="19874" h="26402" extrusionOk="0">
                  <a:moveTo>
                    <a:pt x="17349" y="613"/>
                  </a:moveTo>
                  <a:cubicBezTo>
                    <a:pt x="17673" y="613"/>
                    <a:pt x="17926" y="649"/>
                    <a:pt x="18142" y="721"/>
                  </a:cubicBezTo>
                  <a:cubicBezTo>
                    <a:pt x="18467" y="866"/>
                    <a:pt x="18719" y="1082"/>
                    <a:pt x="18936" y="1515"/>
                  </a:cubicBezTo>
                  <a:cubicBezTo>
                    <a:pt x="19152" y="1948"/>
                    <a:pt x="19260" y="2597"/>
                    <a:pt x="19260" y="3499"/>
                  </a:cubicBezTo>
                  <a:cubicBezTo>
                    <a:pt x="19260" y="3571"/>
                    <a:pt x="19260" y="3643"/>
                    <a:pt x="19260" y="3751"/>
                  </a:cubicBezTo>
                  <a:cubicBezTo>
                    <a:pt x="19224" y="4869"/>
                    <a:pt x="18827" y="5915"/>
                    <a:pt x="18250" y="6889"/>
                  </a:cubicBezTo>
                  <a:cubicBezTo>
                    <a:pt x="17349" y="8332"/>
                    <a:pt x="16014" y="9594"/>
                    <a:pt x="14788" y="10604"/>
                  </a:cubicBezTo>
                  <a:cubicBezTo>
                    <a:pt x="14211" y="11109"/>
                    <a:pt x="13634" y="11578"/>
                    <a:pt x="13201" y="12010"/>
                  </a:cubicBezTo>
                  <a:cubicBezTo>
                    <a:pt x="12732" y="12407"/>
                    <a:pt x="12371" y="12768"/>
                    <a:pt x="12227" y="13165"/>
                  </a:cubicBezTo>
                  <a:cubicBezTo>
                    <a:pt x="11866" y="13994"/>
                    <a:pt x="11650" y="14968"/>
                    <a:pt x="11650" y="16050"/>
                  </a:cubicBezTo>
                  <a:cubicBezTo>
                    <a:pt x="11650" y="17132"/>
                    <a:pt x="11866" y="18286"/>
                    <a:pt x="12335" y="19440"/>
                  </a:cubicBezTo>
                  <a:cubicBezTo>
                    <a:pt x="12540" y="19917"/>
                    <a:pt x="12873" y="20652"/>
                    <a:pt x="13335" y="21523"/>
                  </a:cubicBezTo>
                  <a:lnTo>
                    <a:pt x="13335" y="21523"/>
                  </a:lnTo>
                  <a:cubicBezTo>
                    <a:pt x="12270" y="23245"/>
                    <a:pt x="11003" y="24290"/>
                    <a:pt x="9702" y="24922"/>
                  </a:cubicBezTo>
                  <a:cubicBezTo>
                    <a:pt x="8430" y="25542"/>
                    <a:pt x="7157" y="25767"/>
                    <a:pt x="6041" y="25787"/>
                  </a:cubicBezTo>
                  <a:lnTo>
                    <a:pt x="6041" y="25787"/>
                  </a:lnTo>
                  <a:cubicBezTo>
                    <a:pt x="5419" y="25039"/>
                    <a:pt x="4769" y="24389"/>
                    <a:pt x="4184" y="23804"/>
                  </a:cubicBezTo>
                  <a:cubicBezTo>
                    <a:pt x="3066" y="22794"/>
                    <a:pt x="2164" y="21929"/>
                    <a:pt x="1551" y="21063"/>
                  </a:cubicBezTo>
                  <a:cubicBezTo>
                    <a:pt x="938" y="20198"/>
                    <a:pt x="613" y="19332"/>
                    <a:pt x="613" y="18214"/>
                  </a:cubicBezTo>
                  <a:cubicBezTo>
                    <a:pt x="613" y="17312"/>
                    <a:pt x="830" y="16194"/>
                    <a:pt x="1335" y="14824"/>
                  </a:cubicBezTo>
                  <a:cubicBezTo>
                    <a:pt x="2200" y="12515"/>
                    <a:pt x="4617" y="9414"/>
                    <a:pt x="7142" y="6781"/>
                  </a:cubicBezTo>
                  <a:cubicBezTo>
                    <a:pt x="8404" y="5482"/>
                    <a:pt x="9702" y="4292"/>
                    <a:pt x="10857" y="3354"/>
                  </a:cubicBezTo>
                  <a:cubicBezTo>
                    <a:pt x="12011" y="2453"/>
                    <a:pt x="13057" y="1803"/>
                    <a:pt x="13706" y="1551"/>
                  </a:cubicBezTo>
                  <a:cubicBezTo>
                    <a:pt x="15040" y="1118"/>
                    <a:pt x="16375" y="613"/>
                    <a:pt x="17349" y="613"/>
                  </a:cubicBezTo>
                  <a:close/>
                  <a:moveTo>
                    <a:pt x="17349" y="0"/>
                  </a:moveTo>
                  <a:cubicBezTo>
                    <a:pt x="16194" y="0"/>
                    <a:pt x="14824" y="541"/>
                    <a:pt x="13525" y="974"/>
                  </a:cubicBezTo>
                  <a:cubicBezTo>
                    <a:pt x="12732" y="1262"/>
                    <a:pt x="11686" y="1948"/>
                    <a:pt x="10496" y="2885"/>
                  </a:cubicBezTo>
                  <a:cubicBezTo>
                    <a:pt x="8729" y="4292"/>
                    <a:pt x="6637" y="6312"/>
                    <a:pt x="4833" y="8440"/>
                  </a:cubicBezTo>
                  <a:cubicBezTo>
                    <a:pt x="3030" y="10532"/>
                    <a:pt x="1479" y="12768"/>
                    <a:pt x="794" y="14643"/>
                  </a:cubicBezTo>
                  <a:cubicBezTo>
                    <a:pt x="253" y="16050"/>
                    <a:pt x="0" y="17204"/>
                    <a:pt x="0" y="18214"/>
                  </a:cubicBezTo>
                  <a:cubicBezTo>
                    <a:pt x="0" y="19440"/>
                    <a:pt x="397" y="20486"/>
                    <a:pt x="1046" y="21388"/>
                  </a:cubicBezTo>
                  <a:cubicBezTo>
                    <a:pt x="1732" y="22362"/>
                    <a:pt x="2669" y="23227"/>
                    <a:pt x="3787" y="24273"/>
                  </a:cubicBezTo>
                  <a:cubicBezTo>
                    <a:pt x="4364" y="24814"/>
                    <a:pt x="5014" y="25500"/>
                    <a:pt x="5663" y="26293"/>
                  </a:cubicBezTo>
                  <a:cubicBezTo>
                    <a:pt x="5735" y="26365"/>
                    <a:pt x="5807" y="26401"/>
                    <a:pt x="5915" y="26401"/>
                  </a:cubicBezTo>
                  <a:cubicBezTo>
                    <a:pt x="7106" y="26401"/>
                    <a:pt x="8548" y="26185"/>
                    <a:pt x="9955" y="25463"/>
                  </a:cubicBezTo>
                  <a:cubicBezTo>
                    <a:pt x="11398" y="24778"/>
                    <a:pt x="12804" y="23588"/>
                    <a:pt x="13922" y="21676"/>
                  </a:cubicBezTo>
                  <a:cubicBezTo>
                    <a:pt x="13994" y="21604"/>
                    <a:pt x="13994" y="21460"/>
                    <a:pt x="13922" y="21388"/>
                  </a:cubicBezTo>
                  <a:cubicBezTo>
                    <a:pt x="13453" y="20450"/>
                    <a:pt x="13093" y="19693"/>
                    <a:pt x="12876" y="19224"/>
                  </a:cubicBezTo>
                  <a:cubicBezTo>
                    <a:pt x="12443" y="18142"/>
                    <a:pt x="12263" y="17060"/>
                    <a:pt x="12263" y="16050"/>
                  </a:cubicBezTo>
                  <a:cubicBezTo>
                    <a:pt x="12263" y="15040"/>
                    <a:pt x="12443" y="14138"/>
                    <a:pt x="12768" y="13381"/>
                  </a:cubicBezTo>
                  <a:cubicBezTo>
                    <a:pt x="12840" y="13273"/>
                    <a:pt x="12984" y="13056"/>
                    <a:pt x="13201" y="12804"/>
                  </a:cubicBezTo>
                  <a:cubicBezTo>
                    <a:pt x="13994" y="12010"/>
                    <a:pt x="15617" y="10820"/>
                    <a:pt x="17060" y="9305"/>
                  </a:cubicBezTo>
                  <a:cubicBezTo>
                    <a:pt x="18503" y="7827"/>
                    <a:pt x="19801" y="5987"/>
                    <a:pt x="19873" y="3751"/>
                  </a:cubicBezTo>
                  <a:cubicBezTo>
                    <a:pt x="19873" y="3679"/>
                    <a:pt x="19873" y="3571"/>
                    <a:pt x="19873" y="3499"/>
                  </a:cubicBezTo>
                  <a:cubicBezTo>
                    <a:pt x="19873" y="2236"/>
                    <a:pt x="19621" y="1371"/>
                    <a:pt x="19188" y="794"/>
                  </a:cubicBezTo>
                  <a:cubicBezTo>
                    <a:pt x="18972" y="505"/>
                    <a:pt x="18683" y="289"/>
                    <a:pt x="18358" y="180"/>
                  </a:cubicBezTo>
                  <a:cubicBezTo>
                    <a:pt x="18070" y="36"/>
                    <a:pt x="17709" y="0"/>
                    <a:pt x="173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7" name="Google Shape;4817;p64"/>
            <p:cNvSpPr/>
            <p:nvPr/>
          </p:nvSpPr>
          <p:spPr>
            <a:xfrm>
              <a:off x="4167950" y="1025400"/>
              <a:ext cx="499250" cy="549925"/>
            </a:xfrm>
            <a:custGeom>
              <a:avLst/>
              <a:gdLst/>
              <a:ahLst/>
              <a:cxnLst/>
              <a:rect l="l" t="t" r="r" b="b"/>
              <a:pathLst>
                <a:path w="19970" h="21997" extrusionOk="0">
                  <a:moveTo>
                    <a:pt x="17707" y="0"/>
                  </a:moveTo>
                  <a:cubicBezTo>
                    <a:pt x="16628" y="0"/>
                    <a:pt x="15286" y="517"/>
                    <a:pt x="13995" y="969"/>
                  </a:cubicBezTo>
                  <a:cubicBezTo>
                    <a:pt x="11073" y="1979"/>
                    <a:pt x="3211" y="9626"/>
                    <a:pt x="1407" y="14422"/>
                  </a:cubicBezTo>
                  <a:cubicBezTo>
                    <a:pt x="1" y="18210"/>
                    <a:pt x="686" y="20013"/>
                    <a:pt x="2561" y="21997"/>
                  </a:cubicBezTo>
                  <a:cubicBezTo>
                    <a:pt x="3211" y="21852"/>
                    <a:pt x="4004" y="21492"/>
                    <a:pt x="4906" y="20842"/>
                  </a:cubicBezTo>
                  <a:cubicBezTo>
                    <a:pt x="7575" y="18823"/>
                    <a:pt x="8693" y="15216"/>
                    <a:pt x="10388" y="13990"/>
                  </a:cubicBezTo>
                  <a:cubicBezTo>
                    <a:pt x="11362" y="13304"/>
                    <a:pt x="13057" y="12186"/>
                    <a:pt x="14824" y="11032"/>
                  </a:cubicBezTo>
                  <a:cubicBezTo>
                    <a:pt x="16880" y="9265"/>
                    <a:pt x="19838" y="6740"/>
                    <a:pt x="19910" y="3458"/>
                  </a:cubicBezTo>
                  <a:cubicBezTo>
                    <a:pt x="19969" y="788"/>
                    <a:pt x="19039" y="0"/>
                    <a:pt x="1770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8" name="Google Shape;4818;p64"/>
            <p:cNvSpPr/>
            <p:nvPr/>
          </p:nvSpPr>
          <p:spPr>
            <a:xfrm>
              <a:off x="4176975" y="1018075"/>
              <a:ext cx="496850" cy="564825"/>
            </a:xfrm>
            <a:custGeom>
              <a:avLst/>
              <a:gdLst/>
              <a:ahLst/>
              <a:cxnLst/>
              <a:rect l="l" t="t" r="r" b="b"/>
              <a:pathLst>
                <a:path w="19874" h="22593" extrusionOk="0">
                  <a:moveTo>
                    <a:pt x="17349" y="613"/>
                  </a:moveTo>
                  <a:cubicBezTo>
                    <a:pt x="17673" y="613"/>
                    <a:pt x="17926" y="649"/>
                    <a:pt x="18142" y="721"/>
                  </a:cubicBezTo>
                  <a:cubicBezTo>
                    <a:pt x="18467" y="866"/>
                    <a:pt x="18719" y="1082"/>
                    <a:pt x="18936" y="1515"/>
                  </a:cubicBezTo>
                  <a:cubicBezTo>
                    <a:pt x="19152" y="1948"/>
                    <a:pt x="19260" y="2597"/>
                    <a:pt x="19260" y="3499"/>
                  </a:cubicBezTo>
                  <a:cubicBezTo>
                    <a:pt x="19260" y="3571"/>
                    <a:pt x="19260" y="3643"/>
                    <a:pt x="19260" y="3751"/>
                  </a:cubicBezTo>
                  <a:cubicBezTo>
                    <a:pt x="19224" y="5302"/>
                    <a:pt x="18503" y="6672"/>
                    <a:pt x="17529" y="7899"/>
                  </a:cubicBezTo>
                  <a:cubicBezTo>
                    <a:pt x="16519" y="9125"/>
                    <a:pt x="15293" y="10207"/>
                    <a:pt x="14247" y="11073"/>
                  </a:cubicBezTo>
                  <a:lnTo>
                    <a:pt x="14260" y="11088"/>
                  </a:lnTo>
                  <a:lnTo>
                    <a:pt x="14260" y="11088"/>
                  </a:lnTo>
                  <a:cubicBezTo>
                    <a:pt x="12536" y="12237"/>
                    <a:pt x="10816" y="13348"/>
                    <a:pt x="9847" y="14030"/>
                  </a:cubicBezTo>
                  <a:cubicBezTo>
                    <a:pt x="8945" y="14715"/>
                    <a:pt x="8224" y="15942"/>
                    <a:pt x="7394" y="17240"/>
                  </a:cubicBezTo>
                  <a:cubicBezTo>
                    <a:pt x="6601" y="18539"/>
                    <a:pt x="5663" y="19909"/>
                    <a:pt x="4364" y="20883"/>
                  </a:cubicBezTo>
                  <a:cubicBezTo>
                    <a:pt x="3571" y="21478"/>
                    <a:pt x="2869" y="21800"/>
                    <a:pt x="2286" y="21961"/>
                  </a:cubicBezTo>
                  <a:lnTo>
                    <a:pt x="2286" y="21961"/>
                  </a:lnTo>
                  <a:cubicBezTo>
                    <a:pt x="1769" y="21371"/>
                    <a:pt x="1349" y="20836"/>
                    <a:pt x="1082" y="20270"/>
                  </a:cubicBezTo>
                  <a:cubicBezTo>
                    <a:pt x="758" y="19657"/>
                    <a:pt x="613" y="18971"/>
                    <a:pt x="613" y="18214"/>
                  </a:cubicBezTo>
                  <a:cubicBezTo>
                    <a:pt x="613" y="17276"/>
                    <a:pt x="830" y="16194"/>
                    <a:pt x="1335" y="14824"/>
                  </a:cubicBezTo>
                  <a:cubicBezTo>
                    <a:pt x="2200" y="12515"/>
                    <a:pt x="4617" y="9414"/>
                    <a:pt x="7142" y="6781"/>
                  </a:cubicBezTo>
                  <a:cubicBezTo>
                    <a:pt x="8404" y="5482"/>
                    <a:pt x="9702" y="4292"/>
                    <a:pt x="10857" y="3354"/>
                  </a:cubicBezTo>
                  <a:cubicBezTo>
                    <a:pt x="12011" y="2453"/>
                    <a:pt x="13057" y="1803"/>
                    <a:pt x="13706" y="1551"/>
                  </a:cubicBezTo>
                  <a:cubicBezTo>
                    <a:pt x="15040" y="1118"/>
                    <a:pt x="16375" y="613"/>
                    <a:pt x="17349" y="613"/>
                  </a:cubicBezTo>
                  <a:close/>
                  <a:moveTo>
                    <a:pt x="17349" y="0"/>
                  </a:moveTo>
                  <a:cubicBezTo>
                    <a:pt x="16194" y="0"/>
                    <a:pt x="14824" y="541"/>
                    <a:pt x="13525" y="974"/>
                  </a:cubicBezTo>
                  <a:cubicBezTo>
                    <a:pt x="12732" y="1262"/>
                    <a:pt x="11686" y="1948"/>
                    <a:pt x="10496" y="2885"/>
                  </a:cubicBezTo>
                  <a:cubicBezTo>
                    <a:pt x="8729" y="4292"/>
                    <a:pt x="6637" y="6312"/>
                    <a:pt x="4833" y="8440"/>
                  </a:cubicBezTo>
                  <a:cubicBezTo>
                    <a:pt x="3030" y="10532"/>
                    <a:pt x="1479" y="12768"/>
                    <a:pt x="794" y="14643"/>
                  </a:cubicBezTo>
                  <a:cubicBezTo>
                    <a:pt x="253" y="16050"/>
                    <a:pt x="0" y="17204"/>
                    <a:pt x="0" y="18214"/>
                  </a:cubicBezTo>
                  <a:cubicBezTo>
                    <a:pt x="0" y="19080"/>
                    <a:pt x="181" y="19837"/>
                    <a:pt x="541" y="20522"/>
                  </a:cubicBezTo>
                  <a:cubicBezTo>
                    <a:pt x="866" y="21208"/>
                    <a:pt x="1371" y="21857"/>
                    <a:pt x="1984" y="22506"/>
                  </a:cubicBezTo>
                  <a:cubicBezTo>
                    <a:pt x="2037" y="22559"/>
                    <a:pt x="2109" y="22592"/>
                    <a:pt x="2186" y="22592"/>
                  </a:cubicBezTo>
                  <a:cubicBezTo>
                    <a:pt x="2215" y="22592"/>
                    <a:pt x="2244" y="22588"/>
                    <a:pt x="2273" y="22578"/>
                  </a:cubicBezTo>
                  <a:cubicBezTo>
                    <a:pt x="2958" y="22398"/>
                    <a:pt x="3823" y="22037"/>
                    <a:pt x="4725" y="21352"/>
                  </a:cubicBezTo>
                  <a:cubicBezTo>
                    <a:pt x="6096" y="20306"/>
                    <a:pt x="7069" y="18863"/>
                    <a:pt x="7899" y="17565"/>
                  </a:cubicBezTo>
                  <a:cubicBezTo>
                    <a:pt x="8729" y="16266"/>
                    <a:pt x="9450" y="15076"/>
                    <a:pt x="10207" y="14535"/>
                  </a:cubicBezTo>
                  <a:cubicBezTo>
                    <a:pt x="11145" y="13850"/>
                    <a:pt x="12876" y="12732"/>
                    <a:pt x="14607" y="11542"/>
                  </a:cubicBezTo>
                  <a:lnTo>
                    <a:pt x="14644" y="11542"/>
                  </a:lnTo>
                  <a:cubicBezTo>
                    <a:pt x="15690" y="10640"/>
                    <a:pt x="16952" y="9594"/>
                    <a:pt x="17998" y="8296"/>
                  </a:cubicBezTo>
                  <a:cubicBezTo>
                    <a:pt x="19008" y="6997"/>
                    <a:pt x="19837" y="5482"/>
                    <a:pt x="19873" y="3751"/>
                  </a:cubicBezTo>
                  <a:cubicBezTo>
                    <a:pt x="19873" y="3679"/>
                    <a:pt x="19873" y="3571"/>
                    <a:pt x="19873" y="3499"/>
                  </a:cubicBezTo>
                  <a:cubicBezTo>
                    <a:pt x="19873" y="2236"/>
                    <a:pt x="19621" y="1371"/>
                    <a:pt x="19188" y="794"/>
                  </a:cubicBezTo>
                  <a:cubicBezTo>
                    <a:pt x="18972" y="505"/>
                    <a:pt x="18683" y="289"/>
                    <a:pt x="18358" y="180"/>
                  </a:cubicBezTo>
                  <a:cubicBezTo>
                    <a:pt x="18070" y="36"/>
                    <a:pt x="17709" y="0"/>
                    <a:pt x="173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9" name="Google Shape;4819;p64"/>
            <p:cNvSpPr/>
            <p:nvPr/>
          </p:nvSpPr>
          <p:spPr>
            <a:xfrm>
              <a:off x="4178775" y="1025400"/>
              <a:ext cx="488425" cy="508700"/>
            </a:xfrm>
            <a:custGeom>
              <a:avLst/>
              <a:gdLst/>
              <a:ahLst/>
              <a:cxnLst/>
              <a:rect l="l" t="t" r="r" b="b"/>
              <a:pathLst>
                <a:path w="19537" h="20348" extrusionOk="0">
                  <a:moveTo>
                    <a:pt x="17274" y="0"/>
                  </a:moveTo>
                  <a:cubicBezTo>
                    <a:pt x="16195" y="0"/>
                    <a:pt x="14853" y="517"/>
                    <a:pt x="13562" y="969"/>
                  </a:cubicBezTo>
                  <a:cubicBezTo>
                    <a:pt x="10640" y="1979"/>
                    <a:pt x="2778" y="9626"/>
                    <a:pt x="974" y="14422"/>
                  </a:cubicBezTo>
                  <a:cubicBezTo>
                    <a:pt x="0" y="17127"/>
                    <a:pt x="37" y="18823"/>
                    <a:pt x="830" y="20265"/>
                  </a:cubicBezTo>
                  <a:cubicBezTo>
                    <a:pt x="1060" y="20318"/>
                    <a:pt x="1303" y="20348"/>
                    <a:pt x="1559" y="20348"/>
                  </a:cubicBezTo>
                  <a:cubicBezTo>
                    <a:pt x="2345" y="20348"/>
                    <a:pt x="3249" y="20071"/>
                    <a:pt x="4256" y="19364"/>
                  </a:cubicBezTo>
                  <a:cubicBezTo>
                    <a:pt x="7935" y="16695"/>
                    <a:pt x="6601" y="13881"/>
                    <a:pt x="9847" y="12294"/>
                  </a:cubicBezTo>
                  <a:cubicBezTo>
                    <a:pt x="12480" y="11032"/>
                    <a:pt x="16303" y="8580"/>
                    <a:pt x="18900" y="5838"/>
                  </a:cubicBezTo>
                  <a:cubicBezTo>
                    <a:pt x="19260" y="5081"/>
                    <a:pt x="19477" y="4288"/>
                    <a:pt x="19477" y="3458"/>
                  </a:cubicBezTo>
                  <a:cubicBezTo>
                    <a:pt x="19536" y="788"/>
                    <a:pt x="18606" y="0"/>
                    <a:pt x="1727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0" name="Google Shape;4820;p64"/>
            <p:cNvSpPr/>
            <p:nvPr/>
          </p:nvSpPr>
          <p:spPr>
            <a:xfrm>
              <a:off x="4176975" y="1018075"/>
              <a:ext cx="496850" cy="523900"/>
            </a:xfrm>
            <a:custGeom>
              <a:avLst/>
              <a:gdLst/>
              <a:ahLst/>
              <a:cxnLst/>
              <a:rect l="l" t="t" r="r" b="b"/>
              <a:pathLst>
                <a:path w="19874" h="20956" extrusionOk="0">
                  <a:moveTo>
                    <a:pt x="17349" y="613"/>
                  </a:moveTo>
                  <a:cubicBezTo>
                    <a:pt x="17673" y="613"/>
                    <a:pt x="17926" y="649"/>
                    <a:pt x="18142" y="721"/>
                  </a:cubicBezTo>
                  <a:cubicBezTo>
                    <a:pt x="18467" y="866"/>
                    <a:pt x="18719" y="1082"/>
                    <a:pt x="18936" y="1515"/>
                  </a:cubicBezTo>
                  <a:cubicBezTo>
                    <a:pt x="19152" y="1948"/>
                    <a:pt x="19260" y="2597"/>
                    <a:pt x="19260" y="3499"/>
                  </a:cubicBezTo>
                  <a:cubicBezTo>
                    <a:pt x="19260" y="3571"/>
                    <a:pt x="19260" y="3643"/>
                    <a:pt x="19260" y="3751"/>
                  </a:cubicBezTo>
                  <a:cubicBezTo>
                    <a:pt x="19225" y="4519"/>
                    <a:pt x="19055" y="5253"/>
                    <a:pt x="18750" y="5920"/>
                  </a:cubicBezTo>
                  <a:lnTo>
                    <a:pt x="18750" y="5920"/>
                  </a:lnTo>
                  <a:cubicBezTo>
                    <a:pt x="16190" y="8623"/>
                    <a:pt x="12406" y="11073"/>
                    <a:pt x="9774" y="12335"/>
                  </a:cubicBezTo>
                  <a:cubicBezTo>
                    <a:pt x="8945" y="12732"/>
                    <a:pt x="8368" y="13237"/>
                    <a:pt x="7935" y="13814"/>
                  </a:cubicBezTo>
                  <a:cubicBezTo>
                    <a:pt x="7322" y="14643"/>
                    <a:pt x="7033" y="15581"/>
                    <a:pt x="6601" y="16519"/>
                  </a:cubicBezTo>
                  <a:cubicBezTo>
                    <a:pt x="6132" y="17457"/>
                    <a:pt x="5483" y="18430"/>
                    <a:pt x="4148" y="19404"/>
                  </a:cubicBezTo>
                  <a:cubicBezTo>
                    <a:pt x="3210" y="20089"/>
                    <a:pt x="2345" y="20342"/>
                    <a:pt x="1623" y="20342"/>
                  </a:cubicBezTo>
                  <a:cubicBezTo>
                    <a:pt x="1456" y="20342"/>
                    <a:pt x="1267" y="20320"/>
                    <a:pt x="1090" y="20294"/>
                  </a:cubicBezTo>
                  <a:lnTo>
                    <a:pt x="1090" y="20294"/>
                  </a:lnTo>
                  <a:cubicBezTo>
                    <a:pt x="772" y="19676"/>
                    <a:pt x="613" y="18993"/>
                    <a:pt x="613" y="18214"/>
                  </a:cubicBezTo>
                  <a:cubicBezTo>
                    <a:pt x="613" y="17276"/>
                    <a:pt x="830" y="16194"/>
                    <a:pt x="1335" y="14824"/>
                  </a:cubicBezTo>
                  <a:cubicBezTo>
                    <a:pt x="2200" y="12515"/>
                    <a:pt x="4617" y="9414"/>
                    <a:pt x="7142" y="6781"/>
                  </a:cubicBezTo>
                  <a:cubicBezTo>
                    <a:pt x="8404" y="5482"/>
                    <a:pt x="9702" y="4292"/>
                    <a:pt x="10857" y="3354"/>
                  </a:cubicBezTo>
                  <a:cubicBezTo>
                    <a:pt x="12011" y="2453"/>
                    <a:pt x="13057" y="1803"/>
                    <a:pt x="13706" y="1551"/>
                  </a:cubicBezTo>
                  <a:cubicBezTo>
                    <a:pt x="15040" y="1118"/>
                    <a:pt x="16375" y="613"/>
                    <a:pt x="17349" y="613"/>
                  </a:cubicBezTo>
                  <a:close/>
                  <a:moveTo>
                    <a:pt x="17349" y="0"/>
                  </a:moveTo>
                  <a:cubicBezTo>
                    <a:pt x="16194" y="0"/>
                    <a:pt x="14824" y="541"/>
                    <a:pt x="13525" y="974"/>
                  </a:cubicBezTo>
                  <a:cubicBezTo>
                    <a:pt x="12732" y="1262"/>
                    <a:pt x="11686" y="1948"/>
                    <a:pt x="10496" y="2885"/>
                  </a:cubicBezTo>
                  <a:cubicBezTo>
                    <a:pt x="8729" y="4292"/>
                    <a:pt x="6637" y="6312"/>
                    <a:pt x="4833" y="8440"/>
                  </a:cubicBezTo>
                  <a:cubicBezTo>
                    <a:pt x="3030" y="10532"/>
                    <a:pt x="1479" y="12768"/>
                    <a:pt x="794" y="14643"/>
                  </a:cubicBezTo>
                  <a:cubicBezTo>
                    <a:pt x="253" y="16050"/>
                    <a:pt x="0" y="17204"/>
                    <a:pt x="0" y="18214"/>
                  </a:cubicBezTo>
                  <a:cubicBezTo>
                    <a:pt x="0" y="19152"/>
                    <a:pt x="217" y="19945"/>
                    <a:pt x="613" y="20703"/>
                  </a:cubicBezTo>
                  <a:cubicBezTo>
                    <a:pt x="650" y="20775"/>
                    <a:pt x="758" y="20847"/>
                    <a:pt x="830" y="20847"/>
                  </a:cubicBezTo>
                  <a:cubicBezTo>
                    <a:pt x="1082" y="20919"/>
                    <a:pt x="1335" y="20955"/>
                    <a:pt x="1623" y="20955"/>
                  </a:cubicBezTo>
                  <a:cubicBezTo>
                    <a:pt x="2489" y="20955"/>
                    <a:pt x="3463" y="20667"/>
                    <a:pt x="4473" y="19909"/>
                  </a:cubicBezTo>
                  <a:cubicBezTo>
                    <a:pt x="6384" y="18539"/>
                    <a:pt x="7033" y="17060"/>
                    <a:pt x="7574" y="15834"/>
                  </a:cubicBezTo>
                  <a:cubicBezTo>
                    <a:pt x="7827" y="15220"/>
                    <a:pt x="8079" y="14643"/>
                    <a:pt x="8440" y="14174"/>
                  </a:cubicBezTo>
                  <a:cubicBezTo>
                    <a:pt x="8801" y="13670"/>
                    <a:pt x="9270" y="13237"/>
                    <a:pt x="10063" y="12876"/>
                  </a:cubicBezTo>
                  <a:cubicBezTo>
                    <a:pt x="12732" y="11578"/>
                    <a:pt x="16555" y="9125"/>
                    <a:pt x="19188" y="6348"/>
                  </a:cubicBezTo>
                  <a:lnTo>
                    <a:pt x="19260" y="6240"/>
                  </a:lnTo>
                  <a:cubicBezTo>
                    <a:pt x="19621" y="5482"/>
                    <a:pt x="19837" y="4653"/>
                    <a:pt x="19873" y="3751"/>
                  </a:cubicBezTo>
                  <a:cubicBezTo>
                    <a:pt x="19873" y="3679"/>
                    <a:pt x="19873" y="3571"/>
                    <a:pt x="19873" y="3499"/>
                  </a:cubicBezTo>
                  <a:cubicBezTo>
                    <a:pt x="19873" y="2236"/>
                    <a:pt x="19621" y="1371"/>
                    <a:pt x="19188" y="794"/>
                  </a:cubicBezTo>
                  <a:cubicBezTo>
                    <a:pt x="18972" y="505"/>
                    <a:pt x="18683" y="289"/>
                    <a:pt x="18358" y="180"/>
                  </a:cubicBezTo>
                  <a:cubicBezTo>
                    <a:pt x="18070" y="36"/>
                    <a:pt x="17709" y="0"/>
                    <a:pt x="173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1" name="Google Shape;4821;p64"/>
            <p:cNvSpPr/>
            <p:nvPr/>
          </p:nvSpPr>
          <p:spPr>
            <a:xfrm>
              <a:off x="5450150" y="1062375"/>
              <a:ext cx="486025" cy="512950"/>
            </a:xfrm>
            <a:custGeom>
              <a:avLst/>
              <a:gdLst/>
              <a:ahLst/>
              <a:cxnLst/>
              <a:rect l="l" t="t" r="r" b="b"/>
              <a:pathLst>
                <a:path w="19441" h="20518" extrusionOk="0">
                  <a:moveTo>
                    <a:pt x="2390" y="1"/>
                  </a:moveTo>
                  <a:cubicBezTo>
                    <a:pt x="1646" y="1"/>
                    <a:pt x="1081" y="219"/>
                    <a:pt x="721" y="608"/>
                  </a:cubicBezTo>
                  <a:cubicBezTo>
                    <a:pt x="325" y="1041"/>
                    <a:pt x="108" y="1618"/>
                    <a:pt x="0" y="2304"/>
                  </a:cubicBezTo>
                  <a:cubicBezTo>
                    <a:pt x="482" y="2137"/>
                    <a:pt x="1126" y="1994"/>
                    <a:pt x="1909" y="1994"/>
                  </a:cubicBezTo>
                  <a:cubicBezTo>
                    <a:pt x="2825" y="1994"/>
                    <a:pt x="3931" y="2190"/>
                    <a:pt x="5194" y="2773"/>
                  </a:cubicBezTo>
                  <a:cubicBezTo>
                    <a:pt x="9125" y="4540"/>
                    <a:pt x="16302" y="13521"/>
                    <a:pt x="17420" y="15973"/>
                  </a:cubicBezTo>
                  <a:cubicBezTo>
                    <a:pt x="18070" y="17416"/>
                    <a:pt x="17889" y="19219"/>
                    <a:pt x="17709" y="20518"/>
                  </a:cubicBezTo>
                  <a:cubicBezTo>
                    <a:pt x="18430" y="20481"/>
                    <a:pt x="19080" y="20049"/>
                    <a:pt x="19188" y="18895"/>
                  </a:cubicBezTo>
                  <a:cubicBezTo>
                    <a:pt x="19440" y="16767"/>
                    <a:pt x="17637" y="11501"/>
                    <a:pt x="11902" y="5766"/>
                  </a:cubicBezTo>
                  <a:cubicBezTo>
                    <a:pt x="7740" y="1604"/>
                    <a:pt x="4406" y="1"/>
                    <a:pt x="239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2" name="Google Shape;4822;p64"/>
            <p:cNvSpPr/>
            <p:nvPr/>
          </p:nvSpPr>
          <p:spPr>
            <a:xfrm>
              <a:off x="5442025" y="1055025"/>
              <a:ext cx="495950" cy="528425"/>
            </a:xfrm>
            <a:custGeom>
              <a:avLst/>
              <a:gdLst/>
              <a:ahLst/>
              <a:cxnLst/>
              <a:rect l="l" t="t" r="r" b="b"/>
              <a:pathLst>
                <a:path w="19838" h="21137" extrusionOk="0">
                  <a:moveTo>
                    <a:pt x="2705" y="614"/>
                  </a:moveTo>
                  <a:cubicBezTo>
                    <a:pt x="3643" y="614"/>
                    <a:pt x="4942" y="975"/>
                    <a:pt x="6529" y="1876"/>
                  </a:cubicBezTo>
                  <a:cubicBezTo>
                    <a:pt x="8116" y="2778"/>
                    <a:pt x="9955" y="4221"/>
                    <a:pt x="12047" y="6276"/>
                  </a:cubicBezTo>
                  <a:cubicBezTo>
                    <a:pt x="14716" y="8982"/>
                    <a:pt x="16519" y="11542"/>
                    <a:pt x="17673" y="13742"/>
                  </a:cubicBezTo>
                  <a:cubicBezTo>
                    <a:pt x="18791" y="15942"/>
                    <a:pt x="19260" y="17746"/>
                    <a:pt x="19260" y="18828"/>
                  </a:cubicBezTo>
                  <a:cubicBezTo>
                    <a:pt x="19260" y="18936"/>
                    <a:pt x="19224" y="19044"/>
                    <a:pt x="19224" y="19152"/>
                  </a:cubicBezTo>
                  <a:cubicBezTo>
                    <a:pt x="19188" y="19693"/>
                    <a:pt x="19008" y="20018"/>
                    <a:pt x="18791" y="20198"/>
                  </a:cubicBezTo>
                  <a:cubicBezTo>
                    <a:pt x="18690" y="20320"/>
                    <a:pt x="18555" y="20396"/>
                    <a:pt x="18404" y="20446"/>
                  </a:cubicBezTo>
                  <a:lnTo>
                    <a:pt x="18404" y="20446"/>
                  </a:lnTo>
                  <a:cubicBezTo>
                    <a:pt x="18458" y="19939"/>
                    <a:pt x="18503" y="19388"/>
                    <a:pt x="18503" y="18792"/>
                  </a:cubicBezTo>
                  <a:cubicBezTo>
                    <a:pt x="18503" y="17926"/>
                    <a:pt x="18395" y="16988"/>
                    <a:pt x="17998" y="16159"/>
                  </a:cubicBezTo>
                  <a:cubicBezTo>
                    <a:pt x="17709" y="15510"/>
                    <a:pt x="17060" y="14464"/>
                    <a:pt x="16159" y="13237"/>
                  </a:cubicBezTo>
                  <a:cubicBezTo>
                    <a:pt x="14788" y="11398"/>
                    <a:pt x="12949" y="9162"/>
                    <a:pt x="11037" y="7178"/>
                  </a:cubicBezTo>
                  <a:cubicBezTo>
                    <a:pt x="9125" y="5194"/>
                    <a:pt x="7178" y="3499"/>
                    <a:pt x="5627" y="2778"/>
                  </a:cubicBezTo>
                  <a:cubicBezTo>
                    <a:pt x="4365" y="2201"/>
                    <a:pt x="3210" y="1985"/>
                    <a:pt x="2273" y="1985"/>
                  </a:cubicBezTo>
                  <a:cubicBezTo>
                    <a:pt x="1678" y="1985"/>
                    <a:pt x="1158" y="2059"/>
                    <a:pt x="712" y="2167"/>
                  </a:cubicBezTo>
                  <a:lnTo>
                    <a:pt x="712" y="2167"/>
                  </a:lnTo>
                  <a:cubicBezTo>
                    <a:pt x="825" y="1737"/>
                    <a:pt x="994" y="1388"/>
                    <a:pt x="1263" y="1119"/>
                  </a:cubicBezTo>
                  <a:cubicBezTo>
                    <a:pt x="1551" y="794"/>
                    <a:pt x="2020" y="614"/>
                    <a:pt x="2705" y="614"/>
                  </a:cubicBezTo>
                  <a:close/>
                  <a:moveTo>
                    <a:pt x="2705" y="1"/>
                  </a:moveTo>
                  <a:cubicBezTo>
                    <a:pt x="1912" y="1"/>
                    <a:pt x="1227" y="253"/>
                    <a:pt x="794" y="722"/>
                  </a:cubicBezTo>
                  <a:cubicBezTo>
                    <a:pt x="361" y="1191"/>
                    <a:pt x="145" y="1840"/>
                    <a:pt x="37" y="2562"/>
                  </a:cubicBezTo>
                  <a:cubicBezTo>
                    <a:pt x="0" y="2670"/>
                    <a:pt x="73" y="2778"/>
                    <a:pt x="145" y="2850"/>
                  </a:cubicBezTo>
                  <a:cubicBezTo>
                    <a:pt x="196" y="2876"/>
                    <a:pt x="265" y="2901"/>
                    <a:pt x="339" y="2901"/>
                  </a:cubicBezTo>
                  <a:cubicBezTo>
                    <a:pt x="370" y="2901"/>
                    <a:pt x="402" y="2897"/>
                    <a:pt x="433" y="2886"/>
                  </a:cubicBezTo>
                  <a:cubicBezTo>
                    <a:pt x="902" y="2706"/>
                    <a:pt x="1515" y="2598"/>
                    <a:pt x="2273" y="2598"/>
                  </a:cubicBezTo>
                  <a:cubicBezTo>
                    <a:pt x="3138" y="2598"/>
                    <a:pt x="4184" y="2778"/>
                    <a:pt x="5374" y="3319"/>
                  </a:cubicBezTo>
                  <a:cubicBezTo>
                    <a:pt x="6312" y="3752"/>
                    <a:pt x="7502" y="4617"/>
                    <a:pt x="8729" y="5735"/>
                  </a:cubicBezTo>
                  <a:cubicBezTo>
                    <a:pt x="10568" y="7431"/>
                    <a:pt x="12552" y="9631"/>
                    <a:pt x="14175" y="11687"/>
                  </a:cubicBezTo>
                  <a:cubicBezTo>
                    <a:pt x="15004" y="12696"/>
                    <a:pt x="15726" y="13634"/>
                    <a:pt x="16267" y="14464"/>
                  </a:cubicBezTo>
                  <a:cubicBezTo>
                    <a:pt x="16844" y="15293"/>
                    <a:pt x="17277" y="15979"/>
                    <a:pt x="17457" y="16411"/>
                  </a:cubicBezTo>
                  <a:cubicBezTo>
                    <a:pt x="17782" y="17133"/>
                    <a:pt x="17890" y="17962"/>
                    <a:pt x="17890" y="18792"/>
                  </a:cubicBezTo>
                  <a:cubicBezTo>
                    <a:pt x="17890" y="19477"/>
                    <a:pt x="17818" y="20162"/>
                    <a:pt x="17745" y="20775"/>
                  </a:cubicBezTo>
                  <a:cubicBezTo>
                    <a:pt x="17745" y="20884"/>
                    <a:pt x="17782" y="20956"/>
                    <a:pt x="17818" y="21028"/>
                  </a:cubicBezTo>
                  <a:cubicBezTo>
                    <a:pt x="17890" y="21100"/>
                    <a:pt x="17998" y="21136"/>
                    <a:pt x="18070" y="21136"/>
                  </a:cubicBezTo>
                  <a:cubicBezTo>
                    <a:pt x="18467" y="21100"/>
                    <a:pt x="18900" y="20956"/>
                    <a:pt x="19224" y="20631"/>
                  </a:cubicBezTo>
                  <a:cubicBezTo>
                    <a:pt x="19549" y="20307"/>
                    <a:pt x="19765" y="19838"/>
                    <a:pt x="19837" y="19225"/>
                  </a:cubicBezTo>
                  <a:cubicBezTo>
                    <a:pt x="19837" y="19116"/>
                    <a:pt x="19837" y="18972"/>
                    <a:pt x="19837" y="18828"/>
                  </a:cubicBezTo>
                  <a:cubicBezTo>
                    <a:pt x="19837" y="17566"/>
                    <a:pt x="19368" y="15726"/>
                    <a:pt x="18178" y="13454"/>
                  </a:cubicBezTo>
                  <a:cubicBezTo>
                    <a:pt x="17024" y="11218"/>
                    <a:pt x="15185" y="8585"/>
                    <a:pt x="12444" y="5880"/>
                  </a:cubicBezTo>
                  <a:cubicBezTo>
                    <a:pt x="10352" y="3752"/>
                    <a:pt x="8476" y="2309"/>
                    <a:pt x="6817" y="1371"/>
                  </a:cubicBezTo>
                  <a:cubicBezTo>
                    <a:pt x="5194" y="434"/>
                    <a:pt x="3824" y="1"/>
                    <a:pt x="27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3" name="Google Shape;4823;p64"/>
            <p:cNvSpPr/>
            <p:nvPr/>
          </p:nvSpPr>
          <p:spPr>
            <a:xfrm>
              <a:off x="4674700" y="3104025"/>
              <a:ext cx="162325" cy="244525"/>
            </a:xfrm>
            <a:custGeom>
              <a:avLst/>
              <a:gdLst/>
              <a:ahLst/>
              <a:cxnLst/>
              <a:rect l="l" t="t" r="r" b="b"/>
              <a:pathLst>
                <a:path w="6493" h="9781" extrusionOk="0">
                  <a:moveTo>
                    <a:pt x="5667" y="0"/>
                  </a:moveTo>
                  <a:cubicBezTo>
                    <a:pt x="5576" y="0"/>
                    <a:pt x="5485" y="29"/>
                    <a:pt x="5410" y="94"/>
                  </a:cubicBezTo>
                  <a:lnTo>
                    <a:pt x="145" y="4386"/>
                  </a:lnTo>
                  <a:cubicBezTo>
                    <a:pt x="36" y="4458"/>
                    <a:pt x="0" y="4602"/>
                    <a:pt x="0" y="4746"/>
                  </a:cubicBezTo>
                  <a:lnTo>
                    <a:pt x="181" y="9363"/>
                  </a:lnTo>
                  <a:cubicBezTo>
                    <a:pt x="181" y="9616"/>
                    <a:pt x="395" y="9781"/>
                    <a:pt x="622" y="9781"/>
                  </a:cubicBezTo>
                  <a:cubicBezTo>
                    <a:pt x="718" y="9781"/>
                    <a:pt x="816" y="9752"/>
                    <a:pt x="902" y="9687"/>
                  </a:cubicBezTo>
                  <a:lnTo>
                    <a:pt x="6312" y="5323"/>
                  </a:lnTo>
                  <a:cubicBezTo>
                    <a:pt x="6420" y="5251"/>
                    <a:pt x="6492" y="5107"/>
                    <a:pt x="6456" y="4963"/>
                  </a:cubicBezTo>
                  <a:lnTo>
                    <a:pt x="6096" y="418"/>
                  </a:lnTo>
                  <a:cubicBezTo>
                    <a:pt x="6096" y="164"/>
                    <a:pt x="5882" y="0"/>
                    <a:pt x="56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4" name="Google Shape;4824;p64"/>
            <p:cNvSpPr/>
            <p:nvPr/>
          </p:nvSpPr>
          <p:spPr>
            <a:xfrm>
              <a:off x="4667475" y="3096425"/>
              <a:ext cx="176750" cy="259725"/>
            </a:xfrm>
            <a:custGeom>
              <a:avLst/>
              <a:gdLst/>
              <a:ahLst/>
              <a:cxnLst/>
              <a:rect l="l" t="t" r="r" b="b"/>
              <a:pathLst>
                <a:path w="7070" h="10389" extrusionOk="0">
                  <a:moveTo>
                    <a:pt x="5952" y="614"/>
                  </a:moveTo>
                  <a:lnTo>
                    <a:pt x="6060" y="650"/>
                  </a:lnTo>
                  <a:lnTo>
                    <a:pt x="6096" y="722"/>
                  </a:lnTo>
                  <a:lnTo>
                    <a:pt x="6457" y="5303"/>
                  </a:lnTo>
                  <a:lnTo>
                    <a:pt x="6421" y="5411"/>
                  </a:lnTo>
                  <a:lnTo>
                    <a:pt x="975" y="9775"/>
                  </a:lnTo>
                  <a:lnTo>
                    <a:pt x="902" y="9811"/>
                  </a:lnTo>
                  <a:lnTo>
                    <a:pt x="794" y="9775"/>
                  </a:lnTo>
                  <a:lnTo>
                    <a:pt x="758" y="9667"/>
                  </a:lnTo>
                  <a:lnTo>
                    <a:pt x="578" y="5014"/>
                  </a:lnTo>
                  <a:lnTo>
                    <a:pt x="650" y="4906"/>
                  </a:lnTo>
                  <a:lnTo>
                    <a:pt x="5880" y="650"/>
                  </a:lnTo>
                  <a:lnTo>
                    <a:pt x="5952" y="614"/>
                  </a:lnTo>
                  <a:close/>
                  <a:moveTo>
                    <a:pt x="5952" y="1"/>
                  </a:moveTo>
                  <a:cubicBezTo>
                    <a:pt x="5808" y="1"/>
                    <a:pt x="5627" y="73"/>
                    <a:pt x="5519" y="181"/>
                  </a:cubicBezTo>
                  <a:lnTo>
                    <a:pt x="253" y="4437"/>
                  </a:lnTo>
                  <a:cubicBezTo>
                    <a:pt x="73" y="4581"/>
                    <a:pt x="1" y="4798"/>
                    <a:pt x="1" y="5014"/>
                  </a:cubicBezTo>
                  <a:lnTo>
                    <a:pt x="1" y="5086"/>
                  </a:lnTo>
                  <a:lnTo>
                    <a:pt x="2" y="5086"/>
                  </a:lnTo>
                  <a:lnTo>
                    <a:pt x="2" y="5086"/>
                  </a:lnTo>
                  <a:lnTo>
                    <a:pt x="181" y="9703"/>
                  </a:lnTo>
                  <a:cubicBezTo>
                    <a:pt x="181" y="9883"/>
                    <a:pt x="253" y="10064"/>
                    <a:pt x="398" y="10208"/>
                  </a:cubicBezTo>
                  <a:cubicBezTo>
                    <a:pt x="542" y="10316"/>
                    <a:pt x="722" y="10388"/>
                    <a:pt x="902" y="10388"/>
                  </a:cubicBezTo>
                  <a:cubicBezTo>
                    <a:pt x="1047" y="10388"/>
                    <a:pt x="1227" y="10352"/>
                    <a:pt x="1371" y="10244"/>
                  </a:cubicBezTo>
                  <a:lnTo>
                    <a:pt x="6781" y="5880"/>
                  </a:lnTo>
                  <a:cubicBezTo>
                    <a:pt x="6962" y="5735"/>
                    <a:pt x="7070" y="5519"/>
                    <a:pt x="7070" y="5303"/>
                  </a:cubicBezTo>
                  <a:lnTo>
                    <a:pt x="7070" y="5231"/>
                  </a:lnTo>
                  <a:lnTo>
                    <a:pt x="6709" y="686"/>
                  </a:lnTo>
                  <a:cubicBezTo>
                    <a:pt x="6673" y="470"/>
                    <a:pt x="6601" y="325"/>
                    <a:pt x="6457" y="181"/>
                  </a:cubicBezTo>
                  <a:cubicBezTo>
                    <a:pt x="6313" y="73"/>
                    <a:pt x="6132" y="1"/>
                    <a:pt x="59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5" name="Google Shape;4825;p64"/>
            <p:cNvSpPr/>
            <p:nvPr/>
          </p:nvSpPr>
          <p:spPr>
            <a:xfrm>
              <a:off x="4739591" y="-166683"/>
              <a:ext cx="18104" cy="2089879"/>
            </a:xfrm>
            <a:custGeom>
              <a:avLst/>
              <a:gdLst/>
              <a:ahLst/>
              <a:cxnLst/>
              <a:rect l="l" t="t" r="r" b="b"/>
              <a:pathLst>
                <a:path w="722" h="67410" extrusionOk="0">
                  <a:moveTo>
                    <a:pt x="433" y="0"/>
                  </a:moveTo>
                  <a:cubicBezTo>
                    <a:pt x="253" y="0"/>
                    <a:pt x="108" y="144"/>
                    <a:pt x="108" y="289"/>
                  </a:cubicBezTo>
                  <a:cubicBezTo>
                    <a:pt x="36" y="11325"/>
                    <a:pt x="0" y="22362"/>
                    <a:pt x="0" y="33506"/>
                  </a:cubicBezTo>
                  <a:cubicBezTo>
                    <a:pt x="0" y="44651"/>
                    <a:pt x="36" y="55832"/>
                    <a:pt x="108" y="67085"/>
                  </a:cubicBezTo>
                  <a:cubicBezTo>
                    <a:pt x="108" y="67265"/>
                    <a:pt x="253" y="67409"/>
                    <a:pt x="433" y="67409"/>
                  </a:cubicBezTo>
                  <a:cubicBezTo>
                    <a:pt x="577" y="67409"/>
                    <a:pt x="722" y="67265"/>
                    <a:pt x="722" y="67085"/>
                  </a:cubicBezTo>
                  <a:cubicBezTo>
                    <a:pt x="649" y="55832"/>
                    <a:pt x="613" y="44651"/>
                    <a:pt x="613" y="33506"/>
                  </a:cubicBezTo>
                  <a:cubicBezTo>
                    <a:pt x="613" y="22362"/>
                    <a:pt x="649" y="11325"/>
                    <a:pt x="722" y="289"/>
                  </a:cubicBezTo>
                  <a:cubicBezTo>
                    <a:pt x="722" y="144"/>
                    <a:pt x="577" y="0"/>
                    <a:pt x="4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6" name="Google Shape;4826;p64"/>
            <p:cNvSpPr/>
            <p:nvPr/>
          </p:nvSpPr>
          <p:spPr>
            <a:xfrm>
              <a:off x="4742325" y="1908025"/>
              <a:ext cx="15350" cy="1251550"/>
            </a:xfrm>
            <a:custGeom>
              <a:avLst/>
              <a:gdLst/>
              <a:ahLst/>
              <a:cxnLst/>
              <a:rect l="l" t="t" r="r" b="b"/>
              <a:pathLst>
                <a:path w="614" h="50062" extrusionOk="0">
                  <a:moveTo>
                    <a:pt x="325" y="0"/>
                  </a:moveTo>
                  <a:cubicBezTo>
                    <a:pt x="145" y="0"/>
                    <a:pt x="0" y="145"/>
                    <a:pt x="0" y="289"/>
                  </a:cubicBezTo>
                  <a:lnTo>
                    <a:pt x="0" y="49773"/>
                  </a:lnTo>
                  <a:cubicBezTo>
                    <a:pt x="0" y="49953"/>
                    <a:pt x="145" y="50061"/>
                    <a:pt x="325" y="50061"/>
                  </a:cubicBezTo>
                  <a:cubicBezTo>
                    <a:pt x="469" y="50061"/>
                    <a:pt x="614" y="49953"/>
                    <a:pt x="614" y="49773"/>
                  </a:cubicBezTo>
                  <a:lnTo>
                    <a:pt x="614" y="289"/>
                  </a:lnTo>
                  <a:cubicBezTo>
                    <a:pt x="614" y="145"/>
                    <a:pt x="469" y="0"/>
                    <a:pt x="32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7" name="Google Shape;4827;p64"/>
            <p:cNvSpPr/>
            <p:nvPr/>
          </p:nvSpPr>
          <p:spPr>
            <a:xfrm>
              <a:off x="3923552" y="-166737"/>
              <a:ext cx="18104" cy="2984732"/>
            </a:xfrm>
            <a:custGeom>
              <a:avLst/>
              <a:gdLst/>
              <a:ahLst/>
              <a:cxnLst/>
              <a:rect l="l" t="t" r="r" b="b"/>
              <a:pathLst>
                <a:path w="722" h="103153" extrusionOk="0">
                  <a:moveTo>
                    <a:pt x="325" y="0"/>
                  </a:moveTo>
                  <a:cubicBezTo>
                    <a:pt x="145" y="0"/>
                    <a:pt x="0" y="108"/>
                    <a:pt x="0" y="289"/>
                  </a:cubicBezTo>
                  <a:cubicBezTo>
                    <a:pt x="73" y="17312"/>
                    <a:pt x="109" y="34372"/>
                    <a:pt x="109" y="51468"/>
                  </a:cubicBezTo>
                  <a:cubicBezTo>
                    <a:pt x="109" y="68564"/>
                    <a:pt x="73" y="85696"/>
                    <a:pt x="0" y="102864"/>
                  </a:cubicBezTo>
                  <a:cubicBezTo>
                    <a:pt x="0" y="103008"/>
                    <a:pt x="145" y="103152"/>
                    <a:pt x="325" y="103152"/>
                  </a:cubicBezTo>
                  <a:cubicBezTo>
                    <a:pt x="469" y="103152"/>
                    <a:pt x="614" y="103008"/>
                    <a:pt x="614" y="102864"/>
                  </a:cubicBezTo>
                  <a:cubicBezTo>
                    <a:pt x="686" y="85696"/>
                    <a:pt x="722" y="68564"/>
                    <a:pt x="722" y="51468"/>
                  </a:cubicBezTo>
                  <a:cubicBezTo>
                    <a:pt x="722" y="34372"/>
                    <a:pt x="686" y="17312"/>
                    <a:pt x="614" y="289"/>
                  </a:cubicBezTo>
                  <a:cubicBezTo>
                    <a:pt x="614" y="108"/>
                    <a:pt x="469" y="0"/>
                    <a:pt x="3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8" name="Google Shape;4828;p64"/>
            <p:cNvSpPr/>
            <p:nvPr/>
          </p:nvSpPr>
          <p:spPr>
            <a:xfrm>
              <a:off x="3599900" y="4261400"/>
              <a:ext cx="339050" cy="267825"/>
            </a:xfrm>
            <a:custGeom>
              <a:avLst/>
              <a:gdLst/>
              <a:ahLst/>
              <a:cxnLst/>
              <a:rect l="l" t="t" r="r" b="b"/>
              <a:pathLst>
                <a:path w="13562" h="10713" extrusionOk="0">
                  <a:moveTo>
                    <a:pt x="3102" y="1"/>
                  </a:moveTo>
                  <a:cubicBezTo>
                    <a:pt x="2128" y="1732"/>
                    <a:pt x="1010" y="3607"/>
                    <a:pt x="0" y="5375"/>
                  </a:cubicBezTo>
                  <a:cubicBezTo>
                    <a:pt x="1840" y="5663"/>
                    <a:pt x="4617" y="6348"/>
                    <a:pt x="6312" y="7863"/>
                  </a:cubicBezTo>
                  <a:cubicBezTo>
                    <a:pt x="7466" y="8909"/>
                    <a:pt x="8260" y="9883"/>
                    <a:pt x="8801" y="10712"/>
                  </a:cubicBezTo>
                  <a:cubicBezTo>
                    <a:pt x="10207" y="9847"/>
                    <a:pt x="11830" y="8909"/>
                    <a:pt x="13562" y="8007"/>
                  </a:cubicBezTo>
                  <a:cubicBezTo>
                    <a:pt x="12588" y="6132"/>
                    <a:pt x="10748" y="3210"/>
                    <a:pt x="7899" y="1696"/>
                  </a:cubicBezTo>
                  <a:cubicBezTo>
                    <a:pt x="5266" y="325"/>
                    <a:pt x="3860" y="37"/>
                    <a:pt x="31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9" name="Google Shape;4829;p64"/>
            <p:cNvSpPr/>
            <p:nvPr/>
          </p:nvSpPr>
          <p:spPr>
            <a:xfrm>
              <a:off x="3591775" y="4254175"/>
              <a:ext cx="355300" cy="282700"/>
            </a:xfrm>
            <a:custGeom>
              <a:avLst/>
              <a:gdLst/>
              <a:ahLst/>
              <a:cxnLst/>
              <a:rect l="l" t="t" r="r" b="b"/>
              <a:pathLst>
                <a:path w="14212" h="11308" extrusionOk="0">
                  <a:moveTo>
                    <a:pt x="3576" y="618"/>
                  </a:moveTo>
                  <a:cubicBezTo>
                    <a:pt x="4280" y="655"/>
                    <a:pt x="5666" y="966"/>
                    <a:pt x="8080" y="2273"/>
                  </a:cubicBezTo>
                  <a:cubicBezTo>
                    <a:pt x="10683" y="3643"/>
                    <a:pt x="12473" y="6282"/>
                    <a:pt x="13480" y="8150"/>
                  </a:cubicBezTo>
                  <a:lnTo>
                    <a:pt x="13480" y="8150"/>
                  </a:lnTo>
                  <a:cubicBezTo>
                    <a:pt x="11945" y="8987"/>
                    <a:pt x="10500" y="9821"/>
                    <a:pt x="9223" y="10601"/>
                  </a:cubicBezTo>
                  <a:lnTo>
                    <a:pt x="9223" y="10601"/>
                  </a:lnTo>
                  <a:cubicBezTo>
                    <a:pt x="8661" y="9816"/>
                    <a:pt x="7907" y="8891"/>
                    <a:pt x="6854" y="7936"/>
                  </a:cubicBezTo>
                  <a:cubicBezTo>
                    <a:pt x="5187" y="6469"/>
                    <a:pt x="2659" y="5773"/>
                    <a:pt x="804" y="5419"/>
                  </a:cubicBezTo>
                  <a:lnTo>
                    <a:pt x="804" y="5419"/>
                  </a:lnTo>
                  <a:cubicBezTo>
                    <a:pt x="1717" y="3856"/>
                    <a:pt x="2700" y="2171"/>
                    <a:pt x="3576" y="618"/>
                  </a:cubicBezTo>
                  <a:close/>
                  <a:moveTo>
                    <a:pt x="3427" y="1"/>
                  </a:moveTo>
                  <a:cubicBezTo>
                    <a:pt x="3319" y="1"/>
                    <a:pt x="3211" y="73"/>
                    <a:pt x="3175" y="145"/>
                  </a:cubicBezTo>
                  <a:cubicBezTo>
                    <a:pt x="2201" y="1840"/>
                    <a:pt x="1083" y="3752"/>
                    <a:pt x="73" y="5483"/>
                  </a:cubicBezTo>
                  <a:cubicBezTo>
                    <a:pt x="1" y="5591"/>
                    <a:pt x="1" y="5700"/>
                    <a:pt x="37" y="5772"/>
                  </a:cubicBezTo>
                  <a:cubicBezTo>
                    <a:pt x="73" y="5880"/>
                    <a:pt x="181" y="5916"/>
                    <a:pt x="253" y="5952"/>
                  </a:cubicBezTo>
                  <a:cubicBezTo>
                    <a:pt x="2093" y="6241"/>
                    <a:pt x="4834" y="6926"/>
                    <a:pt x="6421" y="8405"/>
                  </a:cubicBezTo>
                  <a:cubicBezTo>
                    <a:pt x="7539" y="9378"/>
                    <a:pt x="8332" y="10352"/>
                    <a:pt x="8873" y="11182"/>
                  </a:cubicBezTo>
                  <a:cubicBezTo>
                    <a:pt x="8920" y="11252"/>
                    <a:pt x="9013" y="11307"/>
                    <a:pt x="9112" y="11307"/>
                  </a:cubicBezTo>
                  <a:cubicBezTo>
                    <a:pt x="9165" y="11307"/>
                    <a:pt x="9220" y="11292"/>
                    <a:pt x="9270" y="11254"/>
                  </a:cubicBezTo>
                  <a:cubicBezTo>
                    <a:pt x="10713" y="10388"/>
                    <a:pt x="12300" y="9487"/>
                    <a:pt x="14031" y="8549"/>
                  </a:cubicBezTo>
                  <a:cubicBezTo>
                    <a:pt x="14175" y="8477"/>
                    <a:pt x="14211" y="8296"/>
                    <a:pt x="14139" y="8152"/>
                  </a:cubicBezTo>
                  <a:cubicBezTo>
                    <a:pt x="13165" y="6241"/>
                    <a:pt x="11290" y="3319"/>
                    <a:pt x="8332" y="1732"/>
                  </a:cubicBezTo>
                  <a:cubicBezTo>
                    <a:pt x="5735" y="326"/>
                    <a:pt x="4257" y="1"/>
                    <a:pt x="34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0" name="Google Shape;4830;p64"/>
            <p:cNvSpPr/>
            <p:nvPr/>
          </p:nvSpPr>
          <p:spPr>
            <a:xfrm>
              <a:off x="3592675" y="4213600"/>
              <a:ext cx="394975" cy="349875"/>
            </a:xfrm>
            <a:custGeom>
              <a:avLst/>
              <a:gdLst/>
              <a:ahLst/>
              <a:cxnLst/>
              <a:rect l="l" t="t" r="r" b="b"/>
              <a:pathLst>
                <a:path w="15799" h="13995" extrusionOk="0">
                  <a:moveTo>
                    <a:pt x="8801" y="1"/>
                  </a:moveTo>
                  <a:lnTo>
                    <a:pt x="1" y="10569"/>
                  </a:lnTo>
                  <a:lnTo>
                    <a:pt x="5375" y="13995"/>
                  </a:lnTo>
                  <a:lnTo>
                    <a:pt x="15798" y="3572"/>
                  </a:lnTo>
                  <a:lnTo>
                    <a:pt x="88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1" name="Google Shape;4831;p64"/>
            <p:cNvSpPr/>
            <p:nvPr/>
          </p:nvSpPr>
          <p:spPr>
            <a:xfrm>
              <a:off x="3584575" y="4205450"/>
              <a:ext cx="411175" cy="365600"/>
            </a:xfrm>
            <a:custGeom>
              <a:avLst/>
              <a:gdLst/>
              <a:ahLst/>
              <a:cxnLst/>
              <a:rect l="l" t="t" r="r" b="b"/>
              <a:pathLst>
                <a:path w="16447" h="14624" extrusionOk="0">
                  <a:moveTo>
                    <a:pt x="9192" y="687"/>
                  </a:moveTo>
                  <a:lnTo>
                    <a:pt x="15617" y="3970"/>
                  </a:lnTo>
                  <a:lnTo>
                    <a:pt x="5663" y="13960"/>
                  </a:lnTo>
                  <a:lnTo>
                    <a:pt x="758" y="10822"/>
                  </a:lnTo>
                  <a:lnTo>
                    <a:pt x="9192" y="687"/>
                  </a:lnTo>
                  <a:close/>
                  <a:moveTo>
                    <a:pt x="9118" y="1"/>
                  </a:moveTo>
                  <a:cubicBezTo>
                    <a:pt x="9028" y="1"/>
                    <a:pt x="8943" y="41"/>
                    <a:pt x="8873" y="111"/>
                  </a:cubicBezTo>
                  <a:lnTo>
                    <a:pt x="72" y="10714"/>
                  </a:lnTo>
                  <a:cubicBezTo>
                    <a:pt x="36" y="10786"/>
                    <a:pt x="0" y="10859"/>
                    <a:pt x="36" y="10967"/>
                  </a:cubicBezTo>
                  <a:cubicBezTo>
                    <a:pt x="36" y="11039"/>
                    <a:pt x="72" y="11111"/>
                    <a:pt x="145" y="11147"/>
                  </a:cubicBezTo>
                  <a:lnTo>
                    <a:pt x="5555" y="14573"/>
                  </a:lnTo>
                  <a:cubicBezTo>
                    <a:pt x="5603" y="14606"/>
                    <a:pt x="5659" y="14624"/>
                    <a:pt x="5716" y="14624"/>
                  </a:cubicBezTo>
                  <a:cubicBezTo>
                    <a:pt x="5785" y="14624"/>
                    <a:pt x="5856" y="14597"/>
                    <a:pt x="5915" y="14537"/>
                  </a:cubicBezTo>
                  <a:lnTo>
                    <a:pt x="16339" y="4114"/>
                  </a:lnTo>
                  <a:cubicBezTo>
                    <a:pt x="16411" y="4042"/>
                    <a:pt x="16447" y="3934"/>
                    <a:pt x="16411" y="3862"/>
                  </a:cubicBezTo>
                  <a:cubicBezTo>
                    <a:pt x="16411" y="3753"/>
                    <a:pt x="16339" y="3681"/>
                    <a:pt x="16266" y="3645"/>
                  </a:cubicBezTo>
                  <a:lnTo>
                    <a:pt x="9269" y="38"/>
                  </a:lnTo>
                  <a:cubicBezTo>
                    <a:pt x="9218" y="13"/>
                    <a:pt x="9167" y="1"/>
                    <a:pt x="91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2" name="Google Shape;4832;p64"/>
            <p:cNvSpPr/>
            <p:nvPr/>
          </p:nvSpPr>
          <p:spPr>
            <a:xfrm>
              <a:off x="3659400" y="4259600"/>
              <a:ext cx="255200" cy="233550"/>
            </a:xfrm>
            <a:custGeom>
              <a:avLst/>
              <a:gdLst/>
              <a:ahLst/>
              <a:cxnLst/>
              <a:rect l="l" t="t" r="r" b="b"/>
              <a:pathLst>
                <a:path w="10208" h="9342" extrusionOk="0">
                  <a:moveTo>
                    <a:pt x="6601" y="0"/>
                  </a:moveTo>
                  <a:lnTo>
                    <a:pt x="1" y="7827"/>
                  </a:lnTo>
                  <a:lnTo>
                    <a:pt x="2598" y="9342"/>
                  </a:lnTo>
                  <a:lnTo>
                    <a:pt x="10208" y="1623"/>
                  </a:lnTo>
                  <a:lnTo>
                    <a:pt x="660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3" name="Google Shape;4833;p64"/>
            <p:cNvSpPr/>
            <p:nvPr/>
          </p:nvSpPr>
          <p:spPr>
            <a:xfrm>
              <a:off x="3651300" y="4252025"/>
              <a:ext cx="271425" cy="248425"/>
            </a:xfrm>
            <a:custGeom>
              <a:avLst/>
              <a:gdLst/>
              <a:ahLst/>
              <a:cxnLst/>
              <a:rect l="l" t="t" r="r" b="b"/>
              <a:pathLst>
                <a:path w="10857" h="9937" extrusionOk="0">
                  <a:moveTo>
                    <a:pt x="7032" y="655"/>
                  </a:moveTo>
                  <a:lnTo>
                    <a:pt x="10027" y="2035"/>
                  </a:lnTo>
                  <a:lnTo>
                    <a:pt x="2886" y="9284"/>
                  </a:lnTo>
                  <a:lnTo>
                    <a:pt x="758" y="8058"/>
                  </a:lnTo>
                  <a:lnTo>
                    <a:pt x="7032" y="655"/>
                  </a:lnTo>
                  <a:close/>
                  <a:moveTo>
                    <a:pt x="6955" y="1"/>
                  </a:moveTo>
                  <a:cubicBezTo>
                    <a:pt x="6853" y="1"/>
                    <a:pt x="6761" y="34"/>
                    <a:pt x="6709" y="87"/>
                  </a:cubicBezTo>
                  <a:lnTo>
                    <a:pt x="72" y="7914"/>
                  </a:lnTo>
                  <a:cubicBezTo>
                    <a:pt x="36" y="7986"/>
                    <a:pt x="0" y="8094"/>
                    <a:pt x="0" y="8166"/>
                  </a:cubicBezTo>
                  <a:cubicBezTo>
                    <a:pt x="36" y="8274"/>
                    <a:pt x="72" y="8346"/>
                    <a:pt x="144" y="8382"/>
                  </a:cubicBezTo>
                  <a:lnTo>
                    <a:pt x="2777" y="9897"/>
                  </a:lnTo>
                  <a:cubicBezTo>
                    <a:pt x="2819" y="9925"/>
                    <a:pt x="2865" y="9937"/>
                    <a:pt x="2913" y="9937"/>
                  </a:cubicBezTo>
                  <a:cubicBezTo>
                    <a:pt x="2991" y="9937"/>
                    <a:pt x="3071" y="9906"/>
                    <a:pt x="3138" y="9861"/>
                  </a:cubicBezTo>
                  <a:lnTo>
                    <a:pt x="10748" y="2143"/>
                  </a:lnTo>
                  <a:cubicBezTo>
                    <a:pt x="10820" y="2071"/>
                    <a:pt x="10856" y="1962"/>
                    <a:pt x="10820" y="1890"/>
                  </a:cubicBezTo>
                  <a:cubicBezTo>
                    <a:pt x="10820" y="1782"/>
                    <a:pt x="10748" y="1710"/>
                    <a:pt x="10640" y="1638"/>
                  </a:cubicBezTo>
                  <a:lnTo>
                    <a:pt x="7069" y="15"/>
                  </a:lnTo>
                  <a:cubicBezTo>
                    <a:pt x="7031" y="5"/>
                    <a:pt x="6992" y="1"/>
                    <a:pt x="69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4" name="Google Shape;4834;p64"/>
            <p:cNvSpPr/>
            <p:nvPr/>
          </p:nvSpPr>
          <p:spPr>
            <a:xfrm>
              <a:off x="2214925" y="4282725"/>
              <a:ext cx="151500" cy="319300"/>
            </a:xfrm>
            <a:custGeom>
              <a:avLst/>
              <a:gdLst/>
              <a:ahLst/>
              <a:cxnLst/>
              <a:rect l="l" t="t" r="r" b="b"/>
              <a:pathLst>
                <a:path w="6060" h="12772" extrusionOk="0">
                  <a:moveTo>
                    <a:pt x="2113" y="0"/>
                  </a:moveTo>
                  <a:cubicBezTo>
                    <a:pt x="1723" y="0"/>
                    <a:pt x="1333" y="155"/>
                    <a:pt x="974" y="482"/>
                  </a:cubicBezTo>
                  <a:cubicBezTo>
                    <a:pt x="0" y="1384"/>
                    <a:pt x="577" y="3440"/>
                    <a:pt x="830" y="4522"/>
                  </a:cubicBezTo>
                  <a:cubicBezTo>
                    <a:pt x="1227" y="6469"/>
                    <a:pt x="1551" y="8453"/>
                    <a:pt x="2200" y="10328"/>
                  </a:cubicBezTo>
                  <a:cubicBezTo>
                    <a:pt x="2489" y="11086"/>
                    <a:pt x="2814" y="12528"/>
                    <a:pt x="3751" y="12709"/>
                  </a:cubicBezTo>
                  <a:cubicBezTo>
                    <a:pt x="3943" y="12751"/>
                    <a:pt x="4121" y="12772"/>
                    <a:pt x="4285" y="12772"/>
                  </a:cubicBezTo>
                  <a:cubicBezTo>
                    <a:pt x="5503" y="12772"/>
                    <a:pt x="5956" y="11638"/>
                    <a:pt x="5987" y="10112"/>
                  </a:cubicBezTo>
                  <a:cubicBezTo>
                    <a:pt x="6060" y="7371"/>
                    <a:pt x="4761" y="3295"/>
                    <a:pt x="4473" y="2430"/>
                  </a:cubicBezTo>
                  <a:cubicBezTo>
                    <a:pt x="3988" y="899"/>
                    <a:pt x="3053" y="0"/>
                    <a:pt x="2113" y="0"/>
                  </a:cubicBezTo>
                  <a:close/>
                </a:path>
              </a:pathLst>
            </a:custGeom>
            <a:solidFill>
              <a:srgbClr val="7070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5" name="Google Shape;4835;p64"/>
            <p:cNvSpPr/>
            <p:nvPr/>
          </p:nvSpPr>
          <p:spPr>
            <a:xfrm>
              <a:off x="2218525" y="4275825"/>
              <a:ext cx="153300" cy="333650"/>
            </a:xfrm>
            <a:custGeom>
              <a:avLst/>
              <a:gdLst/>
              <a:ahLst/>
              <a:cxnLst/>
              <a:rect l="l" t="t" r="r" b="b"/>
              <a:pathLst>
                <a:path w="6132" h="13346" extrusionOk="0">
                  <a:moveTo>
                    <a:pt x="1984" y="578"/>
                  </a:moveTo>
                  <a:cubicBezTo>
                    <a:pt x="2345" y="578"/>
                    <a:pt x="2742" y="758"/>
                    <a:pt x="3102" y="1119"/>
                  </a:cubicBezTo>
                  <a:cubicBezTo>
                    <a:pt x="3463" y="1515"/>
                    <a:pt x="3824" y="2056"/>
                    <a:pt x="4040" y="2814"/>
                  </a:cubicBezTo>
                  <a:cubicBezTo>
                    <a:pt x="4329" y="3643"/>
                    <a:pt x="5555" y="7539"/>
                    <a:pt x="5555" y="10208"/>
                  </a:cubicBezTo>
                  <a:cubicBezTo>
                    <a:pt x="5555" y="10280"/>
                    <a:pt x="5555" y="10316"/>
                    <a:pt x="5555" y="10388"/>
                  </a:cubicBezTo>
                  <a:cubicBezTo>
                    <a:pt x="5519" y="11145"/>
                    <a:pt x="5411" y="11758"/>
                    <a:pt x="5194" y="12155"/>
                  </a:cubicBezTo>
                  <a:cubicBezTo>
                    <a:pt x="5050" y="12336"/>
                    <a:pt x="4942" y="12480"/>
                    <a:pt x="4761" y="12588"/>
                  </a:cubicBezTo>
                  <a:cubicBezTo>
                    <a:pt x="4581" y="12696"/>
                    <a:pt x="4401" y="12768"/>
                    <a:pt x="4112" y="12768"/>
                  </a:cubicBezTo>
                  <a:cubicBezTo>
                    <a:pt x="4004" y="12768"/>
                    <a:pt x="3824" y="12732"/>
                    <a:pt x="3679" y="12696"/>
                  </a:cubicBezTo>
                  <a:cubicBezTo>
                    <a:pt x="3499" y="12660"/>
                    <a:pt x="3355" y="12588"/>
                    <a:pt x="3211" y="12444"/>
                  </a:cubicBezTo>
                  <a:cubicBezTo>
                    <a:pt x="3030" y="12227"/>
                    <a:pt x="2850" y="11903"/>
                    <a:pt x="2706" y="11542"/>
                  </a:cubicBezTo>
                  <a:cubicBezTo>
                    <a:pt x="2561" y="11181"/>
                    <a:pt x="2453" y="10785"/>
                    <a:pt x="2345" y="10496"/>
                  </a:cubicBezTo>
                  <a:cubicBezTo>
                    <a:pt x="1696" y="8657"/>
                    <a:pt x="1371" y="6709"/>
                    <a:pt x="974" y="4761"/>
                  </a:cubicBezTo>
                  <a:cubicBezTo>
                    <a:pt x="830" y="4112"/>
                    <a:pt x="578" y="3175"/>
                    <a:pt x="578" y="2345"/>
                  </a:cubicBezTo>
                  <a:cubicBezTo>
                    <a:pt x="578" y="1768"/>
                    <a:pt x="722" y="1299"/>
                    <a:pt x="1047" y="1010"/>
                  </a:cubicBezTo>
                  <a:cubicBezTo>
                    <a:pt x="1371" y="722"/>
                    <a:pt x="1660" y="578"/>
                    <a:pt x="1984" y="578"/>
                  </a:cubicBezTo>
                  <a:close/>
                  <a:moveTo>
                    <a:pt x="1984" y="1"/>
                  </a:moveTo>
                  <a:cubicBezTo>
                    <a:pt x="1515" y="1"/>
                    <a:pt x="1047" y="181"/>
                    <a:pt x="650" y="542"/>
                  </a:cubicBezTo>
                  <a:cubicBezTo>
                    <a:pt x="109" y="1010"/>
                    <a:pt x="1" y="1696"/>
                    <a:pt x="1" y="2345"/>
                  </a:cubicBezTo>
                  <a:cubicBezTo>
                    <a:pt x="1" y="3283"/>
                    <a:pt x="253" y="4257"/>
                    <a:pt x="397" y="4870"/>
                  </a:cubicBezTo>
                  <a:cubicBezTo>
                    <a:pt x="794" y="6817"/>
                    <a:pt x="1083" y="8801"/>
                    <a:pt x="1804" y="10713"/>
                  </a:cubicBezTo>
                  <a:cubicBezTo>
                    <a:pt x="1912" y="11073"/>
                    <a:pt x="2056" y="11614"/>
                    <a:pt x="2309" y="12155"/>
                  </a:cubicBezTo>
                  <a:cubicBezTo>
                    <a:pt x="2453" y="12408"/>
                    <a:pt x="2597" y="12660"/>
                    <a:pt x="2778" y="12840"/>
                  </a:cubicBezTo>
                  <a:cubicBezTo>
                    <a:pt x="2994" y="13057"/>
                    <a:pt x="3247" y="13237"/>
                    <a:pt x="3535" y="13309"/>
                  </a:cubicBezTo>
                  <a:cubicBezTo>
                    <a:pt x="3752" y="13345"/>
                    <a:pt x="3932" y="13345"/>
                    <a:pt x="4112" y="13345"/>
                  </a:cubicBezTo>
                  <a:cubicBezTo>
                    <a:pt x="4473" y="13345"/>
                    <a:pt x="4798" y="13273"/>
                    <a:pt x="5086" y="13129"/>
                  </a:cubicBezTo>
                  <a:cubicBezTo>
                    <a:pt x="5483" y="12877"/>
                    <a:pt x="5735" y="12480"/>
                    <a:pt x="5916" y="12011"/>
                  </a:cubicBezTo>
                  <a:cubicBezTo>
                    <a:pt x="6060" y="11542"/>
                    <a:pt x="6132" y="11001"/>
                    <a:pt x="6132" y="10424"/>
                  </a:cubicBezTo>
                  <a:cubicBezTo>
                    <a:pt x="6132" y="10352"/>
                    <a:pt x="6132" y="10280"/>
                    <a:pt x="6132" y="10208"/>
                  </a:cubicBezTo>
                  <a:cubicBezTo>
                    <a:pt x="6132" y="7358"/>
                    <a:pt x="4906" y="3499"/>
                    <a:pt x="4617" y="2633"/>
                  </a:cubicBezTo>
                  <a:cubicBezTo>
                    <a:pt x="4365" y="1804"/>
                    <a:pt x="4004" y="1155"/>
                    <a:pt x="3535" y="722"/>
                  </a:cubicBezTo>
                  <a:cubicBezTo>
                    <a:pt x="3102" y="253"/>
                    <a:pt x="2561" y="1"/>
                    <a:pt x="19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6" name="Google Shape;4836;p64"/>
            <p:cNvSpPr/>
            <p:nvPr/>
          </p:nvSpPr>
          <p:spPr>
            <a:xfrm>
              <a:off x="2166225" y="4403450"/>
              <a:ext cx="113650" cy="239800"/>
            </a:xfrm>
            <a:custGeom>
              <a:avLst/>
              <a:gdLst/>
              <a:ahLst/>
              <a:cxnLst/>
              <a:rect l="l" t="t" r="r" b="b"/>
              <a:pathLst>
                <a:path w="4546" h="9592" extrusionOk="0">
                  <a:moveTo>
                    <a:pt x="1591" y="1"/>
                  </a:moveTo>
                  <a:cubicBezTo>
                    <a:pt x="1297" y="1"/>
                    <a:pt x="1000" y="121"/>
                    <a:pt x="722" y="378"/>
                  </a:cubicBezTo>
                  <a:cubicBezTo>
                    <a:pt x="1" y="1063"/>
                    <a:pt x="433" y="2578"/>
                    <a:pt x="614" y="3407"/>
                  </a:cubicBezTo>
                  <a:cubicBezTo>
                    <a:pt x="902" y="4850"/>
                    <a:pt x="1155" y="6329"/>
                    <a:pt x="1660" y="7772"/>
                  </a:cubicBezTo>
                  <a:cubicBezTo>
                    <a:pt x="1876" y="8313"/>
                    <a:pt x="2093" y="9395"/>
                    <a:pt x="2814" y="9539"/>
                  </a:cubicBezTo>
                  <a:cubicBezTo>
                    <a:pt x="2965" y="9574"/>
                    <a:pt x="3104" y="9591"/>
                    <a:pt x="3231" y="9591"/>
                  </a:cubicBezTo>
                  <a:cubicBezTo>
                    <a:pt x="4141" y="9591"/>
                    <a:pt x="4477" y="8730"/>
                    <a:pt x="4509" y="7591"/>
                  </a:cubicBezTo>
                  <a:cubicBezTo>
                    <a:pt x="4545" y="5535"/>
                    <a:pt x="3571" y="2470"/>
                    <a:pt x="3355" y="1820"/>
                  </a:cubicBezTo>
                  <a:cubicBezTo>
                    <a:pt x="2974" y="679"/>
                    <a:pt x="2290" y="1"/>
                    <a:pt x="159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7" name="Google Shape;4837;p64"/>
            <p:cNvSpPr/>
            <p:nvPr/>
          </p:nvSpPr>
          <p:spPr>
            <a:xfrm>
              <a:off x="2166225" y="4395750"/>
              <a:ext cx="119950" cy="255200"/>
            </a:xfrm>
            <a:custGeom>
              <a:avLst/>
              <a:gdLst/>
              <a:ahLst/>
              <a:cxnLst/>
              <a:rect l="l" t="t" r="r" b="b"/>
              <a:pathLst>
                <a:path w="4798" h="10208" extrusionOk="0">
                  <a:moveTo>
                    <a:pt x="1588" y="614"/>
                  </a:moveTo>
                  <a:cubicBezTo>
                    <a:pt x="1840" y="614"/>
                    <a:pt x="2129" y="722"/>
                    <a:pt x="2381" y="1010"/>
                  </a:cubicBezTo>
                  <a:cubicBezTo>
                    <a:pt x="2670" y="1263"/>
                    <a:pt x="2886" y="1696"/>
                    <a:pt x="3066" y="2237"/>
                  </a:cubicBezTo>
                  <a:cubicBezTo>
                    <a:pt x="3283" y="2850"/>
                    <a:pt x="4184" y="5771"/>
                    <a:pt x="4184" y="7755"/>
                  </a:cubicBezTo>
                  <a:lnTo>
                    <a:pt x="4184" y="7899"/>
                  </a:lnTo>
                  <a:cubicBezTo>
                    <a:pt x="4184" y="8440"/>
                    <a:pt x="4076" y="8909"/>
                    <a:pt x="3932" y="9198"/>
                  </a:cubicBezTo>
                  <a:cubicBezTo>
                    <a:pt x="3860" y="9342"/>
                    <a:pt x="3752" y="9414"/>
                    <a:pt x="3643" y="9486"/>
                  </a:cubicBezTo>
                  <a:cubicBezTo>
                    <a:pt x="3535" y="9558"/>
                    <a:pt x="3391" y="9594"/>
                    <a:pt x="3211" y="9594"/>
                  </a:cubicBezTo>
                  <a:cubicBezTo>
                    <a:pt x="3102" y="9594"/>
                    <a:pt x="2994" y="9594"/>
                    <a:pt x="2886" y="9558"/>
                  </a:cubicBezTo>
                  <a:cubicBezTo>
                    <a:pt x="2778" y="9558"/>
                    <a:pt x="2670" y="9486"/>
                    <a:pt x="2561" y="9378"/>
                  </a:cubicBezTo>
                  <a:cubicBezTo>
                    <a:pt x="2453" y="9234"/>
                    <a:pt x="2309" y="8981"/>
                    <a:pt x="2201" y="8729"/>
                  </a:cubicBezTo>
                  <a:cubicBezTo>
                    <a:pt x="2093" y="8476"/>
                    <a:pt x="2020" y="8188"/>
                    <a:pt x="1948" y="7971"/>
                  </a:cubicBezTo>
                  <a:cubicBezTo>
                    <a:pt x="1443" y="6601"/>
                    <a:pt x="1227" y="5122"/>
                    <a:pt x="902" y="3643"/>
                  </a:cubicBezTo>
                  <a:cubicBezTo>
                    <a:pt x="794" y="3174"/>
                    <a:pt x="614" y="2453"/>
                    <a:pt x="614" y="1876"/>
                  </a:cubicBezTo>
                  <a:cubicBezTo>
                    <a:pt x="614" y="1443"/>
                    <a:pt x="722" y="1083"/>
                    <a:pt x="938" y="902"/>
                  </a:cubicBezTo>
                  <a:cubicBezTo>
                    <a:pt x="1155" y="686"/>
                    <a:pt x="1371" y="614"/>
                    <a:pt x="1588" y="614"/>
                  </a:cubicBezTo>
                  <a:close/>
                  <a:moveTo>
                    <a:pt x="1588" y="1"/>
                  </a:moveTo>
                  <a:cubicBezTo>
                    <a:pt x="1227" y="1"/>
                    <a:pt x="830" y="181"/>
                    <a:pt x="542" y="469"/>
                  </a:cubicBezTo>
                  <a:cubicBezTo>
                    <a:pt x="109" y="830"/>
                    <a:pt x="1" y="1371"/>
                    <a:pt x="1" y="1876"/>
                  </a:cubicBezTo>
                  <a:cubicBezTo>
                    <a:pt x="1" y="2561"/>
                    <a:pt x="217" y="3319"/>
                    <a:pt x="325" y="3788"/>
                  </a:cubicBezTo>
                  <a:cubicBezTo>
                    <a:pt x="614" y="5230"/>
                    <a:pt x="866" y="6709"/>
                    <a:pt x="1371" y="8152"/>
                  </a:cubicBezTo>
                  <a:cubicBezTo>
                    <a:pt x="1479" y="8440"/>
                    <a:pt x="1588" y="8873"/>
                    <a:pt x="1768" y="9234"/>
                  </a:cubicBezTo>
                  <a:cubicBezTo>
                    <a:pt x="1876" y="9450"/>
                    <a:pt x="1984" y="9630"/>
                    <a:pt x="2129" y="9811"/>
                  </a:cubicBezTo>
                  <a:cubicBezTo>
                    <a:pt x="2309" y="9955"/>
                    <a:pt x="2489" y="10099"/>
                    <a:pt x="2742" y="10171"/>
                  </a:cubicBezTo>
                  <a:cubicBezTo>
                    <a:pt x="2922" y="10171"/>
                    <a:pt x="3066" y="10208"/>
                    <a:pt x="3211" y="10208"/>
                  </a:cubicBezTo>
                  <a:cubicBezTo>
                    <a:pt x="3499" y="10208"/>
                    <a:pt x="3752" y="10135"/>
                    <a:pt x="3932" y="10027"/>
                  </a:cubicBezTo>
                  <a:cubicBezTo>
                    <a:pt x="4257" y="9811"/>
                    <a:pt x="4473" y="9486"/>
                    <a:pt x="4617" y="9126"/>
                  </a:cubicBezTo>
                  <a:cubicBezTo>
                    <a:pt x="4725" y="8765"/>
                    <a:pt x="4798" y="8368"/>
                    <a:pt x="4798" y="7899"/>
                  </a:cubicBezTo>
                  <a:lnTo>
                    <a:pt x="4798" y="7755"/>
                  </a:lnTo>
                  <a:cubicBezTo>
                    <a:pt x="4798" y="5627"/>
                    <a:pt x="3860" y="2706"/>
                    <a:pt x="3643" y="2056"/>
                  </a:cubicBezTo>
                  <a:cubicBezTo>
                    <a:pt x="3463" y="1443"/>
                    <a:pt x="3175" y="938"/>
                    <a:pt x="2814" y="578"/>
                  </a:cubicBezTo>
                  <a:cubicBezTo>
                    <a:pt x="2453" y="217"/>
                    <a:pt x="2057" y="1"/>
                    <a:pt x="15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8" name="Google Shape;4838;p64"/>
            <p:cNvSpPr/>
            <p:nvPr/>
          </p:nvSpPr>
          <p:spPr>
            <a:xfrm>
              <a:off x="2527800" y="4365100"/>
              <a:ext cx="239875" cy="326075"/>
            </a:xfrm>
            <a:custGeom>
              <a:avLst/>
              <a:gdLst/>
              <a:ahLst/>
              <a:cxnLst/>
              <a:rect l="l" t="t" r="r" b="b"/>
              <a:pathLst>
                <a:path w="9595" h="13043" extrusionOk="0">
                  <a:moveTo>
                    <a:pt x="289" y="0"/>
                  </a:moveTo>
                  <a:cubicBezTo>
                    <a:pt x="289" y="1"/>
                    <a:pt x="1" y="5302"/>
                    <a:pt x="686" y="5699"/>
                  </a:cubicBezTo>
                  <a:cubicBezTo>
                    <a:pt x="1371" y="6096"/>
                    <a:pt x="3896" y="6781"/>
                    <a:pt x="4220" y="6853"/>
                  </a:cubicBezTo>
                  <a:cubicBezTo>
                    <a:pt x="4509" y="6961"/>
                    <a:pt x="4293" y="7358"/>
                    <a:pt x="3896" y="8728"/>
                  </a:cubicBezTo>
                  <a:cubicBezTo>
                    <a:pt x="3535" y="10099"/>
                    <a:pt x="3896" y="11975"/>
                    <a:pt x="5086" y="12660"/>
                  </a:cubicBezTo>
                  <a:cubicBezTo>
                    <a:pt x="5525" y="12913"/>
                    <a:pt x="5920" y="13043"/>
                    <a:pt x="6250" y="13043"/>
                  </a:cubicBezTo>
                  <a:cubicBezTo>
                    <a:pt x="6812" y="13043"/>
                    <a:pt x="7182" y="12663"/>
                    <a:pt x="7250" y="11866"/>
                  </a:cubicBezTo>
                  <a:cubicBezTo>
                    <a:pt x="7358" y="10604"/>
                    <a:pt x="9594" y="6961"/>
                    <a:pt x="8909" y="5879"/>
                  </a:cubicBezTo>
                  <a:cubicBezTo>
                    <a:pt x="8224" y="4797"/>
                    <a:pt x="7142" y="3715"/>
                    <a:pt x="4978" y="3427"/>
                  </a:cubicBezTo>
                  <a:cubicBezTo>
                    <a:pt x="2850" y="3138"/>
                    <a:pt x="289" y="0"/>
                    <a:pt x="2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9" name="Google Shape;4839;p64"/>
            <p:cNvSpPr/>
            <p:nvPr/>
          </p:nvSpPr>
          <p:spPr>
            <a:xfrm>
              <a:off x="2526000" y="4357550"/>
              <a:ext cx="235350" cy="341200"/>
            </a:xfrm>
            <a:custGeom>
              <a:avLst/>
              <a:gdLst/>
              <a:ahLst/>
              <a:cxnLst/>
              <a:rect l="l" t="t" r="r" b="b"/>
              <a:pathLst>
                <a:path w="9414" h="13648" extrusionOk="0">
                  <a:moveTo>
                    <a:pt x="613" y="1069"/>
                  </a:moveTo>
                  <a:cubicBezTo>
                    <a:pt x="885" y="1369"/>
                    <a:pt x="1254" y="1751"/>
                    <a:pt x="1696" y="2142"/>
                  </a:cubicBezTo>
                  <a:cubicBezTo>
                    <a:pt x="2633" y="2971"/>
                    <a:pt x="3824" y="3873"/>
                    <a:pt x="5014" y="4053"/>
                  </a:cubicBezTo>
                  <a:cubicBezTo>
                    <a:pt x="6060" y="4161"/>
                    <a:pt x="6817" y="4486"/>
                    <a:pt x="7394" y="4919"/>
                  </a:cubicBezTo>
                  <a:cubicBezTo>
                    <a:pt x="7971" y="5316"/>
                    <a:pt x="8404" y="5821"/>
                    <a:pt x="8729" y="6362"/>
                  </a:cubicBezTo>
                  <a:cubicBezTo>
                    <a:pt x="8765" y="6434"/>
                    <a:pt x="8801" y="6542"/>
                    <a:pt x="8801" y="6722"/>
                  </a:cubicBezTo>
                  <a:cubicBezTo>
                    <a:pt x="8801" y="7047"/>
                    <a:pt x="8729" y="7480"/>
                    <a:pt x="8548" y="7948"/>
                  </a:cubicBezTo>
                  <a:cubicBezTo>
                    <a:pt x="8332" y="8670"/>
                    <a:pt x="7971" y="9463"/>
                    <a:pt x="7647" y="10221"/>
                  </a:cubicBezTo>
                  <a:cubicBezTo>
                    <a:pt x="7502" y="10617"/>
                    <a:pt x="7358" y="10942"/>
                    <a:pt x="7214" y="11267"/>
                  </a:cubicBezTo>
                  <a:cubicBezTo>
                    <a:pt x="7106" y="11591"/>
                    <a:pt x="7034" y="11880"/>
                    <a:pt x="7034" y="12132"/>
                  </a:cubicBezTo>
                  <a:cubicBezTo>
                    <a:pt x="6997" y="12493"/>
                    <a:pt x="6889" y="12745"/>
                    <a:pt x="6781" y="12854"/>
                  </a:cubicBezTo>
                  <a:cubicBezTo>
                    <a:pt x="6673" y="12998"/>
                    <a:pt x="6529" y="13034"/>
                    <a:pt x="6312" y="13034"/>
                  </a:cubicBezTo>
                  <a:cubicBezTo>
                    <a:pt x="6060" y="13034"/>
                    <a:pt x="5735" y="12926"/>
                    <a:pt x="5302" y="12709"/>
                  </a:cubicBezTo>
                  <a:cubicBezTo>
                    <a:pt x="4942" y="12493"/>
                    <a:pt x="4653" y="12096"/>
                    <a:pt x="4437" y="11663"/>
                  </a:cubicBezTo>
                  <a:cubicBezTo>
                    <a:pt x="4256" y="11195"/>
                    <a:pt x="4148" y="10654"/>
                    <a:pt x="4148" y="10113"/>
                  </a:cubicBezTo>
                  <a:cubicBezTo>
                    <a:pt x="4148" y="9788"/>
                    <a:pt x="4184" y="9427"/>
                    <a:pt x="4256" y="9103"/>
                  </a:cubicBezTo>
                  <a:cubicBezTo>
                    <a:pt x="4401" y="8670"/>
                    <a:pt x="4509" y="8309"/>
                    <a:pt x="4581" y="8057"/>
                  </a:cubicBezTo>
                  <a:cubicBezTo>
                    <a:pt x="4653" y="7768"/>
                    <a:pt x="4725" y="7588"/>
                    <a:pt x="4725" y="7407"/>
                  </a:cubicBezTo>
                  <a:cubicBezTo>
                    <a:pt x="4725" y="7299"/>
                    <a:pt x="4689" y="7191"/>
                    <a:pt x="4653" y="7083"/>
                  </a:cubicBezTo>
                  <a:cubicBezTo>
                    <a:pt x="4581" y="6975"/>
                    <a:pt x="4473" y="6903"/>
                    <a:pt x="4365" y="6866"/>
                  </a:cubicBezTo>
                  <a:cubicBezTo>
                    <a:pt x="4292" y="6866"/>
                    <a:pt x="4076" y="6794"/>
                    <a:pt x="3788" y="6722"/>
                  </a:cubicBezTo>
                  <a:cubicBezTo>
                    <a:pt x="3355" y="6578"/>
                    <a:pt x="2742" y="6398"/>
                    <a:pt x="2164" y="6217"/>
                  </a:cubicBezTo>
                  <a:cubicBezTo>
                    <a:pt x="1623" y="6037"/>
                    <a:pt x="1119" y="5857"/>
                    <a:pt x="902" y="5748"/>
                  </a:cubicBezTo>
                  <a:cubicBezTo>
                    <a:pt x="902" y="5712"/>
                    <a:pt x="830" y="5604"/>
                    <a:pt x="794" y="5388"/>
                  </a:cubicBezTo>
                  <a:cubicBezTo>
                    <a:pt x="650" y="4811"/>
                    <a:pt x="578" y="3693"/>
                    <a:pt x="578" y="2683"/>
                  </a:cubicBezTo>
                  <a:cubicBezTo>
                    <a:pt x="578" y="2091"/>
                    <a:pt x="611" y="1499"/>
                    <a:pt x="613" y="1069"/>
                  </a:cubicBezTo>
                  <a:close/>
                  <a:moveTo>
                    <a:pt x="354" y="0"/>
                  </a:moveTo>
                  <a:cubicBezTo>
                    <a:pt x="323" y="0"/>
                    <a:pt x="289" y="5"/>
                    <a:pt x="253" y="14"/>
                  </a:cubicBezTo>
                  <a:cubicBezTo>
                    <a:pt x="145" y="50"/>
                    <a:pt x="73" y="158"/>
                    <a:pt x="73" y="302"/>
                  </a:cubicBezTo>
                  <a:cubicBezTo>
                    <a:pt x="73" y="302"/>
                    <a:pt x="0" y="1420"/>
                    <a:pt x="0" y="2683"/>
                  </a:cubicBezTo>
                  <a:cubicBezTo>
                    <a:pt x="0" y="3440"/>
                    <a:pt x="0" y="4197"/>
                    <a:pt x="73" y="4847"/>
                  </a:cubicBezTo>
                  <a:cubicBezTo>
                    <a:pt x="109" y="5171"/>
                    <a:pt x="181" y="5460"/>
                    <a:pt x="217" y="5676"/>
                  </a:cubicBezTo>
                  <a:cubicBezTo>
                    <a:pt x="253" y="5784"/>
                    <a:pt x="289" y="5893"/>
                    <a:pt x="361" y="6001"/>
                  </a:cubicBezTo>
                  <a:cubicBezTo>
                    <a:pt x="397" y="6109"/>
                    <a:pt x="469" y="6181"/>
                    <a:pt x="614" y="6253"/>
                  </a:cubicBezTo>
                  <a:cubicBezTo>
                    <a:pt x="794" y="6362"/>
                    <a:pt x="1082" y="6470"/>
                    <a:pt x="1443" y="6614"/>
                  </a:cubicBezTo>
                  <a:cubicBezTo>
                    <a:pt x="1984" y="6794"/>
                    <a:pt x="2597" y="6975"/>
                    <a:pt x="3138" y="7155"/>
                  </a:cubicBezTo>
                  <a:cubicBezTo>
                    <a:pt x="3565" y="7277"/>
                    <a:pt x="3940" y="7373"/>
                    <a:pt x="4111" y="7422"/>
                  </a:cubicBezTo>
                  <a:lnTo>
                    <a:pt x="4111" y="7422"/>
                  </a:lnTo>
                  <a:cubicBezTo>
                    <a:pt x="4105" y="7478"/>
                    <a:pt x="4069" y="7648"/>
                    <a:pt x="4004" y="7876"/>
                  </a:cubicBezTo>
                  <a:cubicBezTo>
                    <a:pt x="3932" y="8129"/>
                    <a:pt x="3824" y="8489"/>
                    <a:pt x="3679" y="8958"/>
                  </a:cubicBezTo>
                  <a:cubicBezTo>
                    <a:pt x="3571" y="9319"/>
                    <a:pt x="3535" y="9716"/>
                    <a:pt x="3535" y="10113"/>
                  </a:cubicBezTo>
                  <a:cubicBezTo>
                    <a:pt x="3535" y="10726"/>
                    <a:pt x="3643" y="11339"/>
                    <a:pt x="3896" y="11880"/>
                  </a:cubicBezTo>
                  <a:cubicBezTo>
                    <a:pt x="4148" y="12421"/>
                    <a:pt x="4509" y="12926"/>
                    <a:pt x="5014" y="13214"/>
                  </a:cubicBezTo>
                  <a:cubicBezTo>
                    <a:pt x="5483" y="13467"/>
                    <a:pt x="5915" y="13647"/>
                    <a:pt x="6312" y="13647"/>
                  </a:cubicBezTo>
                  <a:cubicBezTo>
                    <a:pt x="6673" y="13647"/>
                    <a:pt x="6997" y="13503"/>
                    <a:pt x="7250" y="13250"/>
                  </a:cubicBezTo>
                  <a:cubicBezTo>
                    <a:pt x="7466" y="12998"/>
                    <a:pt x="7575" y="12637"/>
                    <a:pt x="7611" y="12204"/>
                  </a:cubicBezTo>
                  <a:cubicBezTo>
                    <a:pt x="7647" y="11988"/>
                    <a:pt x="7755" y="11591"/>
                    <a:pt x="7899" y="11158"/>
                  </a:cubicBezTo>
                  <a:cubicBezTo>
                    <a:pt x="8152" y="10509"/>
                    <a:pt x="8548" y="9680"/>
                    <a:pt x="8837" y="8922"/>
                  </a:cubicBezTo>
                  <a:cubicBezTo>
                    <a:pt x="9162" y="8129"/>
                    <a:pt x="9414" y="7371"/>
                    <a:pt x="9414" y="6722"/>
                  </a:cubicBezTo>
                  <a:cubicBezTo>
                    <a:pt x="9414" y="6470"/>
                    <a:pt x="9378" y="6253"/>
                    <a:pt x="9234" y="6037"/>
                  </a:cubicBezTo>
                  <a:cubicBezTo>
                    <a:pt x="8873" y="5460"/>
                    <a:pt x="8404" y="4883"/>
                    <a:pt x="7755" y="4414"/>
                  </a:cubicBezTo>
                  <a:cubicBezTo>
                    <a:pt x="7070" y="3945"/>
                    <a:pt x="6240" y="3584"/>
                    <a:pt x="5086" y="3440"/>
                  </a:cubicBezTo>
                  <a:cubicBezTo>
                    <a:pt x="4148" y="3332"/>
                    <a:pt x="2994" y="2502"/>
                    <a:pt x="2092" y="1673"/>
                  </a:cubicBezTo>
                  <a:cubicBezTo>
                    <a:pt x="1660" y="1276"/>
                    <a:pt x="1263" y="879"/>
                    <a:pt x="1010" y="591"/>
                  </a:cubicBezTo>
                  <a:cubicBezTo>
                    <a:pt x="866" y="447"/>
                    <a:pt x="758" y="338"/>
                    <a:pt x="686" y="230"/>
                  </a:cubicBezTo>
                  <a:cubicBezTo>
                    <a:pt x="614" y="158"/>
                    <a:pt x="578" y="122"/>
                    <a:pt x="578" y="122"/>
                  </a:cubicBezTo>
                  <a:cubicBezTo>
                    <a:pt x="523" y="41"/>
                    <a:pt x="449" y="0"/>
                    <a:pt x="3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0" name="Google Shape;4840;p64"/>
            <p:cNvSpPr/>
            <p:nvPr/>
          </p:nvSpPr>
          <p:spPr>
            <a:xfrm>
              <a:off x="2313200" y="4261075"/>
              <a:ext cx="151500" cy="319325"/>
            </a:xfrm>
            <a:custGeom>
              <a:avLst/>
              <a:gdLst/>
              <a:ahLst/>
              <a:cxnLst/>
              <a:rect l="l" t="t" r="r" b="b"/>
              <a:pathLst>
                <a:path w="6060" h="12773" extrusionOk="0">
                  <a:moveTo>
                    <a:pt x="2142" y="1"/>
                  </a:moveTo>
                  <a:cubicBezTo>
                    <a:pt x="1757" y="1"/>
                    <a:pt x="1370" y="155"/>
                    <a:pt x="1011" y="482"/>
                  </a:cubicBezTo>
                  <a:cubicBezTo>
                    <a:pt x="1" y="1384"/>
                    <a:pt x="614" y="3440"/>
                    <a:pt x="830" y="4522"/>
                  </a:cubicBezTo>
                  <a:cubicBezTo>
                    <a:pt x="1263" y="6470"/>
                    <a:pt x="1552" y="8453"/>
                    <a:pt x="2237" y="10329"/>
                  </a:cubicBezTo>
                  <a:cubicBezTo>
                    <a:pt x="2525" y="11086"/>
                    <a:pt x="2850" y="12529"/>
                    <a:pt x="3788" y="12709"/>
                  </a:cubicBezTo>
                  <a:cubicBezTo>
                    <a:pt x="3980" y="12752"/>
                    <a:pt x="4157" y="12772"/>
                    <a:pt x="4321" y="12772"/>
                  </a:cubicBezTo>
                  <a:cubicBezTo>
                    <a:pt x="5540" y="12772"/>
                    <a:pt x="5992" y="11639"/>
                    <a:pt x="6024" y="10112"/>
                  </a:cubicBezTo>
                  <a:cubicBezTo>
                    <a:pt x="6060" y="7371"/>
                    <a:pt x="4798" y="3296"/>
                    <a:pt x="4509" y="2430"/>
                  </a:cubicBezTo>
                  <a:cubicBezTo>
                    <a:pt x="3999" y="900"/>
                    <a:pt x="3074" y="1"/>
                    <a:pt x="2142" y="1"/>
                  </a:cubicBezTo>
                  <a:close/>
                </a:path>
              </a:pathLst>
            </a:custGeom>
            <a:solidFill>
              <a:srgbClr val="7070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1" name="Google Shape;4841;p64"/>
            <p:cNvSpPr/>
            <p:nvPr/>
          </p:nvSpPr>
          <p:spPr>
            <a:xfrm>
              <a:off x="2316800" y="4254175"/>
              <a:ext cx="154225" cy="333650"/>
            </a:xfrm>
            <a:custGeom>
              <a:avLst/>
              <a:gdLst/>
              <a:ahLst/>
              <a:cxnLst/>
              <a:rect l="l" t="t" r="r" b="b"/>
              <a:pathLst>
                <a:path w="6169" h="13346" extrusionOk="0">
                  <a:moveTo>
                    <a:pt x="2021" y="578"/>
                  </a:moveTo>
                  <a:cubicBezTo>
                    <a:pt x="2381" y="578"/>
                    <a:pt x="2778" y="758"/>
                    <a:pt x="3139" y="1119"/>
                  </a:cubicBezTo>
                  <a:cubicBezTo>
                    <a:pt x="3499" y="1516"/>
                    <a:pt x="3824" y="2057"/>
                    <a:pt x="4076" y="2814"/>
                  </a:cubicBezTo>
                  <a:cubicBezTo>
                    <a:pt x="4365" y="3644"/>
                    <a:pt x="5591" y="7539"/>
                    <a:pt x="5555" y="10208"/>
                  </a:cubicBezTo>
                  <a:cubicBezTo>
                    <a:pt x="5555" y="10280"/>
                    <a:pt x="5555" y="10316"/>
                    <a:pt x="5555" y="10388"/>
                  </a:cubicBezTo>
                  <a:cubicBezTo>
                    <a:pt x="5555" y="11146"/>
                    <a:pt x="5447" y="11759"/>
                    <a:pt x="5195" y="12156"/>
                  </a:cubicBezTo>
                  <a:cubicBezTo>
                    <a:pt x="5086" y="12336"/>
                    <a:pt x="4942" y="12516"/>
                    <a:pt x="4798" y="12588"/>
                  </a:cubicBezTo>
                  <a:cubicBezTo>
                    <a:pt x="4617" y="12697"/>
                    <a:pt x="4401" y="12769"/>
                    <a:pt x="4149" y="12769"/>
                  </a:cubicBezTo>
                  <a:cubicBezTo>
                    <a:pt x="4004" y="12769"/>
                    <a:pt x="3860" y="12733"/>
                    <a:pt x="3680" y="12697"/>
                  </a:cubicBezTo>
                  <a:cubicBezTo>
                    <a:pt x="3535" y="12661"/>
                    <a:pt x="3391" y="12588"/>
                    <a:pt x="3247" y="12444"/>
                  </a:cubicBezTo>
                  <a:cubicBezTo>
                    <a:pt x="3031" y="12228"/>
                    <a:pt x="2886" y="11903"/>
                    <a:pt x="2742" y="11542"/>
                  </a:cubicBezTo>
                  <a:cubicBezTo>
                    <a:pt x="2598" y="11182"/>
                    <a:pt x="2490" y="10785"/>
                    <a:pt x="2381" y="10497"/>
                  </a:cubicBezTo>
                  <a:cubicBezTo>
                    <a:pt x="1696" y="8657"/>
                    <a:pt x="1408" y="6709"/>
                    <a:pt x="975" y="4762"/>
                  </a:cubicBezTo>
                  <a:cubicBezTo>
                    <a:pt x="867" y="4113"/>
                    <a:pt x="614" y="3175"/>
                    <a:pt x="614" y="2345"/>
                  </a:cubicBezTo>
                  <a:cubicBezTo>
                    <a:pt x="614" y="1768"/>
                    <a:pt x="722" y="1299"/>
                    <a:pt x="1047" y="1011"/>
                  </a:cubicBezTo>
                  <a:cubicBezTo>
                    <a:pt x="1371" y="722"/>
                    <a:pt x="1696" y="578"/>
                    <a:pt x="2021" y="578"/>
                  </a:cubicBezTo>
                  <a:close/>
                  <a:moveTo>
                    <a:pt x="2021" y="1"/>
                  </a:moveTo>
                  <a:cubicBezTo>
                    <a:pt x="1516" y="1"/>
                    <a:pt x="1047" y="181"/>
                    <a:pt x="650" y="542"/>
                  </a:cubicBezTo>
                  <a:cubicBezTo>
                    <a:pt x="145" y="1011"/>
                    <a:pt x="1" y="1696"/>
                    <a:pt x="1" y="2345"/>
                  </a:cubicBezTo>
                  <a:cubicBezTo>
                    <a:pt x="1" y="3283"/>
                    <a:pt x="289" y="4257"/>
                    <a:pt x="398" y="4870"/>
                  </a:cubicBezTo>
                  <a:cubicBezTo>
                    <a:pt x="830" y="6818"/>
                    <a:pt x="1119" y="8801"/>
                    <a:pt x="1804" y="10713"/>
                  </a:cubicBezTo>
                  <a:cubicBezTo>
                    <a:pt x="1949" y="11074"/>
                    <a:pt x="2093" y="11615"/>
                    <a:pt x="2345" y="12156"/>
                  </a:cubicBezTo>
                  <a:cubicBezTo>
                    <a:pt x="2453" y="12408"/>
                    <a:pt x="2634" y="12661"/>
                    <a:pt x="2814" y="12841"/>
                  </a:cubicBezTo>
                  <a:cubicBezTo>
                    <a:pt x="2994" y="13057"/>
                    <a:pt x="3247" y="13238"/>
                    <a:pt x="3572" y="13274"/>
                  </a:cubicBezTo>
                  <a:cubicBezTo>
                    <a:pt x="3788" y="13346"/>
                    <a:pt x="3968" y="13346"/>
                    <a:pt x="4149" y="13346"/>
                  </a:cubicBezTo>
                  <a:cubicBezTo>
                    <a:pt x="4509" y="13346"/>
                    <a:pt x="4834" y="13274"/>
                    <a:pt x="5086" y="13129"/>
                  </a:cubicBezTo>
                  <a:cubicBezTo>
                    <a:pt x="5483" y="12877"/>
                    <a:pt x="5772" y="12480"/>
                    <a:pt x="5916" y="12011"/>
                  </a:cubicBezTo>
                  <a:cubicBezTo>
                    <a:pt x="6096" y="11542"/>
                    <a:pt x="6168" y="11001"/>
                    <a:pt x="6168" y="10424"/>
                  </a:cubicBezTo>
                  <a:cubicBezTo>
                    <a:pt x="6168" y="10352"/>
                    <a:pt x="6168" y="10280"/>
                    <a:pt x="6168" y="10208"/>
                  </a:cubicBezTo>
                  <a:cubicBezTo>
                    <a:pt x="6168" y="7359"/>
                    <a:pt x="4942" y="3499"/>
                    <a:pt x="4654" y="2634"/>
                  </a:cubicBezTo>
                  <a:cubicBezTo>
                    <a:pt x="4401" y="1804"/>
                    <a:pt x="4004" y="1155"/>
                    <a:pt x="3572" y="722"/>
                  </a:cubicBezTo>
                  <a:cubicBezTo>
                    <a:pt x="3103" y="253"/>
                    <a:pt x="2562" y="1"/>
                    <a:pt x="20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2" name="Google Shape;4842;p64"/>
            <p:cNvSpPr/>
            <p:nvPr/>
          </p:nvSpPr>
          <p:spPr>
            <a:xfrm>
              <a:off x="2431325" y="4289025"/>
              <a:ext cx="151500" cy="319325"/>
            </a:xfrm>
            <a:custGeom>
              <a:avLst/>
              <a:gdLst/>
              <a:ahLst/>
              <a:cxnLst/>
              <a:rect l="l" t="t" r="r" b="b"/>
              <a:pathLst>
                <a:path w="6060" h="12773" extrusionOk="0">
                  <a:moveTo>
                    <a:pt x="2113" y="1"/>
                  </a:moveTo>
                  <a:cubicBezTo>
                    <a:pt x="1723" y="1"/>
                    <a:pt x="1333" y="155"/>
                    <a:pt x="974" y="482"/>
                  </a:cubicBezTo>
                  <a:cubicBezTo>
                    <a:pt x="0" y="1384"/>
                    <a:pt x="577" y="3440"/>
                    <a:pt x="830" y="4522"/>
                  </a:cubicBezTo>
                  <a:cubicBezTo>
                    <a:pt x="1227" y="6470"/>
                    <a:pt x="1515" y="8453"/>
                    <a:pt x="2201" y="10329"/>
                  </a:cubicBezTo>
                  <a:cubicBezTo>
                    <a:pt x="2489" y="11086"/>
                    <a:pt x="2814" y="12493"/>
                    <a:pt x="3751" y="12709"/>
                  </a:cubicBezTo>
                  <a:cubicBezTo>
                    <a:pt x="3944" y="12752"/>
                    <a:pt x="4121" y="12772"/>
                    <a:pt x="4285" y="12772"/>
                  </a:cubicBezTo>
                  <a:cubicBezTo>
                    <a:pt x="5503" y="12772"/>
                    <a:pt x="5956" y="11639"/>
                    <a:pt x="5988" y="10112"/>
                  </a:cubicBezTo>
                  <a:cubicBezTo>
                    <a:pt x="6060" y="7335"/>
                    <a:pt x="4761" y="3296"/>
                    <a:pt x="4473" y="2430"/>
                  </a:cubicBezTo>
                  <a:cubicBezTo>
                    <a:pt x="3988" y="900"/>
                    <a:pt x="3053" y="1"/>
                    <a:pt x="2113" y="1"/>
                  </a:cubicBezTo>
                  <a:close/>
                </a:path>
              </a:pathLst>
            </a:custGeom>
            <a:solidFill>
              <a:srgbClr val="7070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3" name="Google Shape;4843;p64"/>
            <p:cNvSpPr/>
            <p:nvPr/>
          </p:nvSpPr>
          <p:spPr>
            <a:xfrm>
              <a:off x="2434025" y="4281225"/>
              <a:ext cx="154225" cy="334550"/>
            </a:xfrm>
            <a:custGeom>
              <a:avLst/>
              <a:gdLst/>
              <a:ahLst/>
              <a:cxnLst/>
              <a:rect l="l" t="t" r="r" b="b"/>
              <a:pathLst>
                <a:path w="6169" h="13382" extrusionOk="0">
                  <a:moveTo>
                    <a:pt x="2020" y="614"/>
                  </a:moveTo>
                  <a:cubicBezTo>
                    <a:pt x="2381" y="614"/>
                    <a:pt x="2778" y="794"/>
                    <a:pt x="3138" y="1155"/>
                  </a:cubicBezTo>
                  <a:cubicBezTo>
                    <a:pt x="3499" y="1516"/>
                    <a:pt x="3860" y="2093"/>
                    <a:pt x="4076" y="2814"/>
                  </a:cubicBezTo>
                  <a:cubicBezTo>
                    <a:pt x="4365" y="3680"/>
                    <a:pt x="5591" y="7539"/>
                    <a:pt x="5591" y="10208"/>
                  </a:cubicBezTo>
                  <a:cubicBezTo>
                    <a:pt x="5591" y="10280"/>
                    <a:pt x="5591" y="10352"/>
                    <a:pt x="5591" y="10424"/>
                  </a:cubicBezTo>
                  <a:cubicBezTo>
                    <a:pt x="5555" y="11146"/>
                    <a:pt x="5447" y="11759"/>
                    <a:pt x="5230" y="12192"/>
                  </a:cubicBezTo>
                  <a:cubicBezTo>
                    <a:pt x="5086" y="12372"/>
                    <a:pt x="4978" y="12516"/>
                    <a:pt x="4798" y="12624"/>
                  </a:cubicBezTo>
                  <a:cubicBezTo>
                    <a:pt x="4617" y="12733"/>
                    <a:pt x="4437" y="12769"/>
                    <a:pt x="4148" y="12769"/>
                  </a:cubicBezTo>
                  <a:cubicBezTo>
                    <a:pt x="4040" y="12769"/>
                    <a:pt x="3860" y="12769"/>
                    <a:pt x="3716" y="12733"/>
                  </a:cubicBezTo>
                  <a:cubicBezTo>
                    <a:pt x="3535" y="12697"/>
                    <a:pt x="3391" y="12588"/>
                    <a:pt x="3247" y="12444"/>
                  </a:cubicBezTo>
                  <a:cubicBezTo>
                    <a:pt x="3066" y="12264"/>
                    <a:pt x="2886" y="11903"/>
                    <a:pt x="2742" y="11542"/>
                  </a:cubicBezTo>
                  <a:cubicBezTo>
                    <a:pt x="2597" y="11182"/>
                    <a:pt x="2489" y="10821"/>
                    <a:pt x="2381" y="10533"/>
                  </a:cubicBezTo>
                  <a:cubicBezTo>
                    <a:pt x="1732" y="8693"/>
                    <a:pt x="1407" y="6746"/>
                    <a:pt x="1010" y="4762"/>
                  </a:cubicBezTo>
                  <a:cubicBezTo>
                    <a:pt x="866" y="4113"/>
                    <a:pt x="614" y="3175"/>
                    <a:pt x="614" y="2381"/>
                  </a:cubicBezTo>
                  <a:cubicBezTo>
                    <a:pt x="614" y="1804"/>
                    <a:pt x="758" y="1299"/>
                    <a:pt x="1083" y="1011"/>
                  </a:cubicBezTo>
                  <a:cubicBezTo>
                    <a:pt x="1407" y="722"/>
                    <a:pt x="1696" y="614"/>
                    <a:pt x="2020" y="614"/>
                  </a:cubicBezTo>
                  <a:close/>
                  <a:moveTo>
                    <a:pt x="2020" y="1"/>
                  </a:moveTo>
                  <a:cubicBezTo>
                    <a:pt x="1551" y="1"/>
                    <a:pt x="1083" y="217"/>
                    <a:pt x="650" y="578"/>
                  </a:cubicBezTo>
                  <a:cubicBezTo>
                    <a:pt x="145" y="1047"/>
                    <a:pt x="1" y="1732"/>
                    <a:pt x="1" y="2381"/>
                  </a:cubicBezTo>
                  <a:cubicBezTo>
                    <a:pt x="37" y="3319"/>
                    <a:pt x="289" y="4257"/>
                    <a:pt x="397" y="4906"/>
                  </a:cubicBezTo>
                  <a:cubicBezTo>
                    <a:pt x="830" y="6818"/>
                    <a:pt x="1119" y="8801"/>
                    <a:pt x="1840" y="10749"/>
                  </a:cubicBezTo>
                  <a:cubicBezTo>
                    <a:pt x="1948" y="11074"/>
                    <a:pt x="2093" y="11651"/>
                    <a:pt x="2345" y="12156"/>
                  </a:cubicBezTo>
                  <a:cubicBezTo>
                    <a:pt x="2489" y="12408"/>
                    <a:pt x="2634" y="12661"/>
                    <a:pt x="2814" y="12877"/>
                  </a:cubicBezTo>
                  <a:cubicBezTo>
                    <a:pt x="3030" y="13093"/>
                    <a:pt x="3283" y="13238"/>
                    <a:pt x="3571" y="13310"/>
                  </a:cubicBezTo>
                  <a:cubicBezTo>
                    <a:pt x="3788" y="13346"/>
                    <a:pt x="3968" y="13382"/>
                    <a:pt x="4148" y="13382"/>
                  </a:cubicBezTo>
                  <a:cubicBezTo>
                    <a:pt x="4509" y="13382"/>
                    <a:pt x="4834" y="13310"/>
                    <a:pt x="5122" y="13129"/>
                  </a:cubicBezTo>
                  <a:cubicBezTo>
                    <a:pt x="5519" y="12877"/>
                    <a:pt x="5771" y="12480"/>
                    <a:pt x="5916" y="12047"/>
                  </a:cubicBezTo>
                  <a:cubicBezTo>
                    <a:pt x="6096" y="11579"/>
                    <a:pt x="6168" y="11038"/>
                    <a:pt x="6168" y="10424"/>
                  </a:cubicBezTo>
                  <a:cubicBezTo>
                    <a:pt x="6168" y="10352"/>
                    <a:pt x="6168" y="10280"/>
                    <a:pt x="6168" y="10208"/>
                  </a:cubicBezTo>
                  <a:cubicBezTo>
                    <a:pt x="6168" y="7395"/>
                    <a:pt x="4942" y="3500"/>
                    <a:pt x="4653" y="2634"/>
                  </a:cubicBezTo>
                  <a:cubicBezTo>
                    <a:pt x="4401" y="1840"/>
                    <a:pt x="4040" y="1191"/>
                    <a:pt x="3571" y="722"/>
                  </a:cubicBezTo>
                  <a:cubicBezTo>
                    <a:pt x="3138" y="290"/>
                    <a:pt x="2597" y="1"/>
                    <a:pt x="20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4" name="Google Shape;4844;p64"/>
            <p:cNvSpPr/>
            <p:nvPr/>
          </p:nvSpPr>
          <p:spPr>
            <a:xfrm>
              <a:off x="3493500" y="4624625"/>
              <a:ext cx="241675" cy="332750"/>
            </a:xfrm>
            <a:custGeom>
              <a:avLst/>
              <a:gdLst/>
              <a:ahLst/>
              <a:cxnLst/>
              <a:rect l="l" t="t" r="r" b="b"/>
              <a:pathLst>
                <a:path w="9667" h="13310" extrusionOk="0">
                  <a:moveTo>
                    <a:pt x="7152" y="0"/>
                  </a:moveTo>
                  <a:cubicBezTo>
                    <a:pt x="6332" y="0"/>
                    <a:pt x="5421" y="554"/>
                    <a:pt x="4653" y="1630"/>
                  </a:cubicBezTo>
                  <a:cubicBezTo>
                    <a:pt x="4076" y="2459"/>
                    <a:pt x="1371" y="6246"/>
                    <a:pt x="541" y="9312"/>
                  </a:cubicBezTo>
                  <a:cubicBezTo>
                    <a:pt x="0" y="11223"/>
                    <a:pt x="181" y="12846"/>
                    <a:pt x="2020" y="13279"/>
                  </a:cubicBezTo>
                  <a:cubicBezTo>
                    <a:pt x="2105" y="13300"/>
                    <a:pt x="2188" y="13309"/>
                    <a:pt x="2269" y="13309"/>
                  </a:cubicBezTo>
                  <a:cubicBezTo>
                    <a:pt x="3193" y="13309"/>
                    <a:pt x="3903" y="12070"/>
                    <a:pt x="4401" y="11440"/>
                  </a:cubicBezTo>
                  <a:cubicBezTo>
                    <a:pt x="5735" y="9709"/>
                    <a:pt x="6709" y="7725"/>
                    <a:pt x="7791" y="5777"/>
                  </a:cubicBezTo>
                  <a:cubicBezTo>
                    <a:pt x="8368" y="4695"/>
                    <a:pt x="9666" y="2784"/>
                    <a:pt x="8945" y="1305"/>
                  </a:cubicBezTo>
                  <a:cubicBezTo>
                    <a:pt x="8523" y="428"/>
                    <a:pt x="7873" y="0"/>
                    <a:pt x="7152" y="0"/>
                  </a:cubicBezTo>
                  <a:close/>
                </a:path>
              </a:pathLst>
            </a:custGeom>
            <a:solidFill>
              <a:srgbClr val="7070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5" name="Google Shape;4845;p64"/>
            <p:cNvSpPr/>
            <p:nvPr/>
          </p:nvSpPr>
          <p:spPr>
            <a:xfrm>
              <a:off x="3492600" y="4617575"/>
              <a:ext cx="237175" cy="347150"/>
            </a:xfrm>
            <a:custGeom>
              <a:avLst/>
              <a:gdLst/>
              <a:ahLst/>
              <a:cxnLst/>
              <a:rect l="l" t="t" r="r" b="b"/>
              <a:pathLst>
                <a:path w="9487" h="13886" extrusionOk="0">
                  <a:moveTo>
                    <a:pt x="7178" y="577"/>
                  </a:moveTo>
                  <a:cubicBezTo>
                    <a:pt x="7502" y="577"/>
                    <a:pt x="7755" y="685"/>
                    <a:pt x="8007" y="866"/>
                  </a:cubicBezTo>
                  <a:cubicBezTo>
                    <a:pt x="8260" y="1046"/>
                    <a:pt x="8512" y="1298"/>
                    <a:pt x="8693" y="1695"/>
                  </a:cubicBezTo>
                  <a:cubicBezTo>
                    <a:pt x="8837" y="1984"/>
                    <a:pt x="8909" y="2236"/>
                    <a:pt x="8909" y="2561"/>
                  </a:cubicBezTo>
                  <a:cubicBezTo>
                    <a:pt x="8909" y="3138"/>
                    <a:pt x="8693" y="3751"/>
                    <a:pt x="8404" y="4364"/>
                  </a:cubicBezTo>
                  <a:cubicBezTo>
                    <a:pt x="8115" y="4941"/>
                    <a:pt x="7791" y="5482"/>
                    <a:pt x="7538" y="5915"/>
                  </a:cubicBezTo>
                  <a:cubicBezTo>
                    <a:pt x="6456" y="7863"/>
                    <a:pt x="5519" y="9846"/>
                    <a:pt x="4220" y="11542"/>
                  </a:cubicBezTo>
                  <a:cubicBezTo>
                    <a:pt x="3932" y="11866"/>
                    <a:pt x="3643" y="12335"/>
                    <a:pt x="3319" y="12696"/>
                  </a:cubicBezTo>
                  <a:cubicBezTo>
                    <a:pt x="3138" y="12876"/>
                    <a:pt x="2958" y="13020"/>
                    <a:pt x="2814" y="13128"/>
                  </a:cubicBezTo>
                  <a:cubicBezTo>
                    <a:pt x="2633" y="13237"/>
                    <a:pt x="2453" y="13309"/>
                    <a:pt x="2309" y="13309"/>
                  </a:cubicBezTo>
                  <a:cubicBezTo>
                    <a:pt x="2237" y="13309"/>
                    <a:pt x="2200" y="13273"/>
                    <a:pt x="2128" y="13273"/>
                  </a:cubicBezTo>
                  <a:cubicBezTo>
                    <a:pt x="1551" y="13128"/>
                    <a:pt x="1191" y="12876"/>
                    <a:pt x="974" y="12551"/>
                  </a:cubicBezTo>
                  <a:cubicBezTo>
                    <a:pt x="722" y="12227"/>
                    <a:pt x="614" y="11758"/>
                    <a:pt x="614" y="11253"/>
                  </a:cubicBezTo>
                  <a:cubicBezTo>
                    <a:pt x="614" y="10784"/>
                    <a:pt x="722" y="10243"/>
                    <a:pt x="866" y="9666"/>
                  </a:cubicBezTo>
                  <a:cubicBezTo>
                    <a:pt x="1696" y="6709"/>
                    <a:pt x="4328" y="2885"/>
                    <a:pt x="4942" y="2092"/>
                  </a:cubicBezTo>
                  <a:cubicBezTo>
                    <a:pt x="5663" y="1082"/>
                    <a:pt x="6529" y="577"/>
                    <a:pt x="7178" y="577"/>
                  </a:cubicBezTo>
                  <a:close/>
                  <a:moveTo>
                    <a:pt x="7178" y="0"/>
                  </a:moveTo>
                  <a:cubicBezTo>
                    <a:pt x="6240" y="0"/>
                    <a:pt x="5266" y="613"/>
                    <a:pt x="4437" y="1731"/>
                  </a:cubicBezTo>
                  <a:cubicBezTo>
                    <a:pt x="3860" y="2597"/>
                    <a:pt x="1155" y="6348"/>
                    <a:pt x="289" y="9522"/>
                  </a:cubicBezTo>
                  <a:cubicBezTo>
                    <a:pt x="109" y="10099"/>
                    <a:pt x="0" y="10712"/>
                    <a:pt x="0" y="11253"/>
                  </a:cubicBezTo>
                  <a:cubicBezTo>
                    <a:pt x="0" y="11866"/>
                    <a:pt x="145" y="12407"/>
                    <a:pt x="469" y="12876"/>
                  </a:cubicBezTo>
                  <a:cubicBezTo>
                    <a:pt x="794" y="13345"/>
                    <a:pt x="1299" y="13669"/>
                    <a:pt x="1984" y="13850"/>
                  </a:cubicBezTo>
                  <a:cubicBezTo>
                    <a:pt x="2092" y="13886"/>
                    <a:pt x="2200" y="13886"/>
                    <a:pt x="2309" y="13886"/>
                  </a:cubicBezTo>
                  <a:cubicBezTo>
                    <a:pt x="2597" y="13886"/>
                    <a:pt x="2886" y="13778"/>
                    <a:pt x="3102" y="13633"/>
                  </a:cubicBezTo>
                  <a:cubicBezTo>
                    <a:pt x="3463" y="13417"/>
                    <a:pt x="3787" y="13092"/>
                    <a:pt x="4040" y="12768"/>
                  </a:cubicBezTo>
                  <a:cubicBezTo>
                    <a:pt x="4292" y="12443"/>
                    <a:pt x="4509" y="12119"/>
                    <a:pt x="4689" y="11902"/>
                  </a:cubicBezTo>
                  <a:cubicBezTo>
                    <a:pt x="6024" y="10135"/>
                    <a:pt x="6997" y="8151"/>
                    <a:pt x="8079" y="6204"/>
                  </a:cubicBezTo>
                  <a:cubicBezTo>
                    <a:pt x="8296" y="5807"/>
                    <a:pt x="8656" y="5230"/>
                    <a:pt x="8945" y="4617"/>
                  </a:cubicBezTo>
                  <a:cubicBezTo>
                    <a:pt x="9234" y="3967"/>
                    <a:pt x="9486" y="3282"/>
                    <a:pt x="9486" y="2561"/>
                  </a:cubicBezTo>
                  <a:cubicBezTo>
                    <a:pt x="9486" y="2164"/>
                    <a:pt x="9414" y="1803"/>
                    <a:pt x="9234" y="1443"/>
                  </a:cubicBezTo>
                  <a:cubicBezTo>
                    <a:pt x="9017" y="974"/>
                    <a:pt x="8729" y="613"/>
                    <a:pt x="8368" y="361"/>
                  </a:cubicBezTo>
                  <a:cubicBezTo>
                    <a:pt x="8007" y="108"/>
                    <a:pt x="7611" y="0"/>
                    <a:pt x="71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6" name="Google Shape;4846;p64"/>
            <p:cNvSpPr/>
            <p:nvPr/>
          </p:nvSpPr>
          <p:spPr>
            <a:xfrm>
              <a:off x="3610725" y="4730250"/>
              <a:ext cx="182150" cy="250325"/>
            </a:xfrm>
            <a:custGeom>
              <a:avLst/>
              <a:gdLst/>
              <a:ahLst/>
              <a:cxnLst/>
              <a:rect l="l" t="t" r="r" b="b"/>
              <a:pathLst>
                <a:path w="7286" h="10013" extrusionOk="0">
                  <a:moveTo>
                    <a:pt x="5370" y="1"/>
                  </a:moveTo>
                  <a:cubicBezTo>
                    <a:pt x="4757" y="1"/>
                    <a:pt x="4076" y="419"/>
                    <a:pt x="3499" y="1228"/>
                  </a:cubicBezTo>
                  <a:cubicBezTo>
                    <a:pt x="3066" y="1841"/>
                    <a:pt x="1046" y="4690"/>
                    <a:pt x="397" y="6998"/>
                  </a:cubicBezTo>
                  <a:cubicBezTo>
                    <a:pt x="0" y="8441"/>
                    <a:pt x="144" y="9631"/>
                    <a:pt x="1515" y="9992"/>
                  </a:cubicBezTo>
                  <a:cubicBezTo>
                    <a:pt x="1577" y="10006"/>
                    <a:pt x="1637" y="10013"/>
                    <a:pt x="1697" y="10013"/>
                  </a:cubicBezTo>
                  <a:cubicBezTo>
                    <a:pt x="2403" y="10013"/>
                    <a:pt x="2952" y="9084"/>
                    <a:pt x="3318" y="8585"/>
                  </a:cubicBezTo>
                  <a:cubicBezTo>
                    <a:pt x="4328" y="7323"/>
                    <a:pt x="5050" y="5808"/>
                    <a:pt x="5843" y="4366"/>
                  </a:cubicBezTo>
                  <a:cubicBezTo>
                    <a:pt x="6312" y="3536"/>
                    <a:pt x="7286" y="2093"/>
                    <a:pt x="6709" y="975"/>
                  </a:cubicBezTo>
                  <a:cubicBezTo>
                    <a:pt x="6389" y="320"/>
                    <a:pt x="5905" y="1"/>
                    <a:pt x="5370" y="1"/>
                  </a:cubicBezTo>
                  <a:close/>
                </a:path>
              </a:pathLst>
            </a:custGeom>
            <a:solidFill>
              <a:srgbClr val="7070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7" name="Google Shape;4847;p64"/>
            <p:cNvSpPr/>
            <p:nvPr/>
          </p:nvSpPr>
          <p:spPr>
            <a:xfrm>
              <a:off x="3608925" y="4723050"/>
              <a:ext cx="181250" cy="265125"/>
            </a:xfrm>
            <a:custGeom>
              <a:avLst/>
              <a:gdLst/>
              <a:ahLst/>
              <a:cxnLst/>
              <a:rect l="l" t="t" r="r" b="b"/>
              <a:pathLst>
                <a:path w="7250" h="10605" extrusionOk="0">
                  <a:moveTo>
                    <a:pt x="5446" y="614"/>
                  </a:moveTo>
                  <a:cubicBezTo>
                    <a:pt x="5663" y="614"/>
                    <a:pt x="5843" y="650"/>
                    <a:pt x="6023" y="794"/>
                  </a:cubicBezTo>
                  <a:cubicBezTo>
                    <a:pt x="6204" y="903"/>
                    <a:pt x="6384" y="1119"/>
                    <a:pt x="6528" y="1408"/>
                  </a:cubicBezTo>
                  <a:cubicBezTo>
                    <a:pt x="6600" y="1588"/>
                    <a:pt x="6672" y="1804"/>
                    <a:pt x="6672" y="2021"/>
                  </a:cubicBezTo>
                  <a:cubicBezTo>
                    <a:pt x="6672" y="2417"/>
                    <a:pt x="6492" y="2886"/>
                    <a:pt x="6312" y="3319"/>
                  </a:cubicBezTo>
                  <a:cubicBezTo>
                    <a:pt x="6095" y="3752"/>
                    <a:pt x="5843" y="4185"/>
                    <a:pt x="5663" y="4509"/>
                  </a:cubicBezTo>
                  <a:cubicBezTo>
                    <a:pt x="4833" y="5952"/>
                    <a:pt x="4112" y="7467"/>
                    <a:pt x="3138" y="8693"/>
                  </a:cubicBezTo>
                  <a:cubicBezTo>
                    <a:pt x="2958" y="8946"/>
                    <a:pt x="2741" y="9306"/>
                    <a:pt x="2489" y="9559"/>
                  </a:cubicBezTo>
                  <a:cubicBezTo>
                    <a:pt x="2344" y="9703"/>
                    <a:pt x="2236" y="9811"/>
                    <a:pt x="2128" y="9883"/>
                  </a:cubicBezTo>
                  <a:cubicBezTo>
                    <a:pt x="1984" y="9955"/>
                    <a:pt x="1876" y="9991"/>
                    <a:pt x="1767" y="9991"/>
                  </a:cubicBezTo>
                  <a:lnTo>
                    <a:pt x="1659" y="9991"/>
                  </a:lnTo>
                  <a:cubicBezTo>
                    <a:pt x="1226" y="9883"/>
                    <a:pt x="1010" y="9703"/>
                    <a:pt x="830" y="9450"/>
                  </a:cubicBezTo>
                  <a:cubicBezTo>
                    <a:pt x="685" y="9234"/>
                    <a:pt x="577" y="8909"/>
                    <a:pt x="577" y="8549"/>
                  </a:cubicBezTo>
                  <a:cubicBezTo>
                    <a:pt x="577" y="8188"/>
                    <a:pt x="649" y="7791"/>
                    <a:pt x="757" y="7359"/>
                  </a:cubicBezTo>
                  <a:cubicBezTo>
                    <a:pt x="1371" y="5158"/>
                    <a:pt x="3390" y="2309"/>
                    <a:pt x="3823" y="1696"/>
                  </a:cubicBezTo>
                  <a:cubicBezTo>
                    <a:pt x="4364" y="939"/>
                    <a:pt x="4977" y="614"/>
                    <a:pt x="5446" y="614"/>
                  </a:cubicBezTo>
                  <a:close/>
                  <a:moveTo>
                    <a:pt x="5446" y="1"/>
                  </a:moveTo>
                  <a:cubicBezTo>
                    <a:pt x="4689" y="1"/>
                    <a:pt x="3931" y="506"/>
                    <a:pt x="3318" y="1371"/>
                  </a:cubicBezTo>
                  <a:cubicBezTo>
                    <a:pt x="2885" y="1985"/>
                    <a:pt x="866" y="4834"/>
                    <a:pt x="180" y="7214"/>
                  </a:cubicBezTo>
                  <a:cubicBezTo>
                    <a:pt x="72" y="7683"/>
                    <a:pt x="0" y="8116"/>
                    <a:pt x="0" y="8549"/>
                  </a:cubicBezTo>
                  <a:cubicBezTo>
                    <a:pt x="0" y="8982"/>
                    <a:pt x="72" y="9450"/>
                    <a:pt x="325" y="9811"/>
                  </a:cubicBezTo>
                  <a:cubicBezTo>
                    <a:pt x="577" y="10172"/>
                    <a:pt x="1010" y="10424"/>
                    <a:pt x="1515" y="10569"/>
                  </a:cubicBezTo>
                  <a:cubicBezTo>
                    <a:pt x="1623" y="10569"/>
                    <a:pt x="1695" y="10605"/>
                    <a:pt x="1767" y="10605"/>
                  </a:cubicBezTo>
                  <a:cubicBezTo>
                    <a:pt x="2020" y="10605"/>
                    <a:pt x="2236" y="10496"/>
                    <a:pt x="2417" y="10388"/>
                  </a:cubicBezTo>
                  <a:cubicBezTo>
                    <a:pt x="2705" y="10208"/>
                    <a:pt x="2921" y="9955"/>
                    <a:pt x="3138" y="9739"/>
                  </a:cubicBezTo>
                  <a:cubicBezTo>
                    <a:pt x="3318" y="9487"/>
                    <a:pt x="3499" y="9234"/>
                    <a:pt x="3607" y="9054"/>
                  </a:cubicBezTo>
                  <a:cubicBezTo>
                    <a:pt x="4653" y="7755"/>
                    <a:pt x="5374" y="6241"/>
                    <a:pt x="6168" y="4798"/>
                  </a:cubicBezTo>
                  <a:cubicBezTo>
                    <a:pt x="6348" y="4473"/>
                    <a:pt x="6600" y="4040"/>
                    <a:pt x="6853" y="3572"/>
                  </a:cubicBezTo>
                  <a:cubicBezTo>
                    <a:pt x="7069" y="3103"/>
                    <a:pt x="7250" y="2562"/>
                    <a:pt x="7250" y="2021"/>
                  </a:cubicBezTo>
                  <a:cubicBezTo>
                    <a:pt x="7250" y="1732"/>
                    <a:pt x="7213" y="1408"/>
                    <a:pt x="7069" y="1119"/>
                  </a:cubicBezTo>
                  <a:cubicBezTo>
                    <a:pt x="6889" y="758"/>
                    <a:pt x="6636" y="506"/>
                    <a:pt x="6384" y="289"/>
                  </a:cubicBezTo>
                  <a:cubicBezTo>
                    <a:pt x="6095" y="109"/>
                    <a:pt x="5771" y="1"/>
                    <a:pt x="54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8" name="Google Shape;4848;p64"/>
            <p:cNvSpPr/>
            <p:nvPr/>
          </p:nvSpPr>
          <p:spPr>
            <a:xfrm>
              <a:off x="3129225" y="4525600"/>
              <a:ext cx="300275" cy="286350"/>
            </a:xfrm>
            <a:custGeom>
              <a:avLst/>
              <a:gdLst/>
              <a:ahLst/>
              <a:cxnLst/>
              <a:rect l="l" t="t" r="r" b="b"/>
              <a:pathLst>
                <a:path w="12011" h="11454" extrusionOk="0">
                  <a:moveTo>
                    <a:pt x="12011" y="0"/>
                  </a:moveTo>
                  <a:cubicBezTo>
                    <a:pt x="12010" y="0"/>
                    <a:pt x="9320" y="1568"/>
                    <a:pt x="7073" y="1568"/>
                  </a:cubicBezTo>
                  <a:cubicBezTo>
                    <a:pt x="6680" y="1568"/>
                    <a:pt x="6301" y="1520"/>
                    <a:pt x="5951" y="1407"/>
                  </a:cubicBezTo>
                  <a:cubicBezTo>
                    <a:pt x="5202" y="1153"/>
                    <a:pt x="4541" y="1047"/>
                    <a:pt x="3953" y="1047"/>
                  </a:cubicBezTo>
                  <a:cubicBezTo>
                    <a:pt x="2702" y="1047"/>
                    <a:pt x="1782" y="1528"/>
                    <a:pt x="1046" y="2092"/>
                  </a:cubicBezTo>
                  <a:cubicBezTo>
                    <a:pt x="0" y="2922"/>
                    <a:pt x="1154" y="8043"/>
                    <a:pt x="830" y="9486"/>
                  </a:cubicBezTo>
                  <a:cubicBezTo>
                    <a:pt x="535" y="10797"/>
                    <a:pt x="1223" y="11453"/>
                    <a:pt x="2435" y="11453"/>
                  </a:cubicBezTo>
                  <a:cubicBezTo>
                    <a:pt x="2556" y="11453"/>
                    <a:pt x="2682" y="11447"/>
                    <a:pt x="2814" y="11433"/>
                  </a:cubicBezTo>
                  <a:cubicBezTo>
                    <a:pt x="4256" y="11289"/>
                    <a:pt x="5302" y="9450"/>
                    <a:pt x="5338" y="7719"/>
                  </a:cubicBezTo>
                  <a:cubicBezTo>
                    <a:pt x="5373" y="6079"/>
                    <a:pt x="5307" y="5553"/>
                    <a:pt x="5596" y="5553"/>
                  </a:cubicBezTo>
                  <a:cubicBezTo>
                    <a:pt x="5606" y="5553"/>
                    <a:pt x="5616" y="5553"/>
                    <a:pt x="5627" y="5555"/>
                  </a:cubicBezTo>
                  <a:cubicBezTo>
                    <a:pt x="5955" y="5587"/>
                    <a:pt x="8371" y="6038"/>
                    <a:pt x="9430" y="6038"/>
                  </a:cubicBezTo>
                  <a:cubicBezTo>
                    <a:pt x="9535" y="6038"/>
                    <a:pt x="9627" y="6033"/>
                    <a:pt x="9702" y="6023"/>
                  </a:cubicBezTo>
                  <a:cubicBezTo>
                    <a:pt x="10568" y="5951"/>
                    <a:pt x="12011" y="0"/>
                    <a:pt x="12011" y="0"/>
                  </a:cubicBezTo>
                  <a:close/>
                </a:path>
              </a:pathLst>
            </a:custGeom>
            <a:solidFill>
              <a:srgbClr val="7070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9" name="Google Shape;4849;p64"/>
            <p:cNvSpPr/>
            <p:nvPr/>
          </p:nvSpPr>
          <p:spPr>
            <a:xfrm>
              <a:off x="3136425" y="4518300"/>
              <a:ext cx="300300" cy="301275"/>
            </a:xfrm>
            <a:custGeom>
              <a:avLst/>
              <a:gdLst/>
              <a:ahLst/>
              <a:cxnLst/>
              <a:rect l="l" t="t" r="r" b="b"/>
              <a:pathLst>
                <a:path w="12012" h="12051" extrusionOk="0">
                  <a:moveTo>
                    <a:pt x="11248" y="899"/>
                  </a:moveTo>
                  <a:cubicBezTo>
                    <a:pt x="11228" y="980"/>
                    <a:pt x="11206" y="1067"/>
                    <a:pt x="11182" y="1158"/>
                  </a:cubicBezTo>
                  <a:cubicBezTo>
                    <a:pt x="10965" y="1987"/>
                    <a:pt x="10605" y="3250"/>
                    <a:pt x="10244" y="4296"/>
                  </a:cubicBezTo>
                  <a:cubicBezTo>
                    <a:pt x="10064" y="4801"/>
                    <a:pt x="9847" y="5269"/>
                    <a:pt x="9667" y="5594"/>
                  </a:cubicBezTo>
                  <a:cubicBezTo>
                    <a:pt x="9595" y="5774"/>
                    <a:pt x="9523" y="5883"/>
                    <a:pt x="9450" y="5955"/>
                  </a:cubicBezTo>
                  <a:lnTo>
                    <a:pt x="9378" y="6027"/>
                  </a:lnTo>
                  <a:lnTo>
                    <a:pt x="9198" y="6027"/>
                  </a:lnTo>
                  <a:cubicBezTo>
                    <a:pt x="8729" y="6027"/>
                    <a:pt x="7827" y="5919"/>
                    <a:pt x="7070" y="5810"/>
                  </a:cubicBezTo>
                  <a:cubicBezTo>
                    <a:pt x="6673" y="5738"/>
                    <a:pt x="6277" y="5702"/>
                    <a:pt x="5988" y="5630"/>
                  </a:cubicBezTo>
                  <a:cubicBezTo>
                    <a:pt x="5699" y="5594"/>
                    <a:pt x="5483" y="5558"/>
                    <a:pt x="5375" y="5558"/>
                  </a:cubicBezTo>
                  <a:lnTo>
                    <a:pt x="5303" y="5522"/>
                  </a:lnTo>
                  <a:cubicBezTo>
                    <a:pt x="5231" y="5522"/>
                    <a:pt x="5122" y="5558"/>
                    <a:pt x="5050" y="5630"/>
                  </a:cubicBezTo>
                  <a:cubicBezTo>
                    <a:pt x="4906" y="5702"/>
                    <a:pt x="4870" y="5847"/>
                    <a:pt x="4834" y="5991"/>
                  </a:cubicBezTo>
                  <a:cubicBezTo>
                    <a:pt x="4798" y="6171"/>
                    <a:pt x="4762" y="6424"/>
                    <a:pt x="4762" y="6748"/>
                  </a:cubicBezTo>
                  <a:cubicBezTo>
                    <a:pt x="4762" y="7073"/>
                    <a:pt x="4762" y="7470"/>
                    <a:pt x="4762" y="8011"/>
                  </a:cubicBezTo>
                  <a:cubicBezTo>
                    <a:pt x="4726" y="8804"/>
                    <a:pt x="4473" y="9670"/>
                    <a:pt x="4076" y="10283"/>
                  </a:cubicBezTo>
                  <a:cubicBezTo>
                    <a:pt x="3644" y="10932"/>
                    <a:pt x="3103" y="11365"/>
                    <a:pt x="2490" y="11437"/>
                  </a:cubicBezTo>
                  <a:lnTo>
                    <a:pt x="2129" y="11437"/>
                  </a:lnTo>
                  <a:cubicBezTo>
                    <a:pt x="1660" y="11437"/>
                    <a:pt x="1299" y="11329"/>
                    <a:pt x="1119" y="11148"/>
                  </a:cubicBezTo>
                  <a:cubicBezTo>
                    <a:pt x="903" y="11004"/>
                    <a:pt x="758" y="10752"/>
                    <a:pt x="758" y="10355"/>
                  </a:cubicBezTo>
                  <a:cubicBezTo>
                    <a:pt x="758" y="10211"/>
                    <a:pt x="794" y="10030"/>
                    <a:pt x="830" y="9850"/>
                  </a:cubicBezTo>
                  <a:cubicBezTo>
                    <a:pt x="866" y="9634"/>
                    <a:pt x="903" y="9345"/>
                    <a:pt x="903" y="9057"/>
                  </a:cubicBezTo>
                  <a:cubicBezTo>
                    <a:pt x="903" y="7794"/>
                    <a:pt x="614" y="5847"/>
                    <a:pt x="614" y="4368"/>
                  </a:cubicBezTo>
                  <a:cubicBezTo>
                    <a:pt x="614" y="3899"/>
                    <a:pt x="650" y="3502"/>
                    <a:pt x="686" y="3178"/>
                  </a:cubicBezTo>
                  <a:cubicBezTo>
                    <a:pt x="758" y="2889"/>
                    <a:pt x="866" y="2709"/>
                    <a:pt x="975" y="2637"/>
                  </a:cubicBezTo>
                  <a:cubicBezTo>
                    <a:pt x="1660" y="2096"/>
                    <a:pt x="2490" y="1663"/>
                    <a:pt x="3680" y="1627"/>
                  </a:cubicBezTo>
                  <a:cubicBezTo>
                    <a:pt x="4221" y="1627"/>
                    <a:pt x="4870" y="1735"/>
                    <a:pt x="5591" y="1987"/>
                  </a:cubicBezTo>
                  <a:cubicBezTo>
                    <a:pt x="5952" y="2096"/>
                    <a:pt x="6385" y="2168"/>
                    <a:pt x="6818" y="2168"/>
                  </a:cubicBezTo>
                  <a:cubicBezTo>
                    <a:pt x="8008" y="2168"/>
                    <a:pt x="9234" y="1735"/>
                    <a:pt x="10208" y="1338"/>
                  </a:cubicBezTo>
                  <a:cubicBezTo>
                    <a:pt x="10615" y="1187"/>
                    <a:pt x="10971" y="1031"/>
                    <a:pt x="11248" y="899"/>
                  </a:cubicBezTo>
                  <a:close/>
                  <a:moveTo>
                    <a:pt x="11678" y="0"/>
                  </a:moveTo>
                  <a:cubicBezTo>
                    <a:pt x="11630" y="0"/>
                    <a:pt x="11584" y="12"/>
                    <a:pt x="11542" y="40"/>
                  </a:cubicBezTo>
                  <a:cubicBezTo>
                    <a:pt x="11542" y="40"/>
                    <a:pt x="11506" y="76"/>
                    <a:pt x="11434" y="112"/>
                  </a:cubicBezTo>
                  <a:cubicBezTo>
                    <a:pt x="11182" y="256"/>
                    <a:pt x="10496" y="617"/>
                    <a:pt x="9631" y="941"/>
                  </a:cubicBezTo>
                  <a:cubicBezTo>
                    <a:pt x="8765" y="1266"/>
                    <a:pt x="7719" y="1555"/>
                    <a:pt x="6818" y="1555"/>
                  </a:cubicBezTo>
                  <a:cubicBezTo>
                    <a:pt x="6421" y="1555"/>
                    <a:pt x="6096" y="1518"/>
                    <a:pt x="5772" y="1410"/>
                  </a:cubicBezTo>
                  <a:cubicBezTo>
                    <a:pt x="4978" y="1158"/>
                    <a:pt x="4293" y="1050"/>
                    <a:pt x="3680" y="1050"/>
                  </a:cubicBezTo>
                  <a:cubicBezTo>
                    <a:pt x="2345" y="1050"/>
                    <a:pt x="1335" y="1555"/>
                    <a:pt x="578" y="2168"/>
                  </a:cubicBezTo>
                  <a:cubicBezTo>
                    <a:pt x="325" y="2384"/>
                    <a:pt x="181" y="2709"/>
                    <a:pt x="109" y="3069"/>
                  </a:cubicBezTo>
                  <a:cubicBezTo>
                    <a:pt x="37" y="3430"/>
                    <a:pt x="1" y="3863"/>
                    <a:pt x="1" y="4368"/>
                  </a:cubicBezTo>
                  <a:cubicBezTo>
                    <a:pt x="1" y="5883"/>
                    <a:pt x="289" y="7866"/>
                    <a:pt x="289" y="9057"/>
                  </a:cubicBezTo>
                  <a:cubicBezTo>
                    <a:pt x="289" y="9345"/>
                    <a:pt x="289" y="9561"/>
                    <a:pt x="253" y="9706"/>
                  </a:cubicBezTo>
                  <a:cubicBezTo>
                    <a:pt x="181" y="9922"/>
                    <a:pt x="181" y="10139"/>
                    <a:pt x="181" y="10355"/>
                  </a:cubicBezTo>
                  <a:cubicBezTo>
                    <a:pt x="181" y="10860"/>
                    <a:pt x="362" y="11329"/>
                    <a:pt x="722" y="11617"/>
                  </a:cubicBezTo>
                  <a:cubicBezTo>
                    <a:pt x="1083" y="11906"/>
                    <a:pt x="1552" y="12050"/>
                    <a:pt x="2129" y="12050"/>
                  </a:cubicBezTo>
                  <a:cubicBezTo>
                    <a:pt x="2273" y="12050"/>
                    <a:pt x="2417" y="12050"/>
                    <a:pt x="2562" y="12014"/>
                  </a:cubicBezTo>
                  <a:cubicBezTo>
                    <a:pt x="3391" y="11942"/>
                    <a:pt x="4076" y="11365"/>
                    <a:pt x="4581" y="10607"/>
                  </a:cubicBezTo>
                  <a:cubicBezTo>
                    <a:pt x="5050" y="9886"/>
                    <a:pt x="5303" y="8948"/>
                    <a:pt x="5339" y="8047"/>
                  </a:cubicBezTo>
                  <a:cubicBezTo>
                    <a:pt x="5375" y="7217"/>
                    <a:pt x="5375" y="6640"/>
                    <a:pt x="5375" y="6351"/>
                  </a:cubicBezTo>
                  <a:cubicBezTo>
                    <a:pt x="5394" y="6256"/>
                    <a:pt x="5403" y="6191"/>
                    <a:pt x="5407" y="6145"/>
                  </a:cubicBezTo>
                  <a:lnTo>
                    <a:pt x="5407" y="6145"/>
                  </a:lnTo>
                  <a:cubicBezTo>
                    <a:pt x="5514" y="6160"/>
                    <a:pt x="5679" y="6193"/>
                    <a:pt x="5880" y="6243"/>
                  </a:cubicBezTo>
                  <a:cubicBezTo>
                    <a:pt x="6782" y="6388"/>
                    <a:pt x="8368" y="6640"/>
                    <a:pt x="9198" y="6640"/>
                  </a:cubicBezTo>
                  <a:lnTo>
                    <a:pt x="9450" y="6640"/>
                  </a:lnTo>
                  <a:cubicBezTo>
                    <a:pt x="9595" y="6604"/>
                    <a:pt x="9703" y="6568"/>
                    <a:pt x="9775" y="6496"/>
                  </a:cubicBezTo>
                  <a:cubicBezTo>
                    <a:pt x="9955" y="6351"/>
                    <a:pt x="10064" y="6171"/>
                    <a:pt x="10172" y="5919"/>
                  </a:cubicBezTo>
                  <a:cubicBezTo>
                    <a:pt x="10605" y="5125"/>
                    <a:pt x="11073" y="3755"/>
                    <a:pt x="11398" y="2564"/>
                  </a:cubicBezTo>
                  <a:cubicBezTo>
                    <a:pt x="11759" y="1374"/>
                    <a:pt x="12011" y="364"/>
                    <a:pt x="12011" y="364"/>
                  </a:cubicBezTo>
                  <a:cubicBezTo>
                    <a:pt x="12011" y="256"/>
                    <a:pt x="11975" y="148"/>
                    <a:pt x="11903" y="76"/>
                  </a:cubicBezTo>
                  <a:cubicBezTo>
                    <a:pt x="11836" y="31"/>
                    <a:pt x="11756" y="0"/>
                    <a:pt x="116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0" name="Google Shape;4850;p64"/>
            <p:cNvSpPr/>
            <p:nvPr/>
          </p:nvSpPr>
          <p:spPr>
            <a:xfrm>
              <a:off x="3441200" y="4492850"/>
              <a:ext cx="241675" cy="331975"/>
            </a:xfrm>
            <a:custGeom>
              <a:avLst/>
              <a:gdLst/>
              <a:ahLst/>
              <a:cxnLst/>
              <a:rect l="l" t="t" r="r" b="b"/>
              <a:pathLst>
                <a:path w="9667" h="13279" extrusionOk="0">
                  <a:moveTo>
                    <a:pt x="7141" y="0"/>
                  </a:moveTo>
                  <a:cubicBezTo>
                    <a:pt x="6323" y="0"/>
                    <a:pt x="5408" y="554"/>
                    <a:pt x="4617" y="1635"/>
                  </a:cubicBezTo>
                  <a:cubicBezTo>
                    <a:pt x="4040" y="2428"/>
                    <a:pt x="1371" y="6215"/>
                    <a:pt x="542" y="9281"/>
                  </a:cubicBezTo>
                  <a:cubicBezTo>
                    <a:pt x="1" y="11193"/>
                    <a:pt x="181" y="12816"/>
                    <a:pt x="2020" y="13248"/>
                  </a:cubicBezTo>
                  <a:cubicBezTo>
                    <a:pt x="2102" y="13269"/>
                    <a:pt x="2182" y="13278"/>
                    <a:pt x="2261" y="13278"/>
                  </a:cubicBezTo>
                  <a:cubicBezTo>
                    <a:pt x="3162" y="13278"/>
                    <a:pt x="3903" y="12039"/>
                    <a:pt x="4401" y="11409"/>
                  </a:cubicBezTo>
                  <a:cubicBezTo>
                    <a:pt x="5735" y="9714"/>
                    <a:pt x="6673" y="7694"/>
                    <a:pt x="7755" y="5783"/>
                  </a:cubicBezTo>
                  <a:cubicBezTo>
                    <a:pt x="8368" y="4701"/>
                    <a:pt x="9667" y="2753"/>
                    <a:pt x="8909" y="1274"/>
                  </a:cubicBezTo>
                  <a:cubicBezTo>
                    <a:pt x="8490" y="419"/>
                    <a:pt x="7852" y="0"/>
                    <a:pt x="7141" y="0"/>
                  </a:cubicBezTo>
                  <a:close/>
                </a:path>
              </a:pathLst>
            </a:custGeom>
            <a:solidFill>
              <a:srgbClr val="7070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1" name="Google Shape;4851;p64"/>
            <p:cNvSpPr/>
            <p:nvPr/>
          </p:nvSpPr>
          <p:spPr>
            <a:xfrm>
              <a:off x="3440300" y="4485025"/>
              <a:ext cx="237175" cy="348075"/>
            </a:xfrm>
            <a:custGeom>
              <a:avLst/>
              <a:gdLst/>
              <a:ahLst/>
              <a:cxnLst/>
              <a:rect l="l" t="t" r="r" b="b"/>
              <a:pathLst>
                <a:path w="9487" h="13923" extrusionOk="0">
                  <a:moveTo>
                    <a:pt x="7178" y="613"/>
                  </a:moveTo>
                  <a:cubicBezTo>
                    <a:pt x="7466" y="613"/>
                    <a:pt x="7755" y="685"/>
                    <a:pt x="8007" y="866"/>
                  </a:cubicBezTo>
                  <a:cubicBezTo>
                    <a:pt x="8260" y="1046"/>
                    <a:pt x="8512" y="1335"/>
                    <a:pt x="8693" y="1731"/>
                  </a:cubicBezTo>
                  <a:cubicBezTo>
                    <a:pt x="8837" y="1984"/>
                    <a:pt x="8873" y="2272"/>
                    <a:pt x="8873" y="2561"/>
                  </a:cubicBezTo>
                  <a:cubicBezTo>
                    <a:pt x="8873" y="3138"/>
                    <a:pt x="8657" y="3751"/>
                    <a:pt x="8404" y="4364"/>
                  </a:cubicBezTo>
                  <a:cubicBezTo>
                    <a:pt x="8116" y="4941"/>
                    <a:pt x="7791" y="5518"/>
                    <a:pt x="7539" y="5951"/>
                  </a:cubicBezTo>
                  <a:cubicBezTo>
                    <a:pt x="6457" y="7863"/>
                    <a:pt x="5483" y="9883"/>
                    <a:pt x="4184" y="11542"/>
                  </a:cubicBezTo>
                  <a:cubicBezTo>
                    <a:pt x="3932" y="11866"/>
                    <a:pt x="3643" y="12335"/>
                    <a:pt x="3283" y="12696"/>
                  </a:cubicBezTo>
                  <a:cubicBezTo>
                    <a:pt x="3138" y="12876"/>
                    <a:pt x="2958" y="13056"/>
                    <a:pt x="2778" y="13129"/>
                  </a:cubicBezTo>
                  <a:cubicBezTo>
                    <a:pt x="2597" y="13237"/>
                    <a:pt x="2453" y="13309"/>
                    <a:pt x="2273" y="13309"/>
                  </a:cubicBezTo>
                  <a:cubicBezTo>
                    <a:pt x="2237" y="13309"/>
                    <a:pt x="2165" y="13309"/>
                    <a:pt x="2128" y="13273"/>
                  </a:cubicBezTo>
                  <a:cubicBezTo>
                    <a:pt x="1551" y="13129"/>
                    <a:pt x="1191" y="12876"/>
                    <a:pt x="938" y="12552"/>
                  </a:cubicBezTo>
                  <a:cubicBezTo>
                    <a:pt x="722" y="12227"/>
                    <a:pt x="614" y="11794"/>
                    <a:pt x="614" y="11253"/>
                  </a:cubicBezTo>
                  <a:cubicBezTo>
                    <a:pt x="614" y="10784"/>
                    <a:pt x="686" y="10243"/>
                    <a:pt x="866" y="9666"/>
                  </a:cubicBezTo>
                  <a:cubicBezTo>
                    <a:pt x="1660" y="6709"/>
                    <a:pt x="4329" y="2922"/>
                    <a:pt x="4906" y="2128"/>
                  </a:cubicBezTo>
                  <a:cubicBezTo>
                    <a:pt x="5663" y="1082"/>
                    <a:pt x="6493" y="613"/>
                    <a:pt x="7178" y="613"/>
                  </a:cubicBezTo>
                  <a:close/>
                  <a:moveTo>
                    <a:pt x="7178" y="0"/>
                  </a:moveTo>
                  <a:cubicBezTo>
                    <a:pt x="6204" y="0"/>
                    <a:pt x="5230" y="649"/>
                    <a:pt x="4437" y="1767"/>
                  </a:cubicBezTo>
                  <a:cubicBezTo>
                    <a:pt x="3824" y="2597"/>
                    <a:pt x="1155" y="6384"/>
                    <a:pt x="253" y="9522"/>
                  </a:cubicBezTo>
                  <a:cubicBezTo>
                    <a:pt x="109" y="10135"/>
                    <a:pt x="0" y="10712"/>
                    <a:pt x="0" y="11253"/>
                  </a:cubicBezTo>
                  <a:cubicBezTo>
                    <a:pt x="0" y="11866"/>
                    <a:pt x="145" y="12443"/>
                    <a:pt x="433" y="12912"/>
                  </a:cubicBezTo>
                  <a:cubicBezTo>
                    <a:pt x="758" y="13345"/>
                    <a:pt x="1299" y="13706"/>
                    <a:pt x="1984" y="13850"/>
                  </a:cubicBezTo>
                  <a:cubicBezTo>
                    <a:pt x="2092" y="13886"/>
                    <a:pt x="2201" y="13922"/>
                    <a:pt x="2273" y="13922"/>
                  </a:cubicBezTo>
                  <a:cubicBezTo>
                    <a:pt x="2597" y="13922"/>
                    <a:pt x="2850" y="13814"/>
                    <a:pt x="3102" y="13670"/>
                  </a:cubicBezTo>
                  <a:cubicBezTo>
                    <a:pt x="3463" y="13417"/>
                    <a:pt x="3751" y="13129"/>
                    <a:pt x="4004" y="12804"/>
                  </a:cubicBezTo>
                  <a:cubicBezTo>
                    <a:pt x="4256" y="12479"/>
                    <a:pt x="4509" y="12155"/>
                    <a:pt x="4653" y="11902"/>
                  </a:cubicBezTo>
                  <a:cubicBezTo>
                    <a:pt x="6024" y="10171"/>
                    <a:pt x="6998" y="8151"/>
                    <a:pt x="8043" y="6240"/>
                  </a:cubicBezTo>
                  <a:cubicBezTo>
                    <a:pt x="8296" y="5807"/>
                    <a:pt x="8657" y="5266"/>
                    <a:pt x="8945" y="4617"/>
                  </a:cubicBezTo>
                  <a:cubicBezTo>
                    <a:pt x="9234" y="3968"/>
                    <a:pt x="9486" y="3282"/>
                    <a:pt x="9486" y="2561"/>
                  </a:cubicBezTo>
                  <a:cubicBezTo>
                    <a:pt x="9486" y="2200"/>
                    <a:pt x="9414" y="1804"/>
                    <a:pt x="9234" y="1443"/>
                  </a:cubicBezTo>
                  <a:cubicBezTo>
                    <a:pt x="9017" y="974"/>
                    <a:pt x="8693" y="613"/>
                    <a:pt x="8368" y="361"/>
                  </a:cubicBezTo>
                  <a:cubicBezTo>
                    <a:pt x="8007" y="144"/>
                    <a:pt x="7611" y="0"/>
                    <a:pt x="71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2" name="Google Shape;4852;p64"/>
            <p:cNvSpPr/>
            <p:nvPr/>
          </p:nvSpPr>
          <p:spPr>
            <a:xfrm>
              <a:off x="3309550" y="4463625"/>
              <a:ext cx="241675" cy="332350"/>
            </a:xfrm>
            <a:custGeom>
              <a:avLst/>
              <a:gdLst/>
              <a:ahLst/>
              <a:cxnLst/>
              <a:rect l="l" t="t" r="r" b="b"/>
              <a:pathLst>
                <a:path w="9667" h="13294" extrusionOk="0">
                  <a:moveTo>
                    <a:pt x="7156" y="1"/>
                  </a:moveTo>
                  <a:cubicBezTo>
                    <a:pt x="6330" y="1"/>
                    <a:pt x="5411" y="565"/>
                    <a:pt x="4617" y="1650"/>
                  </a:cubicBezTo>
                  <a:cubicBezTo>
                    <a:pt x="4040" y="2443"/>
                    <a:pt x="1371" y="6230"/>
                    <a:pt x="542" y="9296"/>
                  </a:cubicBezTo>
                  <a:cubicBezTo>
                    <a:pt x="1" y="11207"/>
                    <a:pt x="181" y="12830"/>
                    <a:pt x="2021" y="13263"/>
                  </a:cubicBezTo>
                  <a:cubicBezTo>
                    <a:pt x="2102" y="13284"/>
                    <a:pt x="2182" y="13293"/>
                    <a:pt x="2262" y="13293"/>
                  </a:cubicBezTo>
                  <a:cubicBezTo>
                    <a:pt x="3163" y="13293"/>
                    <a:pt x="3904" y="12054"/>
                    <a:pt x="4401" y="11424"/>
                  </a:cubicBezTo>
                  <a:cubicBezTo>
                    <a:pt x="5735" y="9729"/>
                    <a:pt x="6673" y="7709"/>
                    <a:pt x="7755" y="5797"/>
                  </a:cubicBezTo>
                  <a:cubicBezTo>
                    <a:pt x="8368" y="4715"/>
                    <a:pt x="9667" y="2768"/>
                    <a:pt x="8945" y="1289"/>
                  </a:cubicBezTo>
                  <a:cubicBezTo>
                    <a:pt x="8511" y="421"/>
                    <a:pt x="7868" y="1"/>
                    <a:pt x="7156" y="1"/>
                  </a:cubicBezTo>
                  <a:close/>
                </a:path>
              </a:pathLst>
            </a:custGeom>
            <a:solidFill>
              <a:srgbClr val="7070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3" name="Google Shape;4853;p64"/>
            <p:cNvSpPr/>
            <p:nvPr/>
          </p:nvSpPr>
          <p:spPr>
            <a:xfrm>
              <a:off x="3308650" y="4456175"/>
              <a:ext cx="237175" cy="347150"/>
            </a:xfrm>
            <a:custGeom>
              <a:avLst/>
              <a:gdLst/>
              <a:ahLst/>
              <a:cxnLst/>
              <a:rect l="l" t="t" r="r" b="b"/>
              <a:pathLst>
                <a:path w="9487" h="13886" extrusionOk="0">
                  <a:moveTo>
                    <a:pt x="7109" y="611"/>
                  </a:moveTo>
                  <a:cubicBezTo>
                    <a:pt x="7132" y="611"/>
                    <a:pt x="7155" y="612"/>
                    <a:pt x="7178" y="613"/>
                  </a:cubicBezTo>
                  <a:cubicBezTo>
                    <a:pt x="7467" y="613"/>
                    <a:pt x="7755" y="685"/>
                    <a:pt x="8008" y="866"/>
                  </a:cubicBezTo>
                  <a:cubicBezTo>
                    <a:pt x="8260" y="1046"/>
                    <a:pt x="8513" y="1298"/>
                    <a:pt x="8693" y="1695"/>
                  </a:cubicBezTo>
                  <a:cubicBezTo>
                    <a:pt x="8837" y="1984"/>
                    <a:pt x="8873" y="2272"/>
                    <a:pt x="8873" y="2561"/>
                  </a:cubicBezTo>
                  <a:cubicBezTo>
                    <a:pt x="8873" y="3138"/>
                    <a:pt x="8657" y="3751"/>
                    <a:pt x="8404" y="4364"/>
                  </a:cubicBezTo>
                  <a:cubicBezTo>
                    <a:pt x="8116" y="4941"/>
                    <a:pt x="7791" y="5482"/>
                    <a:pt x="7539" y="5951"/>
                  </a:cubicBezTo>
                  <a:cubicBezTo>
                    <a:pt x="6457" y="7863"/>
                    <a:pt x="5483" y="9846"/>
                    <a:pt x="4184" y="11542"/>
                  </a:cubicBezTo>
                  <a:cubicBezTo>
                    <a:pt x="3932" y="11866"/>
                    <a:pt x="3643" y="12335"/>
                    <a:pt x="3319" y="12696"/>
                  </a:cubicBezTo>
                  <a:cubicBezTo>
                    <a:pt x="3139" y="12876"/>
                    <a:pt x="2958" y="13020"/>
                    <a:pt x="2778" y="13128"/>
                  </a:cubicBezTo>
                  <a:cubicBezTo>
                    <a:pt x="2634" y="13237"/>
                    <a:pt x="2453" y="13309"/>
                    <a:pt x="2309" y="13309"/>
                  </a:cubicBezTo>
                  <a:cubicBezTo>
                    <a:pt x="2237" y="13309"/>
                    <a:pt x="2165" y="13309"/>
                    <a:pt x="2129" y="13273"/>
                  </a:cubicBezTo>
                  <a:cubicBezTo>
                    <a:pt x="1552" y="13128"/>
                    <a:pt x="1191" y="12876"/>
                    <a:pt x="938" y="12551"/>
                  </a:cubicBezTo>
                  <a:cubicBezTo>
                    <a:pt x="722" y="12227"/>
                    <a:pt x="614" y="11794"/>
                    <a:pt x="614" y="11253"/>
                  </a:cubicBezTo>
                  <a:cubicBezTo>
                    <a:pt x="614" y="10784"/>
                    <a:pt x="686" y="10243"/>
                    <a:pt x="866" y="9666"/>
                  </a:cubicBezTo>
                  <a:cubicBezTo>
                    <a:pt x="1660" y="6709"/>
                    <a:pt x="4329" y="2921"/>
                    <a:pt x="4906" y="2092"/>
                  </a:cubicBezTo>
                  <a:cubicBezTo>
                    <a:pt x="5638" y="1116"/>
                    <a:pt x="6437" y="611"/>
                    <a:pt x="7109" y="611"/>
                  </a:cubicBezTo>
                  <a:close/>
                  <a:moveTo>
                    <a:pt x="7178" y="0"/>
                  </a:moveTo>
                  <a:cubicBezTo>
                    <a:pt x="6204" y="0"/>
                    <a:pt x="5230" y="613"/>
                    <a:pt x="4437" y="1767"/>
                  </a:cubicBezTo>
                  <a:cubicBezTo>
                    <a:pt x="3824" y="2597"/>
                    <a:pt x="1155" y="6384"/>
                    <a:pt x="289" y="9522"/>
                  </a:cubicBezTo>
                  <a:cubicBezTo>
                    <a:pt x="109" y="10135"/>
                    <a:pt x="1" y="10712"/>
                    <a:pt x="1" y="11253"/>
                  </a:cubicBezTo>
                  <a:cubicBezTo>
                    <a:pt x="1" y="11866"/>
                    <a:pt x="145" y="12443"/>
                    <a:pt x="470" y="12876"/>
                  </a:cubicBezTo>
                  <a:cubicBezTo>
                    <a:pt x="758" y="13345"/>
                    <a:pt x="1299" y="13706"/>
                    <a:pt x="1984" y="13850"/>
                  </a:cubicBezTo>
                  <a:cubicBezTo>
                    <a:pt x="2093" y="13886"/>
                    <a:pt x="2201" y="13886"/>
                    <a:pt x="2309" y="13886"/>
                  </a:cubicBezTo>
                  <a:cubicBezTo>
                    <a:pt x="2598" y="13886"/>
                    <a:pt x="2850" y="13814"/>
                    <a:pt x="3102" y="13633"/>
                  </a:cubicBezTo>
                  <a:cubicBezTo>
                    <a:pt x="3463" y="13417"/>
                    <a:pt x="3752" y="13092"/>
                    <a:pt x="4004" y="12768"/>
                  </a:cubicBezTo>
                  <a:cubicBezTo>
                    <a:pt x="4257" y="12443"/>
                    <a:pt x="4509" y="12119"/>
                    <a:pt x="4653" y="11902"/>
                  </a:cubicBezTo>
                  <a:cubicBezTo>
                    <a:pt x="6024" y="10171"/>
                    <a:pt x="6998" y="8151"/>
                    <a:pt x="8044" y="6240"/>
                  </a:cubicBezTo>
                  <a:cubicBezTo>
                    <a:pt x="8296" y="5807"/>
                    <a:pt x="8657" y="5230"/>
                    <a:pt x="8945" y="4617"/>
                  </a:cubicBezTo>
                  <a:cubicBezTo>
                    <a:pt x="9234" y="3967"/>
                    <a:pt x="9486" y="3282"/>
                    <a:pt x="9486" y="2561"/>
                  </a:cubicBezTo>
                  <a:cubicBezTo>
                    <a:pt x="9486" y="2200"/>
                    <a:pt x="9414" y="1803"/>
                    <a:pt x="9234" y="1443"/>
                  </a:cubicBezTo>
                  <a:cubicBezTo>
                    <a:pt x="9017" y="974"/>
                    <a:pt x="8693" y="613"/>
                    <a:pt x="8368" y="361"/>
                  </a:cubicBezTo>
                  <a:cubicBezTo>
                    <a:pt x="8008" y="108"/>
                    <a:pt x="7611" y="0"/>
                    <a:pt x="71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4" name="Google Shape;4854;p64"/>
            <p:cNvSpPr/>
            <p:nvPr/>
          </p:nvSpPr>
          <p:spPr>
            <a:xfrm>
              <a:off x="1841625" y="4237050"/>
              <a:ext cx="1703300" cy="1232625"/>
            </a:xfrm>
            <a:custGeom>
              <a:avLst/>
              <a:gdLst/>
              <a:ahLst/>
              <a:cxnLst/>
              <a:rect l="l" t="t" r="r" b="b"/>
              <a:pathLst>
                <a:path w="68132" h="49305" extrusionOk="0">
                  <a:moveTo>
                    <a:pt x="1" y="1"/>
                  </a:moveTo>
                  <a:lnTo>
                    <a:pt x="10712" y="29287"/>
                  </a:lnTo>
                  <a:lnTo>
                    <a:pt x="68131" y="49304"/>
                  </a:lnTo>
                  <a:lnTo>
                    <a:pt x="64849" y="21352"/>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5" name="Google Shape;4855;p64"/>
            <p:cNvSpPr/>
            <p:nvPr/>
          </p:nvSpPr>
          <p:spPr>
            <a:xfrm>
              <a:off x="1833500" y="4229500"/>
              <a:ext cx="1718625" cy="1247750"/>
            </a:xfrm>
            <a:custGeom>
              <a:avLst/>
              <a:gdLst/>
              <a:ahLst/>
              <a:cxnLst/>
              <a:rect l="l" t="t" r="r" b="b"/>
              <a:pathLst>
                <a:path w="68745" h="49910" extrusionOk="0">
                  <a:moveTo>
                    <a:pt x="828" y="780"/>
                  </a:moveTo>
                  <a:lnTo>
                    <a:pt x="64886" y="21871"/>
                  </a:lnTo>
                  <a:lnTo>
                    <a:pt x="68096" y="49174"/>
                  </a:lnTo>
                  <a:lnTo>
                    <a:pt x="11254" y="29337"/>
                  </a:lnTo>
                  <a:lnTo>
                    <a:pt x="828" y="780"/>
                  </a:lnTo>
                  <a:close/>
                  <a:moveTo>
                    <a:pt x="341" y="0"/>
                  </a:moveTo>
                  <a:cubicBezTo>
                    <a:pt x="253" y="0"/>
                    <a:pt x="162" y="34"/>
                    <a:pt x="109" y="86"/>
                  </a:cubicBezTo>
                  <a:cubicBezTo>
                    <a:pt x="37" y="195"/>
                    <a:pt x="1" y="303"/>
                    <a:pt x="37" y="411"/>
                  </a:cubicBezTo>
                  <a:lnTo>
                    <a:pt x="10749" y="29697"/>
                  </a:lnTo>
                  <a:cubicBezTo>
                    <a:pt x="10785" y="29770"/>
                    <a:pt x="10857" y="29842"/>
                    <a:pt x="10929" y="29878"/>
                  </a:cubicBezTo>
                  <a:lnTo>
                    <a:pt x="68348" y="49895"/>
                  </a:lnTo>
                  <a:cubicBezTo>
                    <a:pt x="68380" y="49906"/>
                    <a:pt x="68411" y="49910"/>
                    <a:pt x="68442" y="49910"/>
                  </a:cubicBezTo>
                  <a:cubicBezTo>
                    <a:pt x="68517" y="49910"/>
                    <a:pt x="68586" y="49884"/>
                    <a:pt x="68637" y="49859"/>
                  </a:cubicBezTo>
                  <a:cubicBezTo>
                    <a:pt x="68709" y="49787"/>
                    <a:pt x="68745" y="49679"/>
                    <a:pt x="68745" y="49570"/>
                  </a:cubicBezTo>
                  <a:lnTo>
                    <a:pt x="65463" y="21618"/>
                  </a:lnTo>
                  <a:cubicBezTo>
                    <a:pt x="65427" y="21510"/>
                    <a:pt x="65355" y="21402"/>
                    <a:pt x="65246" y="21366"/>
                  </a:cubicBezTo>
                  <a:lnTo>
                    <a:pt x="434" y="14"/>
                  </a:lnTo>
                  <a:cubicBezTo>
                    <a:pt x="405" y="5"/>
                    <a:pt x="373" y="0"/>
                    <a:pt x="3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6" name="Google Shape;4856;p64"/>
            <p:cNvSpPr/>
            <p:nvPr/>
          </p:nvSpPr>
          <p:spPr>
            <a:xfrm>
              <a:off x="5068725" y="3813275"/>
              <a:ext cx="471600" cy="14450"/>
            </a:xfrm>
            <a:custGeom>
              <a:avLst/>
              <a:gdLst/>
              <a:ahLst/>
              <a:cxnLst/>
              <a:rect l="l" t="t" r="r" b="b"/>
              <a:pathLst>
                <a:path w="18864" h="578" extrusionOk="0">
                  <a:moveTo>
                    <a:pt x="325" y="0"/>
                  </a:moveTo>
                  <a:cubicBezTo>
                    <a:pt x="145" y="0"/>
                    <a:pt x="1" y="108"/>
                    <a:pt x="1" y="289"/>
                  </a:cubicBezTo>
                  <a:cubicBezTo>
                    <a:pt x="1" y="469"/>
                    <a:pt x="145" y="577"/>
                    <a:pt x="325" y="577"/>
                  </a:cubicBezTo>
                  <a:lnTo>
                    <a:pt x="18539" y="577"/>
                  </a:lnTo>
                  <a:cubicBezTo>
                    <a:pt x="18719" y="577"/>
                    <a:pt x="18864" y="469"/>
                    <a:pt x="18864" y="289"/>
                  </a:cubicBezTo>
                  <a:cubicBezTo>
                    <a:pt x="18864" y="108"/>
                    <a:pt x="18719" y="0"/>
                    <a:pt x="185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7" name="Google Shape;4857;p64"/>
            <p:cNvSpPr/>
            <p:nvPr/>
          </p:nvSpPr>
          <p:spPr>
            <a:xfrm>
              <a:off x="4743225" y="3813275"/>
              <a:ext cx="174050" cy="14450"/>
            </a:xfrm>
            <a:custGeom>
              <a:avLst/>
              <a:gdLst/>
              <a:ahLst/>
              <a:cxnLst/>
              <a:rect l="l" t="t" r="r" b="b"/>
              <a:pathLst>
                <a:path w="6962" h="578" extrusionOk="0">
                  <a:moveTo>
                    <a:pt x="289" y="0"/>
                  </a:moveTo>
                  <a:cubicBezTo>
                    <a:pt x="145" y="0"/>
                    <a:pt x="0" y="108"/>
                    <a:pt x="0" y="289"/>
                  </a:cubicBezTo>
                  <a:cubicBezTo>
                    <a:pt x="0" y="469"/>
                    <a:pt x="145" y="577"/>
                    <a:pt x="289" y="577"/>
                  </a:cubicBezTo>
                  <a:lnTo>
                    <a:pt x="6673" y="577"/>
                  </a:lnTo>
                  <a:cubicBezTo>
                    <a:pt x="6853" y="577"/>
                    <a:pt x="6961" y="469"/>
                    <a:pt x="6961" y="289"/>
                  </a:cubicBezTo>
                  <a:cubicBezTo>
                    <a:pt x="6961" y="108"/>
                    <a:pt x="6853" y="0"/>
                    <a:pt x="66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8" name="Google Shape;4858;p64"/>
            <p:cNvSpPr/>
            <p:nvPr/>
          </p:nvSpPr>
          <p:spPr>
            <a:xfrm>
              <a:off x="5445625" y="3896225"/>
              <a:ext cx="94700" cy="15350"/>
            </a:xfrm>
            <a:custGeom>
              <a:avLst/>
              <a:gdLst/>
              <a:ahLst/>
              <a:cxnLst/>
              <a:rect l="l" t="t" r="r" b="b"/>
              <a:pathLst>
                <a:path w="3788" h="614" extrusionOk="0">
                  <a:moveTo>
                    <a:pt x="289" y="0"/>
                  </a:moveTo>
                  <a:cubicBezTo>
                    <a:pt x="145" y="0"/>
                    <a:pt x="1" y="145"/>
                    <a:pt x="1" y="289"/>
                  </a:cubicBezTo>
                  <a:cubicBezTo>
                    <a:pt x="1" y="469"/>
                    <a:pt x="145" y="613"/>
                    <a:pt x="289" y="613"/>
                  </a:cubicBezTo>
                  <a:lnTo>
                    <a:pt x="3463" y="613"/>
                  </a:lnTo>
                  <a:cubicBezTo>
                    <a:pt x="3643" y="613"/>
                    <a:pt x="3788" y="469"/>
                    <a:pt x="3788" y="289"/>
                  </a:cubicBezTo>
                  <a:cubicBezTo>
                    <a:pt x="3788" y="145"/>
                    <a:pt x="3643" y="0"/>
                    <a:pt x="34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9" name="Google Shape;4859;p64"/>
            <p:cNvSpPr/>
            <p:nvPr/>
          </p:nvSpPr>
          <p:spPr>
            <a:xfrm>
              <a:off x="5221125" y="3896225"/>
              <a:ext cx="174025" cy="15350"/>
            </a:xfrm>
            <a:custGeom>
              <a:avLst/>
              <a:gdLst/>
              <a:ahLst/>
              <a:cxnLst/>
              <a:rect l="l" t="t" r="r" b="b"/>
              <a:pathLst>
                <a:path w="6961" h="614" extrusionOk="0">
                  <a:moveTo>
                    <a:pt x="289" y="0"/>
                  </a:moveTo>
                  <a:cubicBezTo>
                    <a:pt x="144" y="0"/>
                    <a:pt x="0" y="145"/>
                    <a:pt x="0" y="289"/>
                  </a:cubicBezTo>
                  <a:cubicBezTo>
                    <a:pt x="0" y="469"/>
                    <a:pt x="144" y="613"/>
                    <a:pt x="289" y="613"/>
                  </a:cubicBezTo>
                  <a:lnTo>
                    <a:pt x="6672" y="613"/>
                  </a:lnTo>
                  <a:cubicBezTo>
                    <a:pt x="6817" y="613"/>
                    <a:pt x="6961" y="469"/>
                    <a:pt x="6961" y="289"/>
                  </a:cubicBezTo>
                  <a:cubicBezTo>
                    <a:pt x="6961" y="145"/>
                    <a:pt x="6817" y="0"/>
                    <a:pt x="66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0" name="Google Shape;4860;p64"/>
            <p:cNvSpPr/>
            <p:nvPr/>
          </p:nvSpPr>
          <p:spPr>
            <a:xfrm>
              <a:off x="4743225" y="3896225"/>
              <a:ext cx="384150" cy="15350"/>
            </a:xfrm>
            <a:custGeom>
              <a:avLst/>
              <a:gdLst/>
              <a:ahLst/>
              <a:cxnLst/>
              <a:rect l="l" t="t" r="r" b="b"/>
              <a:pathLst>
                <a:path w="15366" h="614" extrusionOk="0">
                  <a:moveTo>
                    <a:pt x="289" y="0"/>
                  </a:moveTo>
                  <a:cubicBezTo>
                    <a:pt x="145" y="0"/>
                    <a:pt x="0" y="145"/>
                    <a:pt x="0" y="289"/>
                  </a:cubicBezTo>
                  <a:cubicBezTo>
                    <a:pt x="0" y="469"/>
                    <a:pt x="145" y="613"/>
                    <a:pt x="289" y="613"/>
                  </a:cubicBezTo>
                  <a:lnTo>
                    <a:pt x="15077" y="613"/>
                  </a:lnTo>
                  <a:cubicBezTo>
                    <a:pt x="15221" y="613"/>
                    <a:pt x="15365" y="469"/>
                    <a:pt x="15365" y="289"/>
                  </a:cubicBezTo>
                  <a:cubicBezTo>
                    <a:pt x="15365" y="145"/>
                    <a:pt x="15221" y="0"/>
                    <a:pt x="150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1" name="Google Shape;4861;p64"/>
            <p:cNvSpPr/>
            <p:nvPr/>
          </p:nvSpPr>
          <p:spPr>
            <a:xfrm>
              <a:off x="5120125" y="3979175"/>
              <a:ext cx="420200" cy="15350"/>
            </a:xfrm>
            <a:custGeom>
              <a:avLst/>
              <a:gdLst/>
              <a:ahLst/>
              <a:cxnLst/>
              <a:rect l="l" t="t" r="r" b="b"/>
              <a:pathLst>
                <a:path w="16808" h="614" extrusionOk="0">
                  <a:moveTo>
                    <a:pt x="289" y="1"/>
                  </a:moveTo>
                  <a:cubicBezTo>
                    <a:pt x="109" y="1"/>
                    <a:pt x="1" y="145"/>
                    <a:pt x="1" y="325"/>
                  </a:cubicBezTo>
                  <a:cubicBezTo>
                    <a:pt x="1" y="469"/>
                    <a:pt x="109" y="614"/>
                    <a:pt x="289" y="614"/>
                  </a:cubicBezTo>
                  <a:lnTo>
                    <a:pt x="16483" y="614"/>
                  </a:lnTo>
                  <a:cubicBezTo>
                    <a:pt x="16663" y="614"/>
                    <a:pt x="16808" y="469"/>
                    <a:pt x="16808" y="325"/>
                  </a:cubicBezTo>
                  <a:cubicBezTo>
                    <a:pt x="16808" y="145"/>
                    <a:pt x="16663" y="1"/>
                    <a:pt x="164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2" name="Google Shape;4862;p64"/>
            <p:cNvSpPr/>
            <p:nvPr/>
          </p:nvSpPr>
          <p:spPr>
            <a:xfrm>
              <a:off x="4743225" y="3979175"/>
              <a:ext cx="304800" cy="15350"/>
            </a:xfrm>
            <a:custGeom>
              <a:avLst/>
              <a:gdLst/>
              <a:ahLst/>
              <a:cxnLst/>
              <a:rect l="l" t="t" r="r" b="b"/>
              <a:pathLst>
                <a:path w="12192" h="614" extrusionOk="0">
                  <a:moveTo>
                    <a:pt x="289" y="1"/>
                  </a:moveTo>
                  <a:cubicBezTo>
                    <a:pt x="145" y="1"/>
                    <a:pt x="0" y="145"/>
                    <a:pt x="0" y="325"/>
                  </a:cubicBezTo>
                  <a:cubicBezTo>
                    <a:pt x="0" y="469"/>
                    <a:pt x="145" y="614"/>
                    <a:pt x="289" y="614"/>
                  </a:cubicBezTo>
                  <a:lnTo>
                    <a:pt x="11903" y="614"/>
                  </a:lnTo>
                  <a:cubicBezTo>
                    <a:pt x="12047" y="614"/>
                    <a:pt x="12191" y="469"/>
                    <a:pt x="12191" y="325"/>
                  </a:cubicBezTo>
                  <a:cubicBezTo>
                    <a:pt x="12191" y="145"/>
                    <a:pt x="12047" y="1"/>
                    <a:pt x="119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3" name="Google Shape;4863;p64"/>
            <p:cNvSpPr/>
            <p:nvPr/>
          </p:nvSpPr>
          <p:spPr>
            <a:xfrm>
              <a:off x="5350950" y="4062125"/>
              <a:ext cx="189375" cy="15350"/>
            </a:xfrm>
            <a:custGeom>
              <a:avLst/>
              <a:gdLst/>
              <a:ahLst/>
              <a:cxnLst/>
              <a:rect l="l" t="t" r="r" b="b"/>
              <a:pathLst>
                <a:path w="7575" h="614" extrusionOk="0">
                  <a:moveTo>
                    <a:pt x="325" y="1"/>
                  </a:moveTo>
                  <a:cubicBezTo>
                    <a:pt x="145" y="1"/>
                    <a:pt x="1" y="145"/>
                    <a:pt x="1" y="325"/>
                  </a:cubicBezTo>
                  <a:cubicBezTo>
                    <a:pt x="1" y="470"/>
                    <a:pt x="145" y="614"/>
                    <a:pt x="325" y="614"/>
                  </a:cubicBezTo>
                  <a:lnTo>
                    <a:pt x="7250" y="614"/>
                  </a:lnTo>
                  <a:cubicBezTo>
                    <a:pt x="7430" y="614"/>
                    <a:pt x="7575" y="470"/>
                    <a:pt x="7575" y="325"/>
                  </a:cubicBezTo>
                  <a:cubicBezTo>
                    <a:pt x="7575" y="145"/>
                    <a:pt x="7430" y="1"/>
                    <a:pt x="72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4" name="Google Shape;4864;p64"/>
            <p:cNvSpPr/>
            <p:nvPr/>
          </p:nvSpPr>
          <p:spPr>
            <a:xfrm>
              <a:off x="4917250" y="4062125"/>
              <a:ext cx="376925" cy="15350"/>
            </a:xfrm>
            <a:custGeom>
              <a:avLst/>
              <a:gdLst/>
              <a:ahLst/>
              <a:cxnLst/>
              <a:rect l="l" t="t" r="r" b="b"/>
              <a:pathLst>
                <a:path w="15077" h="614" extrusionOk="0">
                  <a:moveTo>
                    <a:pt x="289" y="1"/>
                  </a:moveTo>
                  <a:cubicBezTo>
                    <a:pt x="109" y="1"/>
                    <a:pt x="0" y="145"/>
                    <a:pt x="0" y="325"/>
                  </a:cubicBezTo>
                  <a:cubicBezTo>
                    <a:pt x="0" y="470"/>
                    <a:pt x="109" y="614"/>
                    <a:pt x="289" y="614"/>
                  </a:cubicBezTo>
                  <a:lnTo>
                    <a:pt x="14752" y="614"/>
                  </a:lnTo>
                  <a:cubicBezTo>
                    <a:pt x="14932" y="614"/>
                    <a:pt x="15076" y="470"/>
                    <a:pt x="15076" y="325"/>
                  </a:cubicBezTo>
                  <a:cubicBezTo>
                    <a:pt x="15076" y="145"/>
                    <a:pt x="14932" y="1"/>
                    <a:pt x="147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5" name="Google Shape;4865;p64"/>
            <p:cNvSpPr/>
            <p:nvPr/>
          </p:nvSpPr>
          <p:spPr>
            <a:xfrm>
              <a:off x="4743225" y="4062125"/>
              <a:ext cx="109125" cy="15350"/>
            </a:xfrm>
            <a:custGeom>
              <a:avLst/>
              <a:gdLst/>
              <a:ahLst/>
              <a:cxnLst/>
              <a:rect l="l" t="t" r="r" b="b"/>
              <a:pathLst>
                <a:path w="4365" h="614" extrusionOk="0">
                  <a:moveTo>
                    <a:pt x="289" y="1"/>
                  </a:moveTo>
                  <a:cubicBezTo>
                    <a:pt x="145" y="1"/>
                    <a:pt x="0" y="145"/>
                    <a:pt x="0" y="325"/>
                  </a:cubicBezTo>
                  <a:cubicBezTo>
                    <a:pt x="0" y="470"/>
                    <a:pt x="145" y="614"/>
                    <a:pt x="289" y="614"/>
                  </a:cubicBezTo>
                  <a:lnTo>
                    <a:pt x="4076" y="614"/>
                  </a:lnTo>
                  <a:cubicBezTo>
                    <a:pt x="4220" y="614"/>
                    <a:pt x="4365" y="470"/>
                    <a:pt x="4365" y="325"/>
                  </a:cubicBezTo>
                  <a:cubicBezTo>
                    <a:pt x="4365" y="145"/>
                    <a:pt x="4220" y="1"/>
                    <a:pt x="40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6" name="Google Shape;4866;p64"/>
            <p:cNvSpPr/>
            <p:nvPr/>
          </p:nvSpPr>
          <p:spPr>
            <a:xfrm>
              <a:off x="5068725" y="4135175"/>
              <a:ext cx="471600" cy="15350"/>
            </a:xfrm>
            <a:custGeom>
              <a:avLst/>
              <a:gdLst/>
              <a:ahLst/>
              <a:cxnLst/>
              <a:rect l="l" t="t" r="r" b="b"/>
              <a:pathLst>
                <a:path w="18864" h="614" extrusionOk="0">
                  <a:moveTo>
                    <a:pt x="325" y="0"/>
                  </a:moveTo>
                  <a:cubicBezTo>
                    <a:pt x="145" y="0"/>
                    <a:pt x="1" y="144"/>
                    <a:pt x="1" y="325"/>
                  </a:cubicBezTo>
                  <a:cubicBezTo>
                    <a:pt x="1" y="469"/>
                    <a:pt x="145" y="613"/>
                    <a:pt x="325" y="613"/>
                  </a:cubicBezTo>
                  <a:lnTo>
                    <a:pt x="18539" y="613"/>
                  </a:lnTo>
                  <a:cubicBezTo>
                    <a:pt x="18719" y="613"/>
                    <a:pt x="18864" y="469"/>
                    <a:pt x="18864" y="325"/>
                  </a:cubicBezTo>
                  <a:cubicBezTo>
                    <a:pt x="18864" y="144"/>
                    <a:pt x="18719" y="0"/>
                    <a:pt x="185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7" name="Google Shape;4867;p64"/>
            <p:cNvSpPr/>
            <p:nvPr/>
          </p:nvSpPr>
          <p:spPr>
            <a:xfrm>
              <a:off x="4743225" y="4135175"/>
              <a:ext cx="174050" cy="15350"/>
            </a:xfrm>
            <a:custGeom>
              <a:avLst/>
              <a:gdLst/>
              <a:ahLst/>
              <a:cxnLst/>
              <a:rect l="l" t="t" r="r" b="b"/>
              <a:pathLst>
                <a:path w="6962" h="614" extrusionOk="0">
                  <a:moveTo>
                    <a:pt x="289" y="0"/>
                  </a:moveTo>
                  <a:cubicBezTo>
                    <a:pt x="145" y="0"/>
                    <a:pt x="0" y="144"/>
                    <a:pt x="0" y="325"/>
                  </a:cubicBezTo>
                  <a:cubicBezTo>
                    <a:pt x="0" y="469"/>
                    <a:pt x="145" y="613"/>
                    <a:pt x="289" y="613"/>
                  </a:cubicBezTo>
                  <a:lnTo>
                    <a:pt x="6673" y="613"/>
                  </a:lnTo>
                  <a:cubicBezTo>
                    <a:pt x="6853" y="613"/>
                    <a:pt x="6961" y="469"/>
                    <a:pt x="6961" y="325"/>
                  </a:cubicBezTo>
                  <a:cubicBezTo>
                    <a:pt x="6961" y="144"/>
                    <a:pt x="6853" y="0"/>
                    <a:pt x="66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8" name="Google Shape;4868;p64"/>
            <p:cNvSpPr/>
            <p:nvPr/>
          </p:nvSpPr>
          <p:spPr>
            <a:xfrm>
              <a:off x="5445625" y="4218125"/>
              <a:ext cx="94700" cy="15350"/>
            </a:xfrm>
            <a:custGeom>
              <a:avLst/>
              <a:gdLst/>
              <a:ahLst/>
              <a:cxnLst/>
              <a:rect l="l" t="t" r="r" b="b"/>
              <a:pathLst>
                <a:path w="3788" h="614" extrusionOk="0">
                  <a:moveTo>
                    <a:pt x="289" y="0"/>
                  </a:moveTo>
                  <a:cubicBezTo>
                    <a:pt x="145" y="0"/>
                    <a:pt x="1" y="145"/>
                    <a:pt x="1" y="325"/>
                  </a:cubicBezTo>
                  <a:cubicBezTo>
                    <a:pt x="1" y="469"/>
                    <a:pt x="145" y="613"/>
                    <a:pt x="289" y="613"/>
                  </a:cubicBezTo>
                  <a:lnTo>
                    <a:pt x="3463" y="613"/>
                  </a:lnTo>
                  <a:cubicBezTo>
                    <a:pt x="3643" y="613"/>
                    <a:pt x="3788" y="469"/>
                    <a:pt x="3788" y="325"/>
                  </a:cubicBezTo>
                  <a:cubicBezTo>
                    <a:pt x="3788" y="145"/>
                    <a:pt x="3643" y="0"/>
                    <a:pt x="34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9" name="Google Shape;4869;p64"/>
            <p:cNvSpPr/>
            <p:nvPr/>
          </p:nvSpPr>
          <p:spPr>
            <a:xfrm>
              <a:off x="5221125" y="4218125"/>
              <a:ext cx="174025" cy="15350"/>
            </a:xfrm>
            <a:custGeom>
              <a:avLst/>
              <a:gdLst/>
              <a:ahLst/>
              <a:cxnLst/>
              <a:rect l="l" t="t" r="r" b="b"/>
              <a:pathLst>
                <a:path w="6961" h="614" extrusionOk="0">
                  <a:moveTo>
                    <a:pt x="289" y="0"/>
                  </a:moveTo>
                  <a:cubicBezTo>
                    <a:pt x="144" y="0"/>
                    <a:pt x="0" y="145"/>
                    <a:pt x="0" y="325"/>
                  </a:cubicBezTo>
                  <a:cubicBezTo>
                    <a:pt x="0" y="469"/>
                    <a:pt x="144" y="613"/>
                    <a:pt x="289" y="613"/>
                  </a:cubicBezTo>
                  <a:lnTo>
                    <a:pt x="6672" y="613"/>
                  </a:lnTo>
                  <a:cubicBezTo>
                    <a:pt x="6817" y="613"/>
                    <a:pt x="6961" y="469"/>
                    <a:pt x="6961" y="325"/>
                  </a:cubicBezTo>
                  <a:cubicBezTo>
                    <a:pt x="6961" y="145"/>
                    <a:pt x="6817" y="0"/>
                    <a:pt x="66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0" name="Google Shape;4870;p64"/>
            <p:cNvSpPr/>
            <p:nvPr/>
          </p:nvSpPr>
          <p:spPr>
            <a:xfrm>
              <a:off x="4743225" y="4218125"/>
              <a:ext cx="384150" cy="15350"/>
            </a:xfrm>
            <a:custGeom>
              <a:avLst/>
              <a:gdLst/>
              <a:ahLst/>
              <a:cxnLst/>
              <a:rect l="l" t="t" r="r" b="b"/>
              <a:pathLst>
                <a:path w="15366" h="614" extrusionOk="0">
                  <a:moveTo>
                    <a:pt x="289" y="0"/>
                  </a:moveTo>
                  <a:cubicBezTo>
                    <a:pt x="145" y="0"/>
                    <a:pt x="0" y="145"/>
                    <a:pt x="0" y="325"/>
                  </a:cubicBezTo>
                  <a:cubicBezTo>
                    <a:pt x="0" y="469"/>
                    <a:pt x="145" y="613"/>
                    <a:pt x="289" y="613"/>
                  </a:cubicBezTo>
                  <a:lnTo>
                    <a:pt x="15077" y="613"/>
                  </a:lnTo>
                  <a:cubicBezTo>
                    <a:pt x="15221" y="613"/>
                    <a:pt x="15365" y="469"/>
                    <a:pt x="15365" y="325"/>
                  </a:cubicBezTo>
                  <a:cubicBezTo>
                    <a:pt x="15365" y="145"/>
                    <a:pt x="15221" y="0"/>
                    <a:pt x="150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1" name="Google Shape;4871;p64"/>
            <p:cNvSpPr/>
            <p:nvPr/>
          </p:nvSpPr>
          <p:spPr>
            <a:xfrm>
              <a:off x="5120125" y="4301975"/>
              <a:ext cx="420200" cy="14450"/>
            </a:xfrm>
            <a:custGeom>
              <a:avLst/>
              <a:gdLst/>
              <a:ahLst/>
              <a:cxnLst/>
              <a:rect l="l" t="t" r="r" b="b"/>
              <a:pathLst>
                <a:path w="16808" h="578" extrusionOk="0">
                  <a:moveTo>
                    <a:pt x="289" y="1"/>
                  </a:moveTo>
                  <a:cubicBezTo>
                    <a:pt x="109" y="1"/>
                    <a:pt x="1" y="109"/>
                    <a:pt x="1" y="289"/>
                  </a:cubicBezTo>
                  <a:cubicBezTo>
                    <a:pt x="1" y="469"/>
                    <a:pt x="109" y="578"/>
                    <a:pt x="289" y="578"/>
                  </a:cubicBezTo>
                  <a:lnTo>
                    <a:pt x="16483" y="578"/>
                  </a:lnTo>
                  <a:cubicBezTo>
                    <a:pt x="16663" y="578"/>
                    <a:pt x="16808" y="469"/>
                    <a:pt x="16808" y="289"/>
                  </a:cubicBezTo>
                  <a:cubicBezTo>
                    <a:pt x="16808" y="109"/>
                    <a:pt x="16663" y="1"/>
                    <a:pt x="164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2" name="Google Shape;4872;p64"/>
            <p:cNvSpPr/>
            <p:nvPr/>
          </p:nvSpPr>
          <p:spPr>
            <a:xfrm>
              <a:off x="4743225" y="4301975"/>
              <a:ext cx="304800" cy="14450"/>
            </a:xfrm>
            <a:custGeom>
              <a:avLst/>
              <a:gdLst/>
              <a:ahLst/>
              <a:cxnLst/>
              <a:rect l="l" t="t" r="r" b="b"/>
              <a:pathLst>
                <a:path w="12192" h="578" extrusionOk="0">
                  <a:moveTo>
                    <a:pt x="289" y="1"/>
                  </a:moveTo>
                  <a:cubicBezTo>
                    <a:pt x="145" y="1"/>
                    <a:pt x="0" y="109"/>
                    <a:pt x="0" y="289"/>
                  </a:cubicBezTo>
                  <a:cubicBezTo>
                    <a:pt x="0" y="469"/>
                    <a:pt x="145" y="578"/>
                    <a:pt x="289" y="578"/>
                  </a:cubicBezTo>
                  <a:lnTo>
                    <a:pt x="11903" y="578"/>
                  </a:lnTo>
                  <a:cubicBezTo>
                    <a:pt x="12047" y="578"/>
                    <a:pt x="12191" y="469"/>
                    <a:pt x="12191" y="289"/>
                  </a:cubicBezTo>
                  <a:cubicBezTo>
                    <a:pt x="12191" y="109"/>
                    <a:pt x="12047" y="1"/>
                    <a:pt x="119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3" name="Google Shape;4873;p64"/>
            <p:cNvSpPr/>
            <p:nvPr/>
          </p:nvSpPr>
          <p:spPr>
            <a:xfrm>
              <a:off x="5445625" y="4457975"/>
              <a:ext cx="94700" cy="15350"/>
            </a:xfrm>
            <a:custGeom>
              <a:avLst/>
              <a:gdLst/>
              <a:ahLst/>
              <a:cxnLst/>
              <a:rect l="l" t="t" r="r" b="b"/>
              <a:pathLst>
                <a:path w="3788" h="614" extrusionOk="0">
                  <a:moveTo>
                    <a:pt x="289" y="0"/>
                  </a:moveTo>
                  <a:cubicBezTo>
                    <a:pt x="145" y="0"/>
                    <a:pt x="1" y="144"/>
                    <a:pt x="1" y="289"/>
                  </a:cubicBezTo>
                  <a:cubicBezTo>
                    <a:pt x="1" y="469"/>
                    <a:pt x="145" y="613"/>
                    <a:pt x="289" y="613"/>
                  </a:cubicBezTo>
                  <a:lnTo>
                    <a:pt x="3463" y="613"/>
                  </a:lnTo>
                  <a:cubicBezTo>
                    <a:pt x="3643" y="613"/>
                    <a:pt x="3788" y="469"/>
                    <a:pt x="3788" y="289"/>
                  </a:cubicBezTo>
                  <a:cubicBezTo>
                    <a:pt x="3788" y="144"/>
                    <a:pt x="3643" y="0"/>
                    <a:pt x="34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4" name="Google Shape;4874;p64"/>
            <p:cNvSpPr/>
            <p:nvPr/>
          </p:nvSpPr>
          <p:spPr>
            <a:xfrm>
              <a:off x="5221125" y="4457975"/>
              <a:ext cx="174025" cy="15350"/>
            </a:xfrm>
            <a:custGeom>
              <a:avLst/>
              <a:gdLst/>
              <a:ahLst/>
              <a:cxnLst/>
              <a:rect l="l" t="t" r="r" b="b"/>
              <a:pathLst>
                <a:path w="6961" h="614" extrusionOk="0">
                  <a:moveTo>
                    <a:pt x="289" y="0"/>
                  </a:moveTo>
                  <a:cubicBezTo>
                    <a:pt x="144" y="0"/>
                    <a:pt x="0" y="144"/>
                    <a:pt x="0" y="289"/>
                  </a:cubicBezTo>
                  <a:cubicBezTo>
                    <a:pt x="0" y="469"/>
                    <a:pt x="144" y="613"/>
                    <a:pt x="289" y="613"/>
                  </a:cubicBezTo>
                  <a:lnTo>
                    <a:pt x="6672" y="613"/>
                  </a:lnTo>
                  <a:cubicBezTo>
                    <a:pt x="6817" y="613"/>
                    <a:pt x="6961" y="469"/>
                    <a:pt x="6961" y="289"/>
                  </a:cubicBezTo>
                  <a:cubicBezTo>
                    <a:pt x="6961" y="144"/>
                    <a:pt x="6817" y="0"/>
                    <a:pt x="66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5" name="Google Shape;4875;p64"/>
            <p:cNvSpPr/>
            <p:nvPr/>
          </p:nvSpPr>
          <p:spPr>
            <a:xfrm>
              <a:off x="4743225" y="4457975"/>
              <a:ext cx="384150" cy="15350"/>
            </a:xfrm>
            <a:custGeom>
              <a:avLst/>
              <a:gdLst/>
              <a:ahLst/>
              <a:cxnLst/>
              <a:rect l="l" t="t" r="r" b="b"/>
              <a:pathLst>
                <a:path w="15366" h="614" extrusionOk="0">
                  <a:moveTo>
                    <a:pt x="289" y="0"/>
                  </a:moveTo>
                  <a:cubicBezTo>
                    <a:pt x="145" y="0"/>
                    <a:pt x="0" y="144"/>
                    <a:pt x="0" y="289"/>
                  </a:cubicBezTo>
                  <a:cubicBezTo>
                    <a:pt x="0" y="469"/>
                    <a:pt x="145" y="613"/>
                    <a:pt x="289" y="613"/>
                  </a:cubicBezTo>
                  <a:lnTo>
                    <a:pt x="15077" y="613"/>
                  </a:lnTo>
                  <a:cubicBezTo>
                    <a:pt x="15221" y="613"/>
                    <a:pt x="15365" y="469"/>
                    <a:pt x="15365" y="289"/>
                  </a:cubicBezTo>
                  <a:cubicBezTo>
                    <a:pt x="15365" y="144"/>
                    <a:pt x="15221" y="0"/>
                    <a:pt x="150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6" name="Google Shape;4876;p64"/>
            <p:cNvSpPr/>
            <p:nvPr/>
          </p:nvSpPr>
          <p:spPr>
            <a:xfrm>
              <a:off x="5120125" y="4540925"/>
              <a:ext cx="420200" cy="15350"/>
            </a:xfrm>
            <a:custGeom>
              <a:avLst/>
              <a:gdLst/>
              <a:ahLst/>
              <a:cxnLst/>
              <a:rect l="l" t="t" r="r" b="b"/>
              <a:pathLst>
                <a:path w="16808" h="614" extrusionOk="0">
                  <a:moveTo>
                    <a:pt x="289" y="0"/>
                  </a:moveTo>
                  <a:cubicBezTo>
                    <a:pt x="109" y="0"/>
                    <a:pt x="1" y="145"/>
                    <a:pt x="1" y="325"/>
                  </a:cubicBezTo>
                  <a:cubicBezTo>
                    <a:pt x="1" y="469"/>
                    <a:pt x="109" y="613"/>
                    <a:pt x="289" y="613"/>
                  </a:cubicBezTo>
                  <a:lnTo>
                    <a:pt x="16483" y="613"/>
                  </a:lnTo>
                  <a:cubicBezTo>
                    <a:pt x="16663" y="613"/>
                    <a:pt x="16808" y="469"/>
                    <a:pt x="16808" y="325"/>
                  </a:cubicBezTo>
                  <a:cubicBezTo>
                    <a:pt x="16808" y="145"/>
                    <a:pt x="16663" y="0"/>
                    <a:pt x="164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7" name="Google Shape;4877;p64"/>
            <p:cNvSpPr/>
            <p:nvPr/>
          </p:nvSpPr>
          <p:spPr>
            <a:xfrm>
              <a:off x="4743225" y="4540925"/>
              <a:ext cx="304800" cy="15350"/>
            </a:xfrm>
            <a:custGeom>
              <a:avLst/>
              <a:gdLst/>
              <a:ahLst/>
              <a:cxnLst/>
              <a:rect l="l" t="t" r="r" b="b"/>
              <a:pathLst>
                <a:path w="12192" h="614" extrusionOk="0">
                  <a:moveTo>
                    <a:pt x="289" y="0"/>
                  </a:moveTo>
                  <a:cubicBezTo>
                    <a:pt x="145" y="0"/>
                    <a:pt x="0" y="145"/>
                    <a:pt x="0" y="325"/>
                  </a:cubicBezTo>
                  <a:cubicBezTo>
                    <a:pt x="0" y="469"/>
                    <a:pt x="145" y="613"/>
                    <a:pt x="289" y="613"/>
                  </a:cubicBezTo>
                  <a:lnTo>
                    <a:pt x="11903" y="613"/>
                  </a:lnTo>
                  <a:cubicBezTo>
                    <a:pt x="12047" y="613"/>
                    <a:pt x="12191" y="469"/>
                    <a:pt x="12191" y="325"/>
                  </a:cubicBezTo>
                  <a:cubicBezTo>
                    <a:pt x="12191" y="145"/>
                    <a:pt x="12047" y="0"/>
                    <a:pt x="119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8" name="Google Shape;4878;p64"/>
            <p:cNvSpPr/>
            <p:nvPr/>
          </p:nvSpPr>
          <p:spPr>
            <a:xfrm>
              <a:off x="5350950" y="4623875"/>
              <a:ext cx="189375" cy="15350"/>
            </a:xfrm>
            <a:custGeom>
              <a:avLst/>
              <a:gdLst/>
              <a:ahLst/>
              <a:cxnLst/>
              <a:rect l="l" t="t" r="r" b="b"/>
              <a:pathLst>
                <a:path w="7575" h="614" extrusionOk="0">
                  <a:moveTo>
                    <a:pt x="325" y="1"/>
                  </a:moveTo>
                  <a:cubicBezTo>
                    <a:pt x="145" y="1"/>
                    <a:pt x="1" y="145"/>
                    <a:pt x="1" y="325"/>
                  </a:cubicBezTo>
                  <a:cubicBezTo>
                    <a:pt x="1" y="469"/>
                    <a:pt x="145" y="614"/>
                    <a:pt x="325" y="614"/>
                  </a:cubicBezTo>
                  <a:lnTo>
                    <a:pt x="7250" y="614"/>
                  </a:lnTo>
                  <a:cubicBezTo>
                    <a:pt x="7430" y="614"/>
                    <a:pt x="7575" y="469"/>
                    <a:pt x="7575" y="325"/>
                  </a:cubicBezTo>
                  <a:cubicBezTo>
                    <a:pt x="7575" y="145"/>
                    <a:pt x="7430" y="1"/>
                    <a:pt x="72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9" name="Google Shape;4879;p64"/>
            <p:cNvSpPr/>
            <p:nvPr/>
          </p:nvSpPr>
          <p:spPr>
            <a:xfrm>
              <a:off x="4917250" y="4623875"/>
              <a:ext cx="376925" cy="15350"/>
            </a:xfrm>
            <a:custGeom>
              <a:avLst/>
              <a:gdLst/>
              <a:ahLst/>
              <a:cxnLst/>
              <a:rect l="l" t="t" r="r" b="b"/>
              <a:pathLst>
                <a:path w="15077" h="614" extrusionOk="0">
                  <a:moveTo>
                    <a:pt x="289" y="1"/>
                  </a:moveTo>
                  <a:cubicBezTo>
                    <a:pt x="109" y="1"/>
                    <a:pt x="0" y="145"/>
                    <a:pt x="0" y="325"/>
                  </a:cubicBezTo>
                  <a:cubicBezTo>
                    <a:pt x="0" y="469"/>
                    <a:pt x="109" y="614"/>
                    <a:pt x="289" y="614"/>
                  </a:cubicBezTo>
                  <a:lnTo>
                    <a:pt x="14752" y="614"/>
                  </a:lnTo>
                  <a:cubicBezTo>
                    <a:pt x="14932" y="614"/>
                    <a:pt x="15076" y="469"/>
                    <a:pt x="15076" y="325"/>
                  </a:cubicBezTo>
                  <a:cubicBezTo>
                    <a:pt x="15076" y="145"/>
                    <a:pt x="14932" y="1"/>
                    <a:pt x="147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0" name="Google Shape;4880;p64"/>
            <p:cNvSpPr/>
            <p:nvPr/>
          </p:nvSpPr>
          <p:spPr>
            <a:xfrm>
              <a:off x="4743225" y="4623875"/>
              <a:ext cx="109125" cy="15350"/>
            </a:xfrm>
            <a:custGeom>
              <a:avLst/>
              <a:gdLst/>
              <a:ahLst/>
              <a:cxnLst/>
              <a:rect l="l" t="t" r="r" b="b"/>
              <a:pathLst>
                <a:path w="4365" h="614" extrusionOk="0">
                  <a:moveTo>
                    <a:pt x="289" y="1"/>
                  </a:moveTo>
                  <a:cubicBezTo>
                    <a:pt x="145" y="1"/>
                    <a:pt x="0" y="145"/>
                    <a:pt x="0" y="325"/>
                  </a:cubicBezTo>
                  <a:cubicBezTo>
                    <a:pt x="0" y="469"/>
                    <a:pt x="145" y="614"/>
                    <a:pt x="289" y="614"/>
                  </a:cubicBezTo>
                  <a:lnTo>
                    <a:pt x="4076" y="614"/>
                  </a:lnTo>
                  <a:cubicBezTo>
                    <a:pt x="4220" y="614"/>
                    <a:pt x="4365" y="469"/>
                    <a:pt x="4365" y="325"/>
                  </a:cubicBezTo>
                  <a:cubicBezTo>
                    <a:pt x="4365" y="145"/>
                    <a:pt x="4220" y="1"/>
                    <a:pt x="40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1" name="Google Shape;4881;p64"/>
            <p:cNvSpPr/>
            <p:nvPr/>
          </p:nvSpPr>
          <p:spPr>
            <a:xfrm>
              <a:off x="5068725" y="4696900"/>
              <a:ext cx="471600" cy="15375"/>
            </a:xfrm>
            <a:custGeom>
              <a:avLst/>
              <a:gdLst/>
              <a:ahLst/>
              <a:cxnLst/>
              <a:rect l="l" t="t" r="r" b="b"/>
              <a:pathLst>
                <a:path w="18864" h="615" extrusionOk="0">
                  <a:moveTo>
                    <a:pt x="325" y="1"/>
                  </a:moveTo>
                  <a:cubicBezTo>
                    <a:pt x="145" y="1"/>
                    <a:pt x="1" y="145"/>
                    <a:pt x="1" y="289"/>
                  </a:cubicBezTo>
                  <a:cubicBezTo>
                    <a:pt x="1" y="470"/>
                    <a:pt x="145" y="614"/>
                    <a:pt x="325" y="614"/>
                  </a:cubicBezTo>
                  <a:lnTo>
                    <a:pt x="18539" y="614"/>
                  </a:lnTo>
                  <a:cubicBezTo>
                    <a:pt x="18719" y="614"/>
                    <a:pt x="18864" y="470"/>
                    <a:pt x="18864" y="289"/>
                  </a:cubicBezTo>
                  <a:cubicBezTo>
                    <a:pt x="18864" y="145"/>
                    <a:pt x="18719" y="1"/>
                    <a:pt x="185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2" name="Google Shape;4882;p64"/>
            <p:cNvSpPr/>
            <p:nvPr/>
          </p:nvSpPr>
          <p:spPr>
            <a:xfrm>
              <a:off x="4743225" y="4696900"/>
              <a:ext cx="174050" cy="15375"/>
            </a:xfrm>
            <a:custGeom>
              <a:avLst/>
              <a:gdLst/>
              <a:ahLst/>
              <a:cxnLst/>
              <a:rect l="l" t="t" r="r" b="b"/>
              <a:pathLst>
                <a:path w="6962" h="615" extrusionOk="0">
                  <a:moveTo>
                    <a:pt x="289" y="1"/>
                  </a:moveTo>
                  <a:cubicBezTo>
                    <a:pt x="145" y="1"/>
                    <a:pt x="0" y="145"/>
                    <a:pt x="0" y="289"/>
                  </a:cubicBezTo>
                  <a:cubicBezTo>
                    <a:pt x="0" y="470"/>
                    <a:pt x="145" y="614"/>
                    <a:pt x="289" y="614"/>
                  </a:cubicBezTo>
                  <a:lnTo>
                    <a:pt x="6673" y="614"/>
                  </a:lnTo>
                  <a:cubicBezTo>
                    <a:pt x="6853" y="614"/>
                    <a:pt x="6961" y="470"/>
                    <a:pt x="6961" y="289"/>
                  </a:cubicBezTo>
                  <a:cubicBezTo>
                    <a:pt x="6961" y="145"/>
                    <a:pt x="6853" y="1"/>
                    <a:pt x="66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3" name="Google Shape;4883;p64"/>
            <p:cNvSpPr/>
            <p:nvPr/>
          </p:nvSpPr>
          <p:spPr>
            <a:xfrm>
              <a:off x="5445625" y="4779875"/>
              <a:ext cx="94700" cy="15350"/>
            </a:xfrm>
            <a:custGeom>
              <a:avLst/>
              <a:gdLst/>
              <a:ahLst/>
              <a:cxnLst/>
              <a:rect l="l" t="t" r="r" b="b"/>
              <a:pathLst>
                <a:path w="3788" h="614" extrusionOk="0">
                  <a:moveTo>
                    <a:pt x="289" y="0"/>
                  </a:moveTo>
                  <a:cubicBezTo>
                    <a:pt x="145" y="0"/>
                    <a:pt x="1" y="144"/>
                    <a:pt x="1" y="325"/>
                  </a:cubicBezTo>
                  <a:cubicBezTo>
                    <a:pt x="1" y="469"/>
                    <a:pt x="145" y="613"/>
                    <a:pt x="289" y="613"/>
                  </a:cubicBezTo>
                  <a:lnTo>
                    <a:pt x="3463" y="613"/>
                  </a:lnTo>
                  <a:cubicBezTo>
                    <a:pt x="3643" y="613"/>
                    <a:pt x="3788" y="469"/>
                    <a:pt x="3788" y="325"/>
                  </a:cubicBezTo>
                  <a:cubicBezTo>
                    <a:pt x="3788" y="144"/>
                    <a:pt x="3643" y="0"/>
                    <a:pt x="34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4" name="Google Shape;4884;p64"/>
            <p:cNvSpPr/>
            <p:nvPr/>
          </p:nvSpPr>
          <p:spPr>
            <a:xfrm>
              <a:off x="5221125" y="4779875"/>
              <a:ext cx="174025" cy="15350"/>
            </a:xfrm>
            <a:custGeom>
              <a:avLst/>
              <a:gdLst/>
              <a:ahLst/>
              <a:cxnLst/>
              <a:rect l="l" t="t" r="r" b="b"/>
              <a:pathLst>
                <a:path w="6961" h="614" extrusionOk="0">
                  <a:moveTo>
                    <a:pt x="289" y="0"/>
                  </a:moveTo>
                  <a:cubicBezTo>
                    <a:pt x="144" y="0"/>
                    <a:pt x="0" y="144"/>
                    <a:pt x="0" y="325"/>
                  </a:cubicBezTo>
                  <a:cubicBezTo>
                    <a:pt x="0" y="469"/>
                    <a:pt x="144" y="613"/>
                    <a:pt x="289" y="613"/>
                  </a:cubicBezTo>
                  <a:lnTo>
                    <a:pt x="6672" y="613"/>
                  </a:lnTo>
                  <a:cubicBezTo>
                    <a:pt x="6817" y="613"/>
                    <a:pt x="6961" y="469"/>
                    <a:pt x="6961" y="325"/>
                  </a:cubicBezTo>
                  <a:cubicBezTo>
                    <a:pt x="6961" y="144"/>
                    <a:pt x="6817" y="0"/>
                    <a:pt x="66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5" name="Google Shape;4885;p64"/>
            <p:cNvSpPr/>
            <p:nvPr/>
          </p:nvSpPr>
          <p:spPr>
            <a:xfrm>
              <a:off x="4743225" y="4779875"/>
              <a:ext cx="384150" cy="15350"/>
            </a:xfrm>
            <a:custGeom>
              <a:avLst/>
              <a:gdLst/>
              <a:ahLst/>
              <a:cxnLst/>
              <a:rect l="l" t="t" r="r" b="b"/>
              <a:pathLst>
                <a:path w="15366" h="614" extrusionOk="0">
                  <a:moveTo>
                    <a:pt x="289" y="0"/>
                  </a:moveTo>
                  <a:cubicBezTo>
                    <a:pt x="145" y="0"/>
                    <a:pt x="0" y="144"/>
                    <a:pt x="0" y="325"/>
                  </a:cubicBezTo>
                  <a:cubicBezTo>
                    <a:pt x="0" y="469"/>
                    <a:pt x="145" y="613"/>
                    <a:pt x="289" y="613"/>
                  </a:cubicBezTo>
                  <a:lnTo>
                    <a:pt x="15077" y="613"/>
                  </a:lnTo>
                  <a:cubicBezTo>
                    <a:pt x="15221" y="613"/>
                    <a:pt x="15365" y="469"/>
                    <a:pt x="15365" y="325"/>
                  </a:cubicBezTo>
                  <a:cubicBezTo>
                    <a:pt x="15365" y="144"/>
                    <a:pt x="15221" y="0"/>
                    <a:pt x="150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6" name="Google Shape;4886;p64"/>
            <p:cNvSpPr/>
            <p:nvPr/>
          </p:nvSpPr>
          <p:spPr>
            <a:xfrm>
              <a:off x="5619650" y="3718600"/>
              <a:ext cx="671775" cy="1228275"/>
            </a:xfrm>
            <a:custGeom>
              <a:avLst/>
              <a:gdLst/>
              <a:ahLst/>
              <a:cxnLst/>
              <a:rect l="l" t="t" r="r" b="b"/>
              <a:pathLst>
                <a:path w="26871" h="49131" extrusionOk="0">
                  <a:moveTo>
                    <a:pt x="17529" y="0"/>
                  </a:moveTo>
                  <a:cubicBezTo>
                    <a:pt x="17385" y="0"/>
                    <a:pt x="17277" y="108"/>
                    <a:pt x="17241" y="253"/>
                  </a:cubicBezTo>
                  <a:lnTo>
                    <a:pt x="12408" y="36428"/>
                  </a:lnTo>
                  <a:lnTo>
                    <a:pt x="8440" y="16302"/>
                  </a:lnTo>
                  <a:cubicBezTo>
                    <a:pt x="8404" y="16158"/>
                    <a:pt x="8296" y="16050"/>
                    <a:pt x="8152" y="16050"/>
                  </a:cubicBezTo>
                  <a:cubicBezTo>
                    <a:pt x="7972" y="16050"/>
                    <a:pt x="7863" y="16158"/>
                    <a:pt x="7863" y="16302"/>
                  </a:cubicBezTo>
                  <a:lnTo>
                    <a:pt x="4870" y="43569"/>
                  </a:lnTo>
                  <a:lnTo>
                    <a:pt x="2958" y="38159"/>
                  </a:lnTo>
                  <a:cubicBezTo>
                    <a:pt x="2927" y="38065"/>
                    <a:pt x="2815" y="37972"/>
                    <a:pt x="2691" y="37972"/>
                  </a:cubicBezTo>
                  <a:cubicBezTo>
                    <a:pt x="2672" y="37972"/>
                    <a:pt x="2653" y="37974"/>
                    <a:pt x="2634" y="37979"/>
                  </a:cubicBezTo>
                  <a:cubicBezTo>
                    <a:pt x="2525" y="37979"/>
                    <a:pt x="2417" y="38087"/>
                    <a:pt x="2381" y="38195"/>
                  </a:cubicBezTo>
                  <a:lnTo>
                    <a:pt x="37" y="48763"/>
                  </a:lnTo>
                  <a:cubicBezTo>
                    <a:pt x="1" y="48943"/>
                    <a:pt x="109" y="49087"/>
                    <a:pt x="253" y="49124"/>
                  </a:cubicBezTo>
                  <a:cubicBezTo>
                    <a:pt x="277" y="49128"/>
                    <a:pt x="300" y="49131"/>
                    <a:pt x="322" y="49131"/>
                  </a:cubicBezTo>
                  <a:cubicBezTo>
                    <a:pt x="470" y="49131"/>
                    <a:pt x="582" y="49032"/>
                    <a:pt x="614" y="48907"/>
                  </a:cubicBezTo>
                  <a:lnTo>
                    <a:pt x="2742" y="39349"/>
                  </a:lnTo>
                  <a:lnTo>
                    <a:pt x="4725" y="45012"/>
                  </a:lnTo>
                  <a:cubicBezTo>
                    <a:pt x="4798" y="45156"/>
                    <a:pt x="4906" y="45228"/>
                    <a:pt x="5050" y="45228"/>
                  </a:cubicBezTo>
                  <a:cubicBezTo>
                    <a:pt x="5194" y="45192"/>
                    <a:pt x="5303" y="45084"/>
                    <a:pt x="5303" y="44940"/>
                  </a:cubicBezTo>
                  <a:lnTo>
                    <a:pt x="8224" y="18358"/>
                  </a:lnTo>
                  <a:lnTo>
                    <a:pt x="12155" y="38339"/>
                  </a:lnTo>
                  <a:cubicBezTo>
                    <a:pt x="12191" y="38484"/>
                    <a:pt x="12300" y="38556"/>
                    <a:pt x="12444" y="38556"/>
                  </a:cubicBezTo>
                  <a:cubicBezTo>
                    <a:pt x="12624" y="38556"/>
                    <a:pt x="12732" y="38448"/>
                    <a:pt x="12732" y="38303"/>
                  </a:cubicBezTo>
                  <a:lnTo>
                    <a:pt x="17529" y="2633"/>
                  </a:lnTo>
                  <a:lnTo>
                    <a:pt x="22723" y="44182"/>
                  </a:lnTo>
                  <a:cubicBezTo>
                    <a:pt x="22723" y="44291"/>
                    <a:pt x="22831" y="44399"/>
                    <a:pt x="22975" y="44435"/>
                  </a:cubicBezTo>
                  <a:cubicBezTo>
                    <a:pt x="22995" y="44441"/>
                    <a:pt x="23015" y="44444"/>
                    <a:pt x="23036" y="44444"/>
                  </a:cubicBezTo>
                  <a:cubicBezTo>
                    <a:pt x="23131" y="44444"/>
                    <a:pt x="23234" y="44380"/>
                    <a:pt x="23264" y="44291"/>
                  </a:cubicBezTo>
                  <a:lnTo>
                    <a:pt x="25176" y="40792"/>
                  </a:lnTo>
                  <a:lnTo>
                    <a:pt x="26258" y="48474"/>
                  </a:lnTo>
                  <a:cubicBezTo>
                    <a:pt x="26258" y="48631"/>
                    <a:pt x="26367" y="48734"/>
                    <a:pt x="26514" y="48734"/>
                  </a:cubicBezTo>
                  <a:cubicBezTo>
                    <a:pt x="26536" y="48734"/>
                    <a:pt x="26559" y="48731"/>
                    <a:pt x="26582" y="48727"/>
                  </a:cubicBezTo>
                  <a:cubicBezTo>
                    <a:pt x="26726" y="48727"/>
                    <a:pt x="26871" y="48583"/>
                    <a:pt x="26835" y="48402"/>
                  </a:cubicBezTo>
                  <a:lnTo>
                    <a:pt x="25680" y="39782"/>
                  </a:lnTo>
                  <a:cubicBezTo>
                    <a:pt x="25644" y="39674"/>
                    <a:pt x="25536" y="39566"/>
                    <a:pt x="25428" y="39530"/>
                  </a:cubicBezTo>
                  <a:cubicBezTo>
                    <a:pt x="25284" y="39530"/>
                    <a:pt x="25176" y="39566"/>
                    <a:pt x="25103" y="39674"/>
                  </a:cubicBezTo>
                  <a:lnTo>
                    <a:pt x="23192" y="43172"/>
                  </a:lnTo>
                  <a:lnTo>
                    <a:pt x="17854" y="289"/>
                  </a:lnTo>
                  <a:cubicBezTo>
                    <a:pt x="17818" y="108"/>
                    <a:pt x="17710" y="0"/>
                    <a:pt x="175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7" name="Google Shape;4887;p64"/>
            <p:cNvSpPr/>
            <p:nvPr/>
          </p:nvSpPr>
          <p:spPr>
            <a:xfrm>
              <a:off x="4803625" y="3226950"/>
              <a:ext cx="1458050" cy="440500"/>
            </a:xfrm>
            <a:custGeom>
              <a:avLst/>
              <a:gdLst/>
              <a:ahLst/>
              <a:cxnLst/>
              <a:rect l="l" t="t" r="r" b="b"/>
              <a:pathLst>
                <a:path w="58322" h="17620" extrusionOk="0">
                  <a:moveTo>
                    <a:pt x="57979" y="1"/>
                  </a:moveTo>
                  <a:cubicBezTo>
                    <a:pt x="57907" y="1"/>
                    <a:pt x="57835" y="28"/>
                    <a:pt x="57780" y="82"/>
                  </a:cubicBezTo>
                  <a:lnTo>
                    <a:pt x="44508" y="14112"/>
                  </a:lnTo>
                  <a:lnTo>
                    <a:pt x="32281" y="4879"/>
                  </a:lnTo>
                  <a:cubicBezTo>
                    <a:pt x="32216" y="4846"/>
                    <a:pt x="32151" y="4828"/>
                    <a:pt x="32090" y="4828"/>
                  </a:cubicBezTo>
                  <a:cubicBezTo>
                    <a:pt x="32014" y="4828"/>
                    <a:pt x="31944" y="4855"/>
                    <a:pt x="31884" y="4915"/>
                  </a:cubicBezTo>
                  <a:lnTo>
                    <a:pt x="23697" y="12344"/>
                  </a:lnTo>
                  <a:lnTo>
                    <a:pt x="13995" y="3652"/>
                  </a:lnTo>
                  <a:cubicBezTo>
                    <a:pt x="13941" y="3598"/>
                    <a:pt x="13869" y="3571"/>
                    <a:pt x="13797" y="3571"/>
                  </a:cubicBezTo>
                  <a:cubicBezTo>
                    <a:pt x="13724" y="3571"/>
                    <a:pt x="13652" y="3598"/>
                    <a:pt x="13598" y="3652"/>
                  </a:cubicBezTo>
                  <a:lnTo>
                    <a:pt x="145" y="17105"/>
                  </a:lnTo>
                  <a:cubicBezTo>
                    <a:pt x="1" y="17214"/>
                    <a:pt x="1" y="17430"/>
                    <a:pt x="145" y="17538"/>
                  </a:cubicBezTo>
                  <a:cubicBezTo>
                    <a:pt x="199" y="17592"/>
                    <a:pt x="271" y="17619"/>
                    <a:pt x="344" y="17619"/>
                  </a:cubicBezTo>
                  <a:cubicBezTo>
                    <a:pt x="416" y="17619"/>
                    <a:pt x="488" y="17592"/>
                    <a:pt x="542" y="17538"/>
                  </a:cubicBezTo>
                  <a:lnTo>
                    <a:pt x="13815" y="4265"/>
                  </a:lnTo>
                  <a:lnTo>
                    <a:pt x="23517" y="12958"/>
                  </a:lnTo>
                  <a:cubicBezTo>
                    <a:pt x="23571" y="13012"/>
                    <a:pt x="23643" y="13039"/>
                    <a:pt x="23715" y="13039"/>
                  </a:cubicBezTo>
                  <a:cubicBezTo>
                    <a:pt x="23787" y="13039"/>
                    <a:pt x="23859" y="13012"/>
                    <a:pt x="23913" y="12958"/>
                  </a:cubicBezTo>
                  <a:lnTo>
                    <a:pt x="32101" y="5528"/>
                  </a:lnTo>
                  <a:lnTo>
                    <a:pt x="44327" y="14761"/>
                  </a:lnTo>
                  <a:cubicBezTo>
                    <a:pt x="44388" y="14806"/>
                    <a:pt x="44455" y="14826"/>
                    <a:pt x="44520" y="14826"/>
                  </a:cubicBezTo>
                  <a:cubicBezTo>
                    <a:pt x="44610" y="14826"/>
                    <a:pt x="44697" y="14788"/>
                    <a:pt x="44760" y="14725"/>
                  </a:cubicBezTo>
                  <a:lnTo>
                    <a:pt x="58213" y="514"/>
                  </a:lnTo>
                  <a:cubicBezTo>
                    <a:pt x="58321" y="406"/>
                    <a:pt x="58321" y="190"/>
                    <a:pt x="58177" y="82"/>
                  </a:cubicBezTo>
                  <a:cubicBezTo>
                    <a:pt x="58123" y="28"/>
                    <a:pt x="58051" y="1"/>
                    <a:pt x="579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8" name="Google Shape;4888;p64"/>
            <p:cNvSpPr/>
            <p:nvPr/>
          </p:nvSpPr>
          <p:spPr>
            <a:xfrm>
              <a:off x="5103900" y="3278575"/>
              <a:ext cx="89275" cy="89275"/>
            </a:xfrm>
            <a:custGeom>
              <a:avLst/>
              <a:gdLst/>
              <a:ahLst/>
              <a:cxnLst/>
              <a:rect l="l" t="t" r="r" b="b"/>
              <a:pathLst>
                <a:path w="3571" h="3571" extrusionOk="0">
                  <a:moveTo>
                    <a:pt x="1804" y="0"/>
                  </a:moveTo>
                  <a:cubicBezTo>
                    <a:pt x="794" y="0"/>
                    <a:pt x="0" y="830"/>
                    <a:pt x="0" y="1804"/>
                  </a:cubicBezTo>
                  <a:cubicBezTo>
                    <a:pt x="0" y="2778"/>
                    <a:pt x="794" y="3571"/>
                    <a:pt x="1804" y="3571"/>
                  </a:cubicBezTo>
                  <a:cubicBezTo>
                    <a:pt x="2777" y="3571"/>
                    <a:pt x="3571" y="2778"/>
                    <a:pt x="3571" y="1804"/>
                  </a:cubicBezTo>
                  <a:cubicBezTo>
                    <a:pt x="3571" y="830"/>
                    <a:pt x="2777" y="0"/>
                    <a:pt x="18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9" name="Google Shape;4889;p64"/>
            <p:cNvSpPr/>
            <p:nvPr/>
          </p:nvSpPr>
          <p:spPr>
            <a:xfrm>
              <a:off x="5096675" y="3271350"/>
              <a:ext cx="103725" cy="103725"/>
            </a:xfrm>
            <a:custGeom>
              <a:avLst/>
              <a:gdLst/>
              <a:ahLst/>
              <a:cxnLst/>
              <a:rect l="l" t="t" r="r" b="b"/>
              <a:pathLst>
                <a:path w="4149" h="4149" extrusionOk="0">
                  <a:moveTo>
                    <a:pt x="2093" y="614"/>
                  </a:moveTo>
                  <a:cubicBezTo>
                    <a:pt x="2886" y="614"/>
                    <a:pt x="3571" y="1263"/>
                    <a:pt x="3571" y="2093"/>
                  </a:cubicBezTo>
                  <a:cubicBezTo>
                    <a:pt x="3571" y="2886"/>
                    <a:pt x="2886" y="3571"/>
                    <a:pt x="2093" y="3571"/>
                  </a:cubicBezTo>
                  <a:cubicBezTo>
                    <a:pt x="1263" y="3571"/>
                    <a:pt x="614" y="2886"/>
                    <a:pt x="614" y="2093"/>
                  </a:cubicBezTo>
                  <a:cubicBezTo>
                    <a:pt x="614" y="1263"/>
                    <a:pt x="1263" y="614"/>
                    <a:pt x="2093" y="614"/>
                  </a:cubicBezTo>
                  <a:close/>
                  <a:moveTo>
                    <a:pt x="2093" y="1"/>
                  </a:moveTo>
                  <a:cubicBezTo>
                    <a:pt x="939" y="1"/>
                    <a:pt x="1" y="939"/>
                    <a:pt x="1" y="2093"/>
                  </a:cubicBezTo>
                  <a:cubicBezTo>
                    <a:pt x="1" y="3247"/>
                    <a:pt x="939" y="4149"/>
                    <a:pt x="2093" y="4149"/>
                  </a:cubicBezTo>
                  <a:cubicBezTo>
                    <a:pt x="3211" y="4149"/>
                    <a:pt x="4148" y="3247"/>
                    <a:pt x="4148" y="2093"/>
                  </a:cubicBezTo>
                  <a:cubicBezTo>
                    <a:pt x="4148" y="939"/>
                    <a:pt x="3211" y="1"/>
                    <a:pt x="20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0" name="Google Shape;4890;p64"/>
            <p:cNvSpPr/>
            <p:nvPr/>
          </p:nvSpPr>
          <p:spPr>
            <a:xfrm>
              <a:off x="5561050" y="3311025"/>
              <a:ext cx="89275" cy="88400"/>
            </a:xfrm>
            <a:custGeom>
              <a:avLst/>
              <a:gdLst/>
              <a:ahLst/>
              <a:cxnLst/>
              <a:rect l="l" t="t" r="r" b="b"/>
              <a:pathLst>
                <a:path w="3571" h="3536" extrusionOk="0">
                  <a:moveTo>
                    <a:pt x="1804" y="1"/>
                  </a:moveTo>
                  <a:cubicBezTo>
                    <a:pt x="794" y="1"/>
                    <a:pt x="0" y="794"/>
                    <a:pt x="0" y="1768"/>
                  </a:cubicBezTo>
                  <a:cubicBezTo>
                    <a:pt x="0" y="2742"/>
                    <a:pt x="794" y="3535"/>
                    <a:pt x="1804" y="3535"/>
                  </a:cubicBezTo>
                  <a:cubicBezTo>
                    <a:pt x="2777" y="3535"/>
                    <a:pt x="3571" y="2742"/>
                    <a:pt x="3571" y="1768"/>
                  </a:cubicBezTo>
                  <a:cubicBezTo>
                    <a:pt x="3571" y="794"/>
                    <a:pt x="2777" y="1"/>
                    <a:pt x="18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1" name="Google Shape;4891;p64"/>
            <p:cNvSpPr/>
            <p:nvPr/>
          </p:nvSpPr>
          <p:spPr>
            <a:xfrm>
              <a:off x="5553825" y="3302925"/>
              <a:ext cx="103725" cy="104600"/>
            </a:xfrm>
            <a:custGeom>
              <a:avLst/>
              <a:gdLst/>
              <a:ahLst/>
              <a:cxnLst/>
              <a:rect l="l" t="t" r="r" b="b"/>
              <a:pathLst>
                <a:path w="4149" h="4184" extrusionOk="0">
                  <a:moveTo>
                    <a:pt x="2093" y="613"/>
                  </a:moveTo>
                  <a:cubicBezTo>
                    <a:pt x="2886" y="613"/>
                    <a:pt x="3535" y="1263"/>
                    <a:pt x="3535" y="2092"/>
                  </a:cubicBezTo>
                  <a:cubicBezTo>
                    <a:pt x="3535" y="2922"/>
                    <a:pt x="2886" y="3571"/>
                    <a:pt x="2093" y="3571"/>
                  </a:cubicBezTo>
                  <a:cubicBezTo>
                    <a:pt x="1263" y="3571"/>
                    <a:pt x="614" y="2922"/>
                    <a:pt x="614" y="2092"/>
                  </a:cubicBezTo>
                  <a:cubicBezTo>
                    <a:pt x="614" y="1263"/>
                    <a:pt x="1263" y="613"/>
                    <a:pt x="2093" y="613"/>
                  </a:cubicBezTo>
                  <a:close/>
                  <a:moveTo>
                    <a:pt x="2093" y="0"/>
                  </a:moveTo>
                  <a:cubicBezTo>
                    <a:pt x="939" y="0"/>
                    <a:pt x="1" y="938"/>
                    <a:pt x="1" y="2092"/>
                  </a:cubicBezTo>
                  <a:cubicBezTo>
                    <a:pt x="1" y="3246"/>
                    <a:pt x="939" y="4184"/>
                    <a:pt x="2093" y="4184"/>
                  </a:cubicBezTo>
                  <a:cubicBezTo>
                    <a:pt x="3211" y="4184"/>
                    <a:pt x="4148" y="3246"/>
                    <a:pt x="4148" y="2092"/>
                  </a:cubicBezTo>
                  <a:cubicBezTo>
                    <a:pt x="4148" y="938"/>
                    <a:pt x="3211" y="0"/>
                    <a:pt x="20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2" name="Google Shape;4892;p64"/>
            <p:cNvSpPr/>
            <p:nvPr/>
          </p:nvSpPr>
          <p:spPr>
            <a:xfrm>
              <a:off x="5872125" y="3545475"/>
              <a:ext cx="89300" cy="89275"/>
            </a:xfrm>
            <a:custGeom>
              <a:avLst/>
              <a:gdLst/>
              <a:ahLst/>
              <a:cxnLst/>
              <a:rect l="l" t="t" r="r" b="b"/>
              <a:pathLst>
                <a:path w="3572" h="3571" extrusionOk="0">
                  <a:moveTo>
                    <a:pt x="1768" y="0"/>
                  </a:moveTo>
                  <a:cubicBezTo>
                    <a:pt x="794" y="0"/>
                    <a:pt x="0" y="794"/>
                    <a:pt x="0" y="1768"/>
                  </a:cubicBezTo>
                  <a:cubicBezTo>
                    <a:pt x="0" y="2777"/>
                    <a:pt x="794" y="3571"/>
                    <a:pt x="1768" y="3571"/>
                  </a:cubicBezTo>
                  <a:cubicBezTo>
                    <a:pt x="2778" y="3571"/>
                    <a:pt x="3571" y="2777"/>
                    <a:pt x="3571" y="1768"/>
                  </a:cubicBezTo>
                  <a:cubicBezTo>
                    <a:pt x="3571" y="794"/>
                    <a:pt x="2778" y="0"/>
                    <a:pt x="17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3" name="Google Shape;4893;p64"/>
            <p:cNvSpPr/>
            <p:nvPr/>
          </p:nvSpPr>
          <p:spPr>
            <a:xfrm>
              <a:off x="5864900" y="3538250"/>
              <a:ext cx="103725" cy="103725"/>
            </a:xfrm>
            <a:custGeom>
              <a:avLst/>
              <a:gdLst/>
              <a:ahLst/>
              <a:cxnLst/>
              <a:rect l="l" t="t" r="r" b="b"/>
              <a:pathLst>
                <a:path w="4149" h="4149" extrusionOk="0">
                  <a:moveTo>
                    <a:pt x="2057" y="578"/>
                  </a:moveTo>
                  <a:cubicBezTo>
                    <a:pt x="2886" y="614"/>
                    <a:pt x="3535" y="1263"/>
                    <a:pt x="3535" y="2057"/>
                  </a:cubicBezTo>
                  <a:cubicBezTo>
                    <a:pt x="3535" y="2886"/>
                    <a:pt x="2886" y="3535"/>
                    <a:pt x="2057" y="3535"/>
                  </a:cubicBezTo>
                  <a:cubicBezTo>
                    <a:pt x="1263" y="3535"/>
                    <a:pt x="614" y="2886"/>
                    <a:pt x="614" y="2057"/>
                  </a:cubicBezTo>
                  <a:cubicBezTo>
                    <a:pt x="614" y="1263"/>
                    <a:pt x="1263" y="614"/>
                    <a:pt x="2057" y="578"/>
                  </a:cubicBezTo>
                  <a:close/>
                  <a:moveTo>
                    <a:pt x="2057" y="1"/>
                  </a:moveTo>
                  <a:cubicBezTo>
                    <a:pt x="939" y="1"/>
                    <a:pt x="1" y="938"/>
                    <a:pt x="1" y="2057"/>
                  </a:cubicBezTo>
                  <a:cubicBezTo>
                    <a:pt x="1" y="3211"/>
                    <a:pt x="939" y="4148"/>
                    <a:pt x="2057" y="4148"/>
                  </a:cubicBezTo>
                  <a:cubicBezTo>
                    <a:pt x="3211" y="4148"/>
                    <a:pt x="4149" y="3211"/>
                    <a:pt x="4149" y="2057"/>
                  </a:cubicBezTo>
                  <a:cubicBezTo>
                    <a:pt x="4149" y="938"/>
                    <a:pt x="3211" y="1"/>
                    <a:pt x="20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4" name="Google Shape;4894;p64"/>
            <p:cNvSpPr/>
            <p:nvPr/>
          </p:nvSpPr>
          <p:spPr>
            <a:xfrm>
              <a:off x="6202150" y="3190200"/>
              <a:ext cx="89275" cy="88400"/>
            </a:xfrm>
            <a:custGeom>
              <a:avLst/>
              <a:gdLst/>
              <a:ahLst/>
              <a:cxnLst/>
              <a:rect l="l" t="t" r="r" b="b"/>
              <a:pathLst>
                <a:path w="3571" h="3536" extrusionOk="0">
                  <a:moveTo>
                    <a:pt x="1803" y="1"/>
                  </a:moveTo>
                  <a:cubicBezTo>
                    <a:pt x="793" y="1"/>
                    <a:pt x="0" y="794"/>
                    <a:pt x="0" y="1768"/>
                  </a:cubicBezTo>
                  <a:cubicBezTo>
                    <a:pt x="0" y="2742"/>
                    <a:pt x="793" y="3535"/>
                    <a:pt x="1803" y="3535"/>
                  </a:cubicBezTo>
                  <a:cubicBezTo>
                    <a:pt x="2777" y="3535"/>
                    <a:pt x="3571" y="2742"/>
                    <a:pt x="3571" y="1768"/>
                  </a:cubicBezTo>
                  <a:cubicBezTo>
                    <a:pt x="3571" y="794"/>
                    <a:pt x="2777" y="1"/>
                    <a:pt x="18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5" name="Google Shape;4895;p64"/>
            <p:cNvSpPr/>
            <p:nvPr/>
          </p:nvSpPr>
          <p:spPr>
            <a:xfrm>
              <a:off x="6194925" y="3183000"/>
              <a:ext cx="103725" cy="103700"/>
            </a:xfrm>
            <a:custGeom>
              <a:avLst/>
              <a:gdLst/>
              <a:ahLst/>
              <a:cxnLst/>
              <a:rect l="l" t="t" r="r" b="b"/>
              <a:pathLst>
                <a:path w="4149" h="4148" extrusionOk="0">
                  <a:moveTo>
                    <a:pt x="2092" y="577"/>
                  </a:moveTo>
                  <a:cubicBezTo>
                    <a:pt x="2886" y="577"/>
                    <a:pt x="3535" y="1263"/>
                    <a:pt x="3535" y="2056"/>
                  </a:cubicBezTo>
                  <a:cubicBezTo>
                    <a:pt x="3535" y="2886"/>
                    <a:pt x="2886" y="3535"/>
                    <a:pt x="2092" y="3535"/>
                  </a:cubicBezTo>
                  <a:cubicBezTo>
                    <a:pt x="1263" y="3535"/>
                    <a:pt x="614" y="2886"/>
                    <a:pt x="614" y="2056"/>
                  </a:cubicBezTo>
                  <a:cubicBezTo>
                    <a:pt x="614" y="1263"/>
                    <a:pt x="1263" y="577"/>
                    <a:pt x="2092" y="577"/>
                  </a:cubicBezTo>
                  <a:close/>
                  <a:moveTo>
                    <a:pt x="2092" y="0"/>
                  </a:moveTo>
                  <a:cubicBezTo>
                    <a:pt x="938" y="0"/>
                    <a:pt x="0" y="902"/>
                    <a:pt x="0" y="2056"/>
                  </a:cubicBezTo>
                  <a:cubicBezTo>
                    <a:pt x="0" y="3210"/>
                    <a:pt x="938" y="4148"/>
                    <a:pt x="2092" y="4148"/>
                  </a:cubicBezTo>
                  <a:cubicBezTo>
                    <a:pt x="3210" y="4148"/>
                    <a:pt x="4148" y="3210"/>
                    <a:pt x="4148" y="2056"/>
                  </a:cubicBezTo>
                  <a:cubicBezTo>
                    <a:pt x="4148" y="902"/>
                    <a:pt x="3210" y="0"/>
                    <a:pt x="20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6" name="Google Shape;4896;p64"/>
            <p:cNvSpPr/>
            <p:nvPr/>
          </p:nvSpPr>
          <p:spPr>
            <a:xfrm>
              <a:off x="4767575" y="3615800"/>
              <a:ext cx="89275" cy="88400"/>
            </a:xfrm>
            <a:custGeom>
              <a:avLst/>
              <a:gdLst/>
              <a:ahLst/>
              <a:cxnLst/>
              <a:rect l="l" t="t" r="r" b="b"/>
              <a:pathLst>
                <a:path w="3571" h="3536" extrusionOk="0">
                  <a:moveTo>
                    <a:pt x="1804" y="0"/>
                  </a:moveTo>
                  <a:cubicBezTo>
                    <a:pt x="794" y="0"/>
                    <a:pt x="0" y="794"/>
                    <a:pt x="0" y="1768"/>
                  </a:cubicBezTo>
                  <a:cubicBezTo>
                    <a:pt x="0" y="2742"/>
                    <a:pt x="794" y="3535"/>
                    <a:pt x="1804" y="3535"/>
                  </a:cubicBezTo>
                  <a:cubicBezTo>
                    <a:pt x="2777" y="3535"/>
                    <a:pt x="3571" y="2742"/>
                    <a:pt x="3571" y="1768"/>
                  </a:cubicBezTo>
                  <a:cubicBezTo>
                    <a:pt x="3571" y="794"/>
                    <a:pt x="2777" y="0"/>
                    <a:pt x="18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7" name="Google Shape;4897;p64"/>
            <p:cNvSpPr/>
            <p:nvPr/>
          </p:nvSpPr>
          <p:spPr>
            <a:xfrm>
              <a:off x="4760350" y="3607675"/>
              <a:ext cx="103725" cy="103725"/>
            </a:xfrm>
            <a:custGeom>
              <a:avLst/>
              <a:gdLst/>
              <a:ahLst/>
              <a:cxnLst/>
              <a:rect l="l" t="t" r="r" b="b"/>
              <a:pathLst>
                <a:path w="4149" h="4149" extrusionOk="0">
                  <a:moveTo>
                    <a:pt x="2093" y="614"/>
                  </a:moveTo>
                  <a:cubicBezTo>
                    <a:pt x="2886" y="614"/>
                    <a:pt x="3535" y="1263"/>
                    <a:pt x="3571" y="2093"/>
                  </a:cubicBezTo>
                  <a:cubicBezTo>
                    <a:pt x="3535" y="2886"/>
                    <a:pt x="2886" y="3572"/>
                    <a:pt x="2093" y="3572"/>
                  </a:cubicBezTo>
                  <a:cubicBezTo>
                    <a:pt x="1263" y="3572"/>
                    <a:pt x="614" y="2886"/>
                    <a:pt x="614" y="2093"/>
                  </a:cubicBezTo>
                  <a:cubicBezTo>
                    <a:pt x="614" y="1263"/>
                    <a:pt x="1263" y="614"/>
                    <a:pt x="2093" y="614"/>
                  </a:cubicBezTo>
                  <a:close/>
                  <a:moveTo>
                    <a:pt x="2093" y="1"/>
                  </a:moveTo>
                  <a:cubicBezTo>
                    <a:pt x="938" y="1"/>
                    <a:pt x="1" y="939"/>
                    <a:pt x="1" y="2093"/>
                  </a:cubicBezTo>
                  <a:cubicBezTo>
                    <a:pt x="1" y="3247"/>
                    <a:pt x="938" y="4149"/>
                    <a:pt x="2093" y="4149"/>
                  </a:cubicBezTo>
                  <a:cubicBezTo>
                    <a:pt x="3211" y="4149"/>
                    <a:pt x="4148" y="3247"/>
                    <a:pt x="4148" y="2093"/>
                  </a:cubicBezTo>
                  <a:cubicBezTo>
                    <a:pt x="4148" y="939"/>
                    <a:pt x="3211" y="1"/>
                    <a:pt x="20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8" name="Google Shape;4898;p64"/>
            <p:cNvSpPr/>
            <p:nvPr/>
          </p:nvSpPr>
          <p:spPr>
            <a:xfrm>
              <a:off x="5351850" y="3488650"/>
              <a:ext cx="89300" cy="88400"/>
            </a:xfrm>
            <a:custGeom>
              <a:avLst/>
              <a:gdLst/>
              <a:ahLst/>
              <a:cxnLst/>
              <a:rect l="l" t="t" r="r" b="b"/>
              <a:pathLst>
                <a:path w="3572" h="3536" extrusionOk="0">
                  <a:moveTo>
                    <a:pt x="1768" y="1"/>
                  </a:moveTo>
                  <a:cubicBezTo>
                    <a:pt x="794" y="1"/>
                    <a:pt x="1" y="794"/>
                    <a:pt x="1" y="1768"/>
                  </a:cubicBezTo>
                  <a:cubicBezTo>
                    <a:pt x="1" y="2742"/>
                    <a:pt x="794" y="3536"/>
                    <a:pt x="1768" y="3536"/>
                  </a:cubicBezTo>
                  <a:cubicBezTo>
                    <a:pt x="2742" y="3536"/>
                    <a:pt x="3571" y="2742"/>
                    <a:pt x="3571" y="1768"/>
                  </a:cubicBezTo>
                  <a:cubicBezTo>
                    <a:pt x="3571" y="794"/>
                    <a:pt x="2742" y="1"/>
                    <a:pt x="17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9" name="Google Shape;4899;p64"/>
            <p:cNvSpPr/>
            <p:nvPr/>
          </p:nvSpPr>
          <p:spPr>
            <a:xfrm>
              <a:off x="5344650" y="3480550"/>
              <a:ext cx="103700" cy="104625"/>
            </a:xfrm>
            <a:custGeom>
              <a:avLst/>
              <a:gdLst/>
              <a:ahLst/>
              <a:cxnLst/>
              <a:rect l="l" t="t" r="r" b="b"/>
              <a:pathLst>
                <a:path w="4148" h="4185" extrusionOk="0">
                  <a:moveTo>
                    <a:pt x="2056" y="614"/>
                  </a:moveTo>
                  <a:cubicBezTo>
                    <a:pt x="2886" y="614"/>
                    <a:pt x="3535" y="1263"/>
                    <a:pt x="3535" y="2092"/>
                  </a:cubicBezTo>
                  <a:cubicBezTo>
                    <a:pt x="3535" y="2922"/>
                    <a:pt x="2886" y="3571"/>
                    <a:pt x="2056" y="3571"/>
                  </a:cubicBezTo>
                  <a:cubicBezTo>
                    <a:pt x="1263" y="3571"/>
                    <a:pt x="577" y="2922"/>
                    <a:pt x="577" y="2092"/>
                  </a:cubicBezTo>
                  <a:cubicBezTo>
                    <a:pt x="577" y="1263"/>
                    <a:pt x="1263" y="614"/>
                    <a:pt x="2056" y="614"/>
                  </a:cubicBezTo>
                  <a:close/>
                  <a:moveTo>
                    <a:pt x="2056" y="0"/>
                  </a:moveTo>
                  <a:cubicBezTo>
                    <a:pt x="902" y="0"/>
                    <a:pt x="0" y="938"/>
                    <a:pt x="0" y="2092"/>
                  </a:cubicBezTo>
                  <a:cubicBezTo>
                    <a:pt x="0" y="3246"/>
                    <a:pt x="902" y="4184"/>
                    <a:pt x="2056" y="4184"/>
                  </a:cubicBezTo>
                  <a:cubicBezTo>
                    <a:pt x="3210" y="4184"/>
                    <a:pt x="4148" y="3246"/>
                    <a:pt x="4148" y="2092"/>
                  </a:cubicBezTo>
                  <a:cubicBezTo>
                    <a:pt x="4148" y="938"/>
                    <a:pt x="3210" y="0"/>
                    <a:pt x="20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0" name="Google Shape;4900;p64"/>
            <p:cNvSpPr/>
            <p:nvPr/>
          </p:nvSpPr>
          <p:spPr>
            <a:xfrm>
              <a:off x="2393450" y="2124425"/>
              <a:ext cx="147900" cy="90200"/>
            </a:xfrm>
            <a:custGeom>
              <a:avLst/>
              <a:gdLst/>
              <a:ahLst/>
              <a:cxnLst/>
              <a:rect l="l" t="t" r="r" b="b"/>
              <a:pathLst>
                <a:path w="5916" h="3608" extrusionOk="0">
                  <a:moveTo>
                    <a:pt x="5563" y="0"/>
                  </a:moveTo>
                  <a:cubicBezTo>
                    <a:pt x="5511" y="0"/>
                    <a:pt x="5459" y="12"/>
                    <a:pt x="5411" y="36"/>
                  </a:cubicBezTo>
                  <a:lnTo>
                    <a:pt x="181" y="3066"/>
                  </a:lnTo>
                  <a:cubicBezTo>
                    <a:pt x="37" y="3138"/>
                    <a:pt x="1" y="3319"/>
                    <a:pt x="73" y="3463"/>
                  </a:cubicBezTo>
                  <a:cubicBezTo>
                    <a:pt x="145" y="3559"/>
                    <a:pt x="249" y="3607"/>
                    <a:pt x="353" y="3607"/>
                  </a:cubicBezTo>
                  <a:cubicBezTo>
                    <a:pt x="405" y="3607"/>
                    <a:pt x="457" y="3595"/>
                    <a:pt x="506" y="3571"/>
                  </a:cubicBezTo>
                  <a:lnTo>
                    <a:pt x="5735" y="578"/>
                  </a:lnTo>
                  <a:cubicBezTo>
                    <a:pt x="5880" y="469"/>
                    <a:pt x="5916" y="289"/>
                    <a:pt x="5843" y="145"/>
                  </a:cubicBezTo>
                  <a:cubicBezTo>
                    <a:pt x="5771" y="49"/>
                    <a:pt x="5667" y="0"/>
                    <a:pt x="55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1" name="Google Shape;4901;p64"/>
            <p:cNvSpPr/>
            <p:nvPr/>
          </p:nvSpPr>
          <p:spPr>
            <a:xfrm>
              <a:off x="1756875" y="1902825"/>
              <a:ext cx="783575" cy="901950"/>
            </a:xfrm>
            <a:custGeom>
              <a:avLst/>
              <a:gdLst/>
              <a:ahLst/>
              <a:cxnLst/>
              <a:rect l="l" t="t" r="r" b="b"/>
              <a:pathLst>
                <a:path w="31343" h="36078" extrusionOk="0">
                  <a:moveTo>
                    <a:pt x="15653" y="641"/>
                  </a:moveTo>
                  <a:lnTo>
                    <a:pt x="30729" y="9333"/>
                  </a:lnTo>
                  <a:lnTo>
                    <a:pt x="30729" y="26718"/>
                  </a:lnTo>
                  <a:lnTo>
                    <a:pt x="15653" y="35446"/>
                  </a:lnTo>
                  <a:lnTo>
                    <a:pt x="613" y="26718"/>
                  </a:lnTo>
                  <a:lnTo>
                    <a:pt x="613" y="9358"/>
                  </a:lnTo>
                  <a:lnTo>
                    <a:pt x="15653" y="641"/>
                  </a:lnTo>
                  <a:close/>
                  <a:moveTo>
                    <a:pt x="15671" y="1"/>
                  </a:moveTo>
                  <a:cubicBezTo>
                    <a:pt x="15617" y="1"/>
                    <a:pt x="15563" y="10"/>
                    <a:pt x="15509" y="28"/>
                  </a:cubicBezTo>
                  <a:lnTo>
                    <a:pt x="144" y="8900"/>
                  </a:lnTo>
                  <a:cubicBezTo>
                    <a:pt x="72" y="8973"/>
                    <a:pt x="0" y="9045"/>
                    <a:pt x="0" y="9153"/>
                  </a:cubicBezTo>
                  <a:lnTo>
                    <a:pt x="0" y="26898"/>
                  </a:lnTo>
                  <a:cubicBezTo>
                    <a:pt x="0" y="27006"/>
                    <a:pt x="72" y="27114"/>
                    <a:pt x="144" y="27150"/>
                  </a:cubicBezTo>
                  <a:lnTo>
                    <a:pt x="15509" y="36023"/>
                  </a:lnTo>
                  <a:cubicBezTo>
                    <a:pt x="15563" y="36059"/>
                    <a:pt x="15617" y="36077"/>
                    <a:pt x="15671" y="36077"/>
                  </a:cubicBezTo>
                  <a:cubicBezTo>
                    <a:pt x="15725" y="36077"/>
                    <a:pt x="15780" y="36059"/>
                    <a:pt x="15834" y="36023"/>
                  </a:cubicBezTo>
                  <a:lnTo>
                    <a:pt x="31198" y="27150"/>
                  </a:lnTo>
                  <a:cubicBezTo>
                    <a:pt x="31270" y="27114"/>
                    <a:pt x="31343" y="27006"/>
                    <a:pt x="31343" y="26898"/>
                  </a:cubicBezTo>
                  <a:lnTo>
                    <a:pt x="31343" y="9153"/>
                  </a:lnTo>
                  <a:cubicBezTo>
                    <a:pt x="31343" y="9045"/>
                    <a:pt x="31270" y="8973"/>
                    <a:pt x="31198" y="8900"/>
                  </a:cubicBezTo>
                  <a:lnTo>
                    <a:pt x="15834" y="28"/>
                  </a:lnTo>
                  <a:cubicBezTo>
                    <a:pt x="15780" y="10"/>
                    <a:pt x="15725" y="1"/>
                    <a:pt x="156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2" name="Google Shape;4902;p64"/>
            <p:cNvSpPr/>
            <p:nvPr/>
          </p:nvSpPr>
          <p:spPr>
            <a:xfrm>
              <a:off x="1887600" y="2053425"/>
              <a:ext cx="522100" cy="600750"/>
            </a:xfrm>
            <a:custGeom>
              <a:avLst/>
              <a:gdLst/>
              <a:ahLst/>
              <a:cxnLst/>
              <a:rect l="l" t="t" r="r" b="b"/>
              <a:pathLst>
                <a:path w="20884" h="24030" extrusionOk="0">
                  <a:moveTo>
                    <a:pt x="10424" y="640"/>
                  </a:moveTo>
                  <a:lnTo>
                    <a:pt x="20271" y="6339"/>
                  </a:lnTo>
                  <a:lnTo>
                    <a:pt x="20271" y="17700"/>
                  </a:lnTo>
                  <a:lnTo>
                    <a:pt x="10424" y="23363"/>
                  </a:lnTo>
                  <a:lnTo>
                    <a:pt x="614" y="17700"/>
                  </a:lnTo>
                  <a:lnTo>
                    <a:pt x="614" y="6307"/>
                  </a:lnTo>
                  <a:lnTo>
                    <a:pt x="10424" y="640"/>
                  </a:lnTo>
                  <a:close/>
                  <a:moveTo>
                    <a:pt x="10442" y="0"/>
                  </a:moveTo>
                  <a:cubicBezTo>
                    <a:pt x="10388" y="0"/>
                    <a:pt x="10334" y="9"/>
                    <a:pt x="10280" y="27"/>
                  </a:cubicBezTo>
                  <a:lnTo>
                    <a:pt x="145" y="5906"/>
                  </a:lnTo>
                  <a:cubicBezTo>
                    <a:pt x="73" y="5942"/>
                    <a:pt x="1" y="6050"/>
                    <a:pt x="1" y="6159"/>
                  </a:cubicBezTo>
                  <a:lnTo>
                    <a:pt x="1" y="17880"/>
                  </a:lnTo>
                  <a:cubicBezTo>
                    <a:pt x="1" y="17989"/>
                    <a:pt x="73" y="18061"/>
                    <a:pt x="145" y="18133"/>
                  </a:cubicBezTo>
                  <a:lnTo>
                    <a:pt x="10280" y="23976"/>
                  </a:lnTo>
                  <a:cubicBezTo>
                    <a:pt x="10334" y="24012"/>
                    <a:pt x="10388" y="24030"/>
                    <a:pt x="10442" y="24030"/>
                  </a:cubicBezTo>
                  <a:cubicBezTo>
                    <a:pt x="10496" y="24030"/>
                    <a:pt x="10551" y="24012"/>
                    <a:pt x="10605" y="23976"/>
                  </a:cubicBezTo>
                  <a:lnTo>
                    <a:pt x="20740" y="18133"/>
                  </a:lnTo>
                  <a:cubicBezTo>
                    <a:pt x="20812" y="18061"/>
                    <a:pt x="20884" y="17989"/>
                    <a:pt x="20884" y="17880"/>
                  </a:cubicBezTo>
                  <a:lnTo>
                    <a:pt x="20884" y="6159"/>
                  </a:lnTo>
                  <a:cubicBezTo>
                    <a:pt x="20884" y="6050"/>
                    <a:pt x="20812" y="5942"/>
                    <a:pt x="20740" y="5906"/>
                  </a:cubicBezTo>
                  <a:lnTo>
                    <a:pt x="10605" y="27"/>
                  </a:lnTo>
                  <a:cubicBezTo>
                    <a:pt x="10551" y="9"/>
                    <a:pt x="10496" y="0"/>
                    <a:pt x="104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3" name="Google Shape;4903;p64"/>
            <p:cNvSpPr/>
            <p:nvPr/>
          </p:nvSpPr>
          <p:spPr>
            <a:xfrm>
              <a:off x="2140975" y="1573500"/>
              <a:ext cx="15350" cy="344475"/>
            </a:xfrm>
            <a:custGeom>
              <a:avLst/>
              <a:gdLst/>
              <a:ahLst/>
              <a:cxnLst/>
              <a:rect l="l" t="t" r="r" b="b"/>
              <a:pathLst>
                <a:path w="614" h="13779" extrusionOk="0">
                  <a:moveTo>
                    <a:pt x="289" y="0"/>
                  </a:moveTo>
                  <a:cubicBezTo>
                    <a:pt x="145" y="0"/>
                    <a:pt x="1" y="109"/>
                    <a:pt x="1" y="289"/>
                  </a:cubicBezTo>
                  <a:lnTo>
                    <a:pt x="1" y="13453"/>
                  </a:lnTo>
                  <a:cubicBezTo>
                    <a:pt x="1" y="13634"/>
                    <a:pt x="145" y="13778"/>
                    <a:pt x="289" y="13778"/>
                  </a:cubicBezTo>
                  <a:cubicBezTo>
                    <a:pt x="470" y="13778"/>
                    <a:pt x="614" y="13634"/>
                    <a:pt x="614" y="13453"/>
                  </a:cubicBezTo>
                  <a:lnTo>
                    <a:pt x="614" y="289"/>
                  </a:lnTo>
                  <a:cubicBezTo>
                    <a:pt x="614" y="109"/>
                    <a:pt x="470" y="0"/>
                    <a:pt x="2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4" name="Google Shape;4904;p64"/>
            <p:cNvSpPr/>
            <p:nvPr/>
          </p:nvSpPr>
          <p:spPr>
            <a:xfrm>
              <a:off x="2083275" y="1499550"/>
              <a:ext cx="129875" cy="129875"/>
            </a:xfrm>
            <a:custGeom>
              <a:avLst/>
              <a:gdLst/>
              <a:ahLst/>
              <a:cxnLst/>
              <a:rect l="l" t="t" r="r" b="b"/>
              <a:pathLst>
                <a:path w="5195" h="5195" extrusionOk="0">
                  <a:moveTo>
                    <a:pt x="2597" y="1"/>
                  </a:moveTo>
                  <a:cubicBezTo>
                    <a:pt x="1191" y="1"/>
                    <a:pt x="1" y="1155"/>
                    <a:pt x="1" y="2598"/>
                  </a:cubicBezTo>
                  <a:cubicBezTo>
                    <a:pt x="1" y="4040"/>
                    <a:pt x="1191" y="5195"/>
                    <a:pt x="2597" y="5195"/>
                  </a:cubicBezTo>
                  <a:cubicBezTo>
                    <a:pt x="4040" y="5195"/>
                    <a:pt x="5194" y="4040"/>
                    <a:pt x="5194" y="2598"/>
                  </a:cubicBezTo>
                  <a:cubicBezTo>
                    <a:pt x="5194" y="1155"/>
                    <a:pt x="4040" y="1"/>
                    <a:pt x="259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5" name="Google Shape;4905;p64"/>
            <p:cNvSpPr/>
            <p:nvPr/>
          </p:nvSpPr>
          <p:spPr>
            <a:xfrm>
              <a:off x="2076050" y="1492350"/>
              <a:ext cx="145200" cy="144300"/>
            </a:xfrm>
            <a:custGeom>
              <a:avLst/>
              <a:gdLst/>
              <a:ahLst/>
              <a:cxnLst/>
              <a:rect l="l" t="t" r="r" b="b"/>
              <a:pathLst>
                <a:path w="5808" h="5772" extrusionOk="0">
                  <a:moveTo>
                    <a:pt x="2886" y="577"/>
                  </a:moveTo>
                  <a:cubicBezTo>
                    <a:pt x="3536" y="577"/>
                    <a:pt x="4113" y="830"/>
                    <a:pt x="4509" y="1263"/>
                  </a:cubicBezTo>
                  <a:cubicBezTo>
                    <a:pt x="4942" y="1659"/>
                    <a:pt x="5195" y="2237"/>
                    <a:pt x="5195" y="2886"/>
                  </a:cubicBezTo>
                  <a:cubicBezTo>
                    <a:pt x="5195" y="3499"/>
                    <a:pt x="4942" y="4076"/>
                    <a:pt x="4509" y="4509"/>
                  </a:cubicBezTo>
                  <a:cubicBezTo>
                    <a:pt x="4113" y="4906"/>
                    <a:pt x="3536" y="5158"/>
                    <a:pt x="2886" y="5158"/>
                  </a:cubicBezTo>
                  <a:cubicBezTo>
                    <a:pt x="2273" y="5158"/>
                    <a:pt x="1696" y="4906"/>
                    <a:pt x="1263" y="4509"/>
                  </a:cubicBezTo>
                  <a:cubicBezTo>
                    <a:pt x="867" y="4076"/>
                    <a:pt x="614" y="3499"/>
                    <a:pt x="614" y="2886"/>
                  </a:cubicBezTo>
                  <a:cubicBezTo>
                    <a:pt x="614" y="2237"/>
                    <a:pt x="867" y="1659"/>
                    <a:pt x="1263" y="1263"/>
                  </a:cubicBezTo>
                  <a:cubicBezTo>
                    <a:pt x="1696" y="830"/>
                    <a:pt x="2273" y="577"/>
                    <a:pt x="2886" y="577"/>
                  </a:cubicBezTo>
                  <a:close/>
                  <a:moveTo>
                    <a:pt x="2886" y="0"/>
                  </a:moveTo>
                  <a:cubicBezTo>
                    <a:pt x="1299" y="0"/>
                    <a:pt x="1" y="1299"/>
                    <a:pt x="1" y="2886"/>
                  </a:cubicBezTo>
                  <a:cubicBezTo>
                    <a:pt x="1" y="4473"/>
                    <a:pt x="1299" y="5771"/>
                    <a:pt x="2886" y="5771"/>
                  </a:cubicBezTo>
                  <a:cubicBezTo>
                    <a:pt x="4509" y="5771"/>
                    <a:pt x="5808" y="4473"/>
                    <a:pt x="5808" y="2886"/>
                  </a:cubicBezTo>
                  <a:cubicBezTo>
                    <a:pt x="5808" y="1299"/>
                    <a:pt x="4509" y="0"/>
                    <a:pt x="28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6" name="Google Shape;4906;p64"/>
            <p:cNvSpPr/>
            <p:nvPr/>
          </p:nvSpPr>
          <p:spPr>
            <a:xfrm>
              <a:off x="2140975" y="2779950"/>
              <a:ext cx="15350" cy="345350"/>
            </a:xfrm>
            <a:custGeom>
              <a:avLst/>
              <a:gdLst/>
              <a:ahLst/>
              <a:cxnLst/>
              <a:rect l="l" t="t" r="r" b="b"/>
              <a:pathLst>
                <a:path w="614" h="13814" extrusionOk="0">
                  <a:moveTo>
                    <a:pt x="289" y="0"/>
                  </a:moveTo>
                  <a:cubicBezTo>
                    <a:pt x="145" y="0"/>
                    <a:pt x="1" y="144"/>
                    <a:pt x="1" y="325"/>
                  </a:cubicBezTo>
                  <a:lnTo>
                    <a:pt x="1" y="13489"/>
                  </a:lnTo>
                  <a:cubicBezTo>
                    <a:pt x="1" y="13670"/>
                    <a:pt x="145" y="13814"/>
                    <a:pt x="289" y="13814"/>
                  </a:cubicBezTo>
                  <a:cubicBezTo>
                    <a:pt x="470" y="13814"/>
                    <a:pt x="614" y="13670"/>
                    <a:pt x="614" y="13489"/>
                  </a:cubicBezTo>
                  <a:lnTo>
                    <a:pt x="614" y="325"/>
                  </a:lnTo>
                  <a:cubicBezTo>
                    <a:pt x="614" y="144"/>
                    <a:pt x="470" y="0"/>
                    <a:pt x="2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7" name="Google Shape;4907;p64"/>
            <p:cNvSpPr/>
            <p:nvPr/>
          </p:nvSpPr>
          <p:spPr>
            <a:xfrm>
              <a:off x="2083275" y="3068475"/>
              <a:ext cx="129875" cy="129875"/>
            </a:xfrm>
            <a:custGeom>
              <a:avLst/>
              <a:gdLst/>
              <a:ahLst/>
              <a:cxnLst/>
              <a:rect l="l" t="t" r="r" b="b"/>
              <a:pathLst>
                <a:path w="5195" h="5195" extrusionOk="0">
                  <a:moveTo>
                    <a:pt x="2597" y="1"/>
                  </a:moveTo>
                  <a:cubicBezTo>
                    <a:pt x="1191" y="1"/>
                    <a:pt x="1" y="1191"/>
                    <a:pt x="1" y="2598"/>
                  </a:cubicBezTo>
                  <a:cubicBezTo>
                    <a:pt x="1" y="4040"/>
                    <a:pt x="1191" y="5194"/>
                    <a:pt x="2597" y="5194"/>
                  </a:cubicBezTo>
                  <a:cubicBezTo>
                    <a:pt x="4040" y="5194"/>
                    <a:pt x="5194" y="4040"/>
                    <a:pt x="5194" y="2598"/>
                  </a:cubicBezTo>
                  <a:cubicBezTo>
                    <a:pt x="5194" y="1191"/>
                    <a:pt x="4040" y="1"/>
                    <a:pt x="259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8" name="Google Shape;4908;p64"/>
            <p:cNvSpPr/>
            <p:nvPr/>
          </p:nvSpPr>
          <p:spPr>
            <a:xfrm>
              <a:off x="2076050" y="3061275"/>
              <a:ext cx="145200" cy="145175"/>
            </a:xfrm>
            <a:custGeom>
              <a:avLst/>
              <a:gdLst/>
              <a:ahLst/>
              <a:cxnLst/>
              <a:rect l="l" t="t" r="r" b="b"/>
              <a:pathLst>
                <a:path w="5808" h="5807" extrusionOk="0">
                  <a:moveTo>
                    <a:pt x="2886" y="613"/>
                  </a:moveTo>
                  <a:cubicBezTo>
                    <a:pt x="3536" y="613"/>
                    <a:pt x="4113" y="866"/>
                    <a:pt x="4509" y="1263"/>
                  </a:cubicBezTo>
                  <a:cubicBezTo>
                    <a:pt x="4942" y="1695"/>
                    <a:pt x="5195" y="2272"/>
                    <a:pt x="5195" y="2886"/>
                  </a:cubicBezTo>
                  <a:cubicBezTo>
                    <a:pt x="5195" y="3535"/>
                    <a:pt x="4942" y="4112"/>
                    <a:pt x="4509" y="4509"/>
                  </a:cubicBezTo>
                  <a:cubicBezTo>
                    <a:pt x="4113" y="4941"/>
                    <a:pt x="3536" y="5194"/>
                    <a:pt x="2886" y="5194"/>
                  </a:cubicBezTo>
                  <a:cubicBezTo>
                    <a:pt x="2273" y="5194"/>
                    <a:pt x="1696" y="4941"/>
                    <a:pt x="1263" y="4509"/>
                  </a:cubicBezTo>
                  <a:cubicBezTo>
                    <a:pt x="867" y="4112"/>
                    <a:pt x="614" y="3535"/>
                    <a:pt x="614" y="2886"/>
                  </a:cubicBezTo>
                  <a:cubicBezTo>
                    <a:pt x="614" y="2272"/>
                    <a:pt x="867" y="1695"/>
                    <a:pt x="1263" y="1263"/>
                  </a:cubicBezTo>
                  <a:cubicBezTo>
                    <a:pt x="1696" y="866"/>
                    <a:pt x="2273" y="613"/>
                    <a:pt x="2886" y="613"/>
                  </a:cubicBezTo>
                  <a:close/>
                  <a:moveTo>
                    <a:pt x="2886" y="0"/>
                  </a:moveTo>
                  <a:cubicBezTo>
                    <a:pt x="1299" y="0"/>
                    <a:pt x="1" y="1299"/>
                    <a:pt x="1" y="2886"/>
                  </a:cubicBezTo>
                  <a:cubicBezTo>
                    <a:pt x="1" y="4509"/>
                    <a:pt x="1299" y="5771"/>
                    <a:pt x="2886" y="5807"/>
                  </a:cubicBezTo>
                  <a:cubicBezTo>
                    <a:pt x="4509" y="5771"/>
                    <a:pt x="5808" y="4509"/>
                    <a:pt x="5808" y="2886"/>
                  </a:cubicBezTo>
                  <a:cubicBezTo>
                    <a:pt x="5808" y="1299"/>
                    <a:pt x="4509" y="0"/>
                    <a:pt x="28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9" name="Google Shape;4909;p64"/>
            <p:cNvSpPr/>
            <p:nvPr/>
          </p:nvSpPr>
          <p:spPr>
            <a:xfrm>
              <a:off x="1755975" y="2124425"/>
              <a:ext cx="147900" cy="90200"/>
            </a:xfrm>
            <a:custGeom>
              <a:avLst/>
              <a:gdLst/>
              <a:ahLst/>
              <a:cxnLst/>
              <a:rect l="l" t="t" r="r" b="b"/>
              <a:pathLst>
                <a:path w="5916" h="3608" extrusionOk="0">
                  <a:moveTo>
                    <a:pt x="345" y="0"/>
                  </a:moveTo>
                  <a:cubicBezTo>
                    <a:pt x="233" y="0"/>
                    <a:pt x="120" y="49"/>
                    <a:pt x="72" y="145"/>
                  </a:cubicBezTo>
                  <a:cubicBezTo>
                    <a:pt x="0" y="289"/>
                    <a:pt x="36" y="469"/>
                    <a:pt x="180" y="578"/>
                  </a:cubicBezTo>
                  <a:lnTo>
                    <a:pt x="5410" y="3571"/>
                  </a:lnTo>
                  <a:cubicBezTo>
                    <a:pt x="5458" y="3595"/>
                    <a:pt x="5510" y="3607"/>
                    <a:pt x="5563" y="3607"/>
                  </a:cubicBezTo>
                  <a:cubicBezTo>
                    <a:pt x="5667" y="3607"/>
                    <a:pt x="5771" y="3559"/>
                    <a:pt x="5843" y="3463"/>
                  </a:cubicBezTo>
                  <a:cubicBezTo>
                    <a:pt x="5915" y="3319"/>
                    <a:pt x="5843" y="3138"/>
                    <a:pt x="5699" y="3066"/>
                  </a:cubicBezTo>
                  <a:lnTo>
                    <a:pt x="505" y="36"/>
                  </a:lnTo>
                  <a:cubicBezTo>
                    <a:pt x="457" y="12"/>
                    <a:pt x="401" y="0"/>
                    <a:pt x="3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0" name="Google Shape;4910;p64"/>
            <p:cNvSpPr/>
            <p:nvPr/>
          </p:nvSpPr>
          <p:spPr>
            <a:xfrm>
              <a:off x="1897525" y="2348350"/>
              <a:ext cx="513075" cy="161125"/>
            </a:xfrm>
            <a:custGeom>
              <a:avLst/>
              <a:gdLst/>
              <a:ahLst/>
              <a:cxnLst/>
              <a:rect l="l" t="t" r="r" b="b"/>
              <a:pathLst>
                <a:path w="20523" h="6445" extrusionOk="0">
                  <a:moveTo>
                    <a:pt x="10450" y="0"/>
                  </a:moveTo>
                  <a:cubicBezTo>
                    <a:pt x="10406" y="0"/>
                    <a:pt x="10361" y="9"/>
                    <a:pt x="10316" y="24"/>
                  </a:cubicBezTo>
                  <a:lnTo>
                    <a:pt x="181" y="5903"/>
                  </a:lnTo>
                  <a:cubicBezTo>
                    <a:pt x="37" y="5975"/>
                    <a:pt x="1" y="6156"/>
                    <a:pt x="73" y="6300"/>
                  </a:cubicBezTo>
                  <a:cubicBezTo>
                    <a:pt x="145" y="6396"/>
                    <a:pt x="249" y="6444"/>
                    <a:pt x="353" y="6444"/>
                  </a:cubicBezTo>
                  <a:cubicBezTo>
                    <a:pt x="405" y="6444"/>
                    <a:pt x="458" y="6432"/>
                    <a:pt x="506" y="6408"/>
                  </a:cubicBezTo>
                  <a:lnTo>
                    <a:pt x="10496" y="637"/>
                  </a:lnTo>
                  <a:lnTo>
                    <a:pt x="20018" y="6336"/>
                  </a:lnTo>
                  <a:cubicBezTo>
                    <a:pt x="20066" y="6360"/>
                    <a:pt x="20118" y="6372"/>
                    <a:pt x="20170" y="6372"/>
                  </a:cubicBezTo>
                  <a:cubicBezTo>
                    <a:pt x="20274" y="6372"/>
                    <a:pt x="20379" y="6324"/>
                    <a:pt x="20451" y="6228"/>
                  </a:cubicBezTo>
                  <a:cubicBezTo>
                    <a:pt x="20523" y="6083"/>
                    <a:pt x="20487" y="5903"/>
                    <a:pt x="20343" y="5795"/>
                  </a:cubicBezTo>
                  <a:lnTo>
                    <a:pt x="10640" y="60"/>
                  </a:lnTo>
                  <a:cubicBezTo>
                    <a:pt x="10577" y="18"/>
                    <a:pt x="10514" y="0"/>
                    <a:pt x="104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1" name="Google Shape;4911;p64"/>
            <p:cNvSpPr/>
            <p:nvPr/>
          </p:nvSpPr>
          <p:spPr>
            <a:xfrm>
              <a:off x="2151800" y="2053200"/>
              <a:ext cx="15350" cy="310200"/>
            </a:xfrm>
            <a:custGeom>
              <a:avLst/>
              <a:gdLst/>
              <a:ahLst/>
              <a:cxnLst/>
              <a:rect l="l" t="t" r="r" b="b"/>
              <a:pathLst>
                <a:path w="614" h="12408" extrusionOk="0">
                  <a:moveTo>
                    <a:pt x="325" y="0"/>
                  </a:moveTo>
                  <a:cubicBezTo>
                    <a:pt x="145" y="0"/>
                    <a:pt x="1" y="144"/>
                    <a:pt x="1" y="325"/>
                  </a:cubicBezTo>
                  <a:lnTo>
                    <a:pt x="1" y="12119"/>
                  </a:lnTo>
                  <a:cubicBezTo>
                    <a:pt x="1" y="12263"/>
                    <a:pt x="145" y="12407"/>
                    <a:pt x="325" y="12407"/>
                  </a:cubicBezTo>
                  <a:cubicBezTo>
                    <a:pt x="469" y="12407"/>
                    <a:pt x="614" y="12263"/>
                    <a:pt x="614" y="12119"/>
                  </a:cubicBezTo>
                  <a:lnTo>
                    <a:pt x="614" y="325"/>
                  </a:lnTo>
                  <a:cubicBezTo>
                    <a:pt x="614" y="144"/>
                    <a:pt x="469" y="0"/>
                    <a:pt x="3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2" name="Google Shape;4912;p64"/>
            <p:cNvSpPr/>
            <p:nvPr/>
          </p:nvSpPr>
          <p:spPr>
            <a:xfrm>
              <a:off x="2929950" y="911675"/>
              <a:ext cx="189375" cy="15350"/>
            </a:xfrm>
            <a:custGeom>
              <a:avLst/>
              <a:gdLst/>
              <a:ahLst/>
              <a:cxnLst/>
              <a:rect l="l" t="t" r="r" b="b"/>
              <a:pathLst>
                <a:path w="7575" h="614" extrusionOk="0">
                  <a:moveTo>
                    <a:pt x="325" y="0"/>
                  </a:moveTo>
                  <a:cubicBezTo>
                    <a:pt x="145" y="0"/>
                    <a:pt x="1" y="144"/>
                    <a:pt x="1" y="325"/>
                  </a:cubicBezTo>
                  <a:cubicBezTo>
                    <a:pt x="1" y="469"/>
                    <a:pt x="145" y="613"/>
                    <a:pt x="325" y="613"/>
                  </a:cubicBezTo>
                  <a:lnTo>
                    <a:pt x="7250" y="613"/>
                  </a:lnTo>
                  <a:cubicBezTo>
                    <a:pt x="7430" y="613"/>
                    <a:pt x="7575" y="469"/>
                    <a:pt x="7575" y="325"/>
                  </a:cubicBezTo>
                  <a:cubicBezTo>
                    <a:pt x="7575" y="144"/>
                    <a:pt x="7430" y="0"/>
                    <a:pt x="72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3" name="Google Shape;4913;p64"/>
            <p:cNvSpPr/>
            <p:nvPr/>
          </p:nvSpPr>
          <p:spPr>
            <a:xfrm>
              <a:off x="2496250" y="911675"/>
              <a:ext cx="376925" cy="15350"/>
            </a:xfrm>
            <a:custGeom>
              <a:avLst/>
              <a:gdLst/>
              <a:ahLst/>
              <a:cxnLst/>
              <a:rect l="l" t="t" r="r" b="b"/>
              <a:pathLst>
                <a:path w="15077" h="614" extrusionOk="0">
                  <a:moveTo>
                    <a:pt x="289" y="0"/>
                  </a:moveTo>
                  <a:cubicBezTo>
                    <a:pt x="108" y="0"/>
                    <a:pt x="0" y="144"/>
                    <a:pt x="0" y="325"/>
                  </a:cubicBezTo>
                  <a:cubicBezTo>
                    <a:pt x="0" y="469"/>
                    <a:pt x="108" y="613"/>
                    <a:pt x="289" y="613"/>
                  </a:cubicBezTo>
                  <a:lnTo>
                    <a:pt x="14788" y="613"/>
                  </a:lnTo>
                  <a:cubicBezTo>
                    <a:pt x="14932" y="613"/>
                    <a:pt x="15076" y="469"/>
                    <a:pt x="15076" y="325"/>
                  </a:cubicBezTo>
                  <a:cubicBezTo>
                    <a:pt x="15076" y="144"/>
                    <a:pt x="14932" y="0"/>
                    <a:pt x="147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4" name="Google Shape;4914;p64"/>
            <p:cNvSpPr/>
            <p:nvPr/>
          </p:nvSpPr>
          <p:spPr>
            <a:xfrm>
              <a:off x="2322225" y="911675"/>
              <a:ext cx="109125" cy="15350"/>
            </a:xfrm>
            <a:custGeom>
              <a:avLst/>
              <a:gdLst/>
              <a:ahLst/>
              <a:cxnLst/>
              <a:rect l="l" t="t" r="r" b="b"/>
              <a:pathLst>
                <a:path w="4365" h="614" extrusionOk="0">
                  <a:moveTo>
                    <a:pt x="289" y="0"/>
                  </a:moveTo>
                  <a:cubicBezTo>
                    <a:pt x="145" y="0"/>
                    <a:pt x="0" y="144"/>
                    <a:pt x="0" y="325"/>
                  </a:cubicBezTo>
                  <a:cubicBezTo>
                    <a:pt x="0" y="469"/>
                    <a:pt x="145" y="613"/>
                    <a:pt x="289" y="613"/>
                  </a:cubicBezTo>
                  <a:lnTo>
                    <a:pt x="4076" y="613"/>
                  </a:lnTo>
                  <a:cubicBezTo>
                    <a:pt x="4220" y="613"/>
                    <a:pt x="4364" y="469"/>
                    <a:pt x="4364" y="325"/>
                  </a:cubicBezTo>
                  <a:cubicBezTo>
                    <a:pt x="4364" y="144"/>
                    <a:pt x="4220" y="0"/>
                    <a:pt x="40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5" name="Google Shape;4915;p64"/>
            <p:cNvSpPr/>
            <p:nvPr/>
          </p:nvSpPr>
          <p:spPr>
            <a:xfrm>
              <a:off x="2647725" y="984700"/>
              <a:ext cx="471600" cy="15350"/>
            </a:xfrm>
            <a:custGeom>
              <a:avLst/>
              <a:gdLst/>
              <a:ahLst/>
              <a:cxnLst/>
              <a:rect l="l" t="t" r="r" b="b"/>
              <a:pathLst>
                <a:path w="18864" h="614" extrusionOk="0">
                  <a:moveTo>
                    <a:pt x="325" y="1"/>
                  </a:moveTo>
                  <a:cubicBezTo>
                    <a:pt x="145" y="1"/>
                    <a:pt x="1" y="145"/>
                    <a:pt x="1" y="289"/>
                  </a:cubicBezTo>
                  <a:cubicBezTo>
                    <a:pt x="1" y="469"/>
                    <a:pt x="145" y="614"/>
                    <a:pt x="325" y="614"/>
                  </a:cubicBezTo>
                  <a:lnTo>
                    <a:pt x="18539" y="614"/>
                  </a:lnTo>
                  <a:cubicBezTo>
                    <a:pt x="18719" y="614"/>
                    <a:pt x="18864" y="469"/>
                    <a:pt x="18864" y="289"/>
                  </a:cubicBezTo>
                  <a:cubicBezTo>
                    <a:pt x="18864" y="145"/>
                    <a:pt x="18719" y="1"/>
                    <a:pt x="185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6" name="Google Shape;4916;p64"/>
            <p:cNvSpPr/>
            <p:nvPr/>
          </p:nvSpPr>
          <p:spPr>
            <a:xfrm>
              <a:off x="2322225" y="984700"/>
              <a:ext cx="174050" cy="15350"/>
            </a:xfrm>
            <a:custGeom>
              <a:avLst/>
              <a:gdLst/>
              <a:ahLst/>
              <a:cxnLst/>
              <a:rect l="l" t="t" r="r" b="b"/>
              <a:pathLst>
                <a:path w="6962" h="614" extrusionOk="0">
                  <a:moveTo>
                    <a:pt x="289" y="1"/>
                  </a:moveTo>
                  <a:cubicBezTo>
                    <a:pt x="145" y="1"/>
                    <a:pt x="0" y="145"/>
                    <a:pt x="0" y="289"/>
                  </a:cubicBezTo>
                  <a:cubicBezTo>
                    <a:pt x="0" y="469"/>
                    <a:pt x="145" y="614"/>
                    <a:pt x="289" y="614"/>
                  </a:cubicBezTo>
                  <a:lnTo>
                    <a:pt x="6673" y="614"/>
                  </a:lnTo>
                  <a:cubicBezTo>
                    <a:pt x="6853" y="614"/>
                    <a:pt x="6961" y="469"/>
                    <a:pt x="6961" y="289"/>
                  </a:cubicBezTo>
                  <a:cubicBezTo>
                    <a:pt x="6961" y="145"/>
                    <a:pt x="6853" y="1"/>
                    <a:pt x="66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7" name="Google Shape;4917;p64"/>
            <p:cNvSpPr/>
            <p:nvPr/>
          </p:nvSpPr>
          <p:spPr>
            <a:xfrm>
              <a:off x="3024625" y="1067650"/>
              <a:ext cx="94700" cy="15350"/>
            </a:xfrm>
            <a:custGeom>
              <a:avLst/>
              <a:gdLst/>
              <a:ahLst/>
              <a:cxnLst/>
              <a:rect l="l" t="t" r="r" b="b"/>
              <a:pathLst>
                <a:path w="3788" h="614" extrusionOk="0">
                  <a:moveTo>
                    <a:pt x="289" y="1"/>
                  </a:moveTo>
                  <a:cubicBezTo>
                    <a:pt x="145" y="1"/>
                    <a:pt x="1" y="145"/>
                    <a:pt x="1" y="325"/>
                  </a:cubicBezTo>
                  <a:cubicBezTo>
                    <a:pt x="1" y="470"/>
                    <a:pt x="145" y="614"/>
                    <a:pt x="289" y="614"/>
                  </a:cubicBezTo>
                  <a:lnTo>
                    <a:pt x="3463" y="614"/>
                  </a:lnTo>
                  <a:cubicBezTo>
                    <a:pt x="3643" y="614"/>
                    <a:pt x="3788" y="470"/>
                    <a:pt x="3788" y="325"/>
                  </a:cubicBezTo>
                  <a:cubicBezTo>
                    <a:pt x="3788" y="145"/>
                    <a:pt x="3643" y="1"/>
                    <a:pt x="34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8" name="Google Shape;4918;p64"/>
            <p:cNvSpPr/>
            <p:nvPr/>
          </p:nvSpPr>
          <p:spPr>
            <a:xfrm>
              <a:off x="2800100" y="1067650"/>
              <a:ext cx="174050" cy="15350"/>
            </a:xfrm>
            <a:custGeom>
              <a:avLst/>
              <a:gdLst/>
              <a:ahLst/>
              <a:cxnLst/>
              <a:rect l="l" t="t" r="r" b="b"/>
              <a:pathLst>
                <a:path w="6962" h="614" extrusionOk="0">
                  <a:moveTo>
                    <a:pt x="289" y="1"/>
                  </a:moveTo>
                  <a:cubicBezTo>
                    <a:pt x="145" y="1"/>
                    <a:pt x="1" y="145"/>
                    <a:pt x="1" y="325"/>
                  </a:cubicBezTo>
                  <a:cubicBezTo>
                    <a:pt x="1" y="470"/>
                    <a:pt x="145" y="614"/>
                    <a:pt x="289" y="614"/>
                  </a:cubicBezTo>
                  <a:lnTo>
                    <a:pt x="6673" y="614"/>
                  </a:lnTo>
                  <a:cubicBezTo>
                    <a:pt x="6854" y="614"/>
                    <a:pt x="6962" y="470"/>
                    <a:pt x="6962" y="325"/>
                  </a:cubicBezTo>
                  <a:cubicBezTo>
                    <a:pt x="6962" y="145"/>
                    <a:pt x="6854" y="1"/>
                    <a:pt x="66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9" name="Google Shape;4919;p64"/>
            <p:cNvSpPr/>
            <p:nvPr/>
          </p:nvSpPr>
          <p:spPr>
            <a:xfrm>
              <a:off x="2322225" y="1067650"/>
              <a:ext cx="384125" cy="15350"/>
            </a:xfrm>
            <a:custGeom>
              <a:avLst/>
              <a:gdLst/>
              <a:ahLst/>
              <a:cxnLst/>
              <a:rect l="l" t="t" r="r" b="b"/>
              <a:pathLst>
                <a:path w="15365" h="614" extrusionOk="0">
                  <a:moveTo>
                    <a:pt x="289" y="1"/>
                  </a:moveTo>
                  <a:cubicBezTo>
                    <a:pt x="145" y="1"/>
                    <a:pt x="0" y="145"/>
                    <a:pt x="0" y="325"/>
                  </a:cubicBezTo>
                  <a:cubicBezTo>
                    <a:pt x="0" y="470"/>
                    <a:pt x="145" y="614"/>
                    <a:pt x="289" y="614"/>
                  </a:cubicBezTo>
                  <a:lnTo>
                    <a:pt x="15076" y="614"/>
                  </a:lnTo>
                  <a:cubicBezTo>
                    <a:pt x="15221" y="614"/>
                    <a:pt x="15365" y="470"/>
                    <a:pt x="15365" y="325"/>
                  </a:cubicBezTo>
                  <a:cubicBezTo>
                    <a:pt x="15365" y="145"/>
                    <a:pt x="15221" y="1"/>
                    <a:pt x="150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0" name="Google Shape;4920;p64"/>
            <p:cNvSpPr/>
            <p:nvPr/>
          </p:nvSpPr>
          <p:spPr>
            <a:xfrm>
              <a:off x="2699125" y="1151525"/>
              <a:ext cx="420200" cy="14450"/>
            </a:xfrm>
            <a:custGeom>
              <a:avLst/>
              <a:gdLst/>
              <a:ahLst/>
              <a:cxnLst/>
              <a:rect l="l" t="t" r="r" b="b"/>
              <a:pathLst>
                <a:path w="16808" h="578" extrusionOk="0">
                  <a:moveTo>
                    <a:pt x="289" y="0"/>
                  </a:moveTo>
                  <a:cubicBezTo>
                    <a:pt x="109" y="0"/>
                    <a:pt x="0" y="108"/>
                    <a:pt x="0" y="289"/>
                  </a:cubicBezTo>
                  <a:cubicBezTo>
                    <a:pt x="0" y="433"/>
                    <a:pt x="109" y="577"/>
                    <a:pt x="289" y="577"/>
                  </a:cubicBezTo>
                  <a:lnTo>
                    <a:pt x="16483" y="577"/>
                  </a:lnTo>
                  <a:cubicBezTo>
                    <a:pt x="16663" y="577"/>
                    <a:pt x="16808" y="433"/>
                    <a:pt x="16808" y="289"/>
                  </a:cubicBezTo>
                  <a:cubicBezTo>
                    <a:pt x="16808" y="108"/>
                    <a:pt x="16663" y="0"/>
                    <a:pt x="164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1" name="Google Shape;4921;p64"/>
            <p:cNvSpPr/>
            <p:nvPr/>
          </p:nvSpPr>
          <p:spPr>
            <a:xfrm>
              <a:off x="2322225" y="1151525"/>
              <a:ext cx="304775" cy="14450"/>
            </a:xfrm>
            <a:custGeom>
              <a:avLst/>
              <a:gdLst/>
              <a:ahLst/>
              <a:cxnLst/>
              <a:rect l="l" t="t" r="r" b="b"/>
              <a:pathLst>
                <a:path w="12191" h="578" extrusionOk="0">
                  <a:moveTo>
                    <a:pt x="289" y="0"/>
                  </a:moveTo>
                  <a:cubicBezTo>
                    <a:pt x="145" y="0"/>
                    <a:pt x="0" y="108"/>
                    <a:pt x="0" y="289"/>
                  </a:cubicBezTo>
                  <a:cubicBezTo>
                    <a:pt x="0" y="433"/>
                    <a:pt x="145" y="577"/>
                    <a:pt x="289" y="577"/>
                  </a:cubicBezTo>
                  <a:lnTo>
                    <a:pt x="11902" y="577"/>
                  </a:lnTo>
                  <a:cubicBezTo>
                    <a:pt x="12047" y="577"/>
                    <a:pt x="12191" y="433"/>
                    <a:pt x="12191" y="289"/>
                  </a:cubicBezTo>
                  <a:cubicBezTo>
                    <a:pt x="12191" y="108"/>
                    <a:pt x="12047" y="0"/>
                    <a:pt x="119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2" name="Google Shape;4922;p64"/>
            <p:cNvSpPr/>
            <p:nvPr/>
          </p:nvSpPr>
          <p:spPr>
            <a:xfrm>
              <a:off x="2929950" y="1234475"/>
              <a:ext cx="189375" cy="14450"/>
            </a:xfrm>
            <a:custGeom>
              <a:avLst/>
              <a:gdLst/>
              <a:ahLst/>
              <a:cxnLst/>
              <a:rect l="l" t="t" r="r" b="b"/>
              <a:pathLst>
                <a:path w="7575" h="578" extrusionOk="0">
                  <a:moveTo>
                    <a:pt x="325" y="0"/>
                  </a:moveTo>
                  <a:cubicBezTo>
                    <a:pt x="145" y="0"/>
                    <a:pt x="1" y="144"/>
                    <a:pt x="1" y="289"/>
                  </a:cubicBezTo>
                  <a:cubicBezTo>
                    <a:pt x="1" y="469"/>
                    <a:pt x="145" y="577"/>
                    <a:pt x="325" y="577"/>
                  </a:cubicBezTo>
                  <a:lnTo>
                    <a:pt x="7250" y="577"/>
                  </a:lnTo>
                  <a:cubicBezTo>
                    <a:pt x="7430" y="577"/>
                    <a:pt x="7575" y="469"/>
                    <a:pt x="7575" y="289"/>
                  </a:cubicBezTo>
                  <a:cubicBezTo>
                    <a:pt x="7575" y="144"/>
                    <a:pt x="7430" y="0"/>
                    <a:pt x="72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3" name="Google Shape;4923;p64"/>
            <p:cNvSpPr/>
            <p:nvPr/>
          </p:nvSpPr>
          <p:spPr>
            <a:xfrm>
              <a:off x="2496250" y="1234475"/>
              <a:ext cx="376925" cy="14450"/>
            </a:xfrm>
            <a:custGeom>
              <a:avLst/>
              <a:gdLst/>
              <a:ahLst/>
              <a:cxnLst/>
              <a:rect l="l" t="t" r="r" b="b"/>
              <a:pathLst>
                <a:path w="15077" h="578" extrusionOk="0">
                  <a:moveTo>
                    <a:pt x="289" y="0"/>
                  </a:moveTo>
                  <a:cubicBezTo>
                    <a:pt x="108" y="0"/>
                    <a:pt x="0" y="144"/>
                    <a:pt x="0" y="289"/>
                  </a:cubicBezTo>
                  <a:cubicBezTo>
                    <a:pt x="0" y="469"/>
                    <a:pt x="108" y="577"/>
                    <a:pt x="289" y="577"/>
                  </a:cubicBezTo>
                  <a:lnTo>
                    <a:pt x="14788" y="577"/>
                  </a:lnTo>
                  <a:cubicBezTo>
                    <a:pt x="14932" y="577"/>
                    <a:pt x="15076" y="469"/>
                    <a:pt x="15076" y="289"/>
                  </a:cubicBezTo>
                  <a:cubicBezTo>
                    <a:pt x="15076" y="144"/>
                    <a:pt x="14932" y="0"/>
                    <a:pt x="147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4" name="Google Shape;4924;p64"/>
            <p:cNvSpPr/>
            <p:nvPr/>
          </p:nvSpPr>
          <p:spPr>
            <a:xfrm>
              <a:off x="2322225" y="1234475"/>
              <a:ext cx="109125" cy="14450"/>
            </a:xfrm>
            <a:custGeom>
              <a:avLst/>
              <a:gdLst/>
              <a:ahLst/>
              <a:cxnLst/>
              <a:rect l="l" t="t" r="r" b="b"/>
              <a:pathLst>
                <a:path w="4365" h="578" extrusionOk="0">
                  <a:moveTo>
                    <a:pt x="289" y="0"/>
                  </a:moveTo>
                  <a:cubicBezTo>
                    <a:pt x="145" y="0"/>
                    <a:pt x="0" y="144"/>
                    <a:pt x="0" y="289"/>
                  </a:cubicBezTo>
                  <a:cubicBezTo>
                    <a:pt x="0" y="469"/>
                    <a:pt x="145" y="577"/>
                    <a:pt x="289" y="577"/>
                  </a:cubicBezTo>
                  <a:lnTo>
                    <a:pt x="4076" y="577"/>
                  </a:lnTo>
                  <a:cubicBezTo>
                    <a:pt x="4220" y="577"/>
                    <a:pt x="4364" y="469"/>
                    <a:pt x="4364" y="289"/>
                  </a:cubicBezTo>
                  <a:cubicBezTo>
                    <a:pt x="4364" y="144"/>
                    <a:pt x="4220" y="0"/>
                    <a:pt x="40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5" name="Google Shape;4925;p64"/>
            <p:cNvSpPr/>
            <p:nvPr/>
          </p:nvSpPr>
          <p:spPr>
            <a:xfrm>
              <a:off x="2647725" y="1306600"/>
              <a:ext cx="471600" cy="15350"/>
            </a:xfrm>
            <a:custGeom>
              <a:avLst/>
              <a:gdLst/>
              <a:ahLst/>
              <a:cxnLst/>
              <a:rect l="l" t="t" r="r" b="b"/>
              <a:pathLst>
                <a:path w="18864" h="614" extrusionOk="0">
                  <a:moveTo>
                    <a:pt x="325" y="1"/>
                  </a:moveTo>
                  <a:cubicBezTo>
                    <a:pt x="145" y="1"/>
                    <a:pt x="1" y="145"/>
                    <a:pt x="1" y="325"/>
                  </a:cubicBezTo>
                  <a:cubicBezTo>
                    <a:pt x="1" y="469"/>
                    <a:pt x="145" y="614"/>
                    <a:pt x="325" y="614"/>
                  </a:cubicBezTo>
                  <a:lnTo>
                    <a:pt x="18539" y="614"/>
                  </a:lnTo>
                  <a:cubicBezTo>
                    <a:pt x="18719" y="614"/>
                    <a:pt x="18864" y="469"/>
                    <a:pt x="18864" y="325"/>
                  </a:cubicBezTo>
                  <a:cubicBezTo>
                    <a:pt x="18864" y="145"/>
                    <a:pt x="18719" y="1"/>
                    <a:pt x="185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6" name="Google Shape;4926;p64"/>
            <p:cNvSpPr/>
            <p:nvPr/>
          </p:nvSpPr>
          <p:spPr>
            <a:xfrm>
              <a:off x="2322225" y="1306600"/>
              <a:ext cx="174050" cy="15350"/>
            </a:xfrm>
            <a:custGeom>
              <a:avLst/>
              <a:gdLst/>
              <a:ahLst/>
              <a:cxnLst/>
              <a:rect l="l" t="t" r="r" b="b"/>
              <a:pathLst>
                <a:path w="6962" h="614" extrusionOk="0">
                  <a:moveTo>
                    <a:pt x="289" y="1"/>
                  </a:moveTo>
                  <a:cubicBezTo>
                    <a:pt x="145" y="1"/>
                    <a:pt x="0" y="145"/>
                    <a:pt x="0" y="325"/>
                  </a:cubicBezTo>
                  <a:cubicBezTo>
                    <a:pt x="0" y="469"/>
                    <a:pt x="145" y="614"/>
                    <a:pt x="289" y="614"/>
                  </a:cubicBezTo>
                  <a:lnTo>
                    <a:pt x="6673" y="614"/>
                  </a:lnTo>
                  <a:cubicBezTo>
                    <a:pt x="6853" y="614"/>
                    <a:pt x="6961" y="469"/>
                    <a:pt x="6961" y="325"/>
                  </a:cubicBezTo>
                  <a:cubicBezTo>
                    <a:pt x="6961" y="145"/>
                    <a:pt x="6853" y="1"/>
                    <a:pt x="66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7" name="Google Shape;4927;p64"/>
            <p:cNvSpPr/>
            <p:nvPr/>
          </p:nvSpPr>
          <p:spPr>
            <a:xfrm>
              <a:off x="3024625" y="1390450"/>
              <a:ext cx="94700" cy="14450"/>
            </a:xfrm>
            <a:custGeom>
              <a:avLst/>
              <a:gdLst/>
              <a:ahLst/>
              <a:cxnLst/>
              <a:rect l="l" t="t" r="r" b="b"/>
              <a:pathLst>
                <a:path w="3788" h="578" extrusionOk="0">
                  <a:moveTo>
                    <a:pt x="289" y="1"/>
                  </a:moveTo>
                  <a:cubicBezTo>
                    <a:pt x="145" y="1"/>
                    <a:pt x="1" y="109"/>
                    <a:pt x="1" y="289"/>
                  </a:cubicBezTo>
                  <a:cubicBezTo>
                    <a:pt x="1" y="470"/>
                    <a:pt x="145" y="578"/>
                    <a:pt x="289" y="578"/>
                  </a:cubicBezTo>
                  <a:lnTo>
                    <a:pt x="3463" y="578"/>
                  </a:lnTo>
                  <a:cubicBezTo>
                    <a:pt x="3643" y="578"/>
                    <a:pt x="3788" y="470"/>
                    <a:pt x="3788" y="289"/>
                  </a:cubicBezTo>
                  <a:cubicBezTo>
                    <a:pt x="3788" y="109"/>
                    <a:pt x="3643" y="1"/>
                    <a:pt x="34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8" name="Google Shape;4928;p64"/>
            <p:cNvSpPr/>
            <p:nvPr/>
          </p:nvSpPr>
          <p:spPr>
            <a:xfrm>
              <a:off x="2800100" y="1390450"/>
              <a:ext cx="174050" cy="14450"/>
            </a:xfrm>
            <a:custGeom>
              <a:avLst/>
              <a:gdLst/>
              <a:ahLst/>
              <a:cxnLst/>
              <a:rect l="l" t="t" r="r" b="b"/>
              <a:pathLst>
                <a:path w="6962" h="578" extrusionOk="0">
                  <a:moveTo>
                    <a:pt x="289" y="1"/>
                  </a:moveTo>
                  <a:cubicBezTo>
                    <a:pt x="145" y="1"/>
                    <a:pt x="1" y="109"/>
                    <a:pt x="1" y="289"/>
                  </a:cubicBezTo>
                  <a:cubicBezTo>
                    <a:pt x="1" y="470"/>
                    <a:pt x="145" y="578"/>
                    <a:pt x="289" y="578"/>
                  </a:cubicBezTo>
                  <a:lnTo>
                    <a:pt x="6673" y="578"/>
                  </a:lnTo>
                  <a:cubicBezTo>
                    <a:pt x="6854" y="578"/>
                    <a:pt x="6962" y="470"/>
                    <a:pt x="6962" y="289"/>
                  </a:cubicBezTo>
                  <a:cubicBezTo>
                    <a:pt x="6962" y="109"/>
                    <a:pt x="6854" y="1"/>
                    <a:pt x="66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9" name="Google Shape;4929;p64"/>
            <p:cNvSpPr/>
            <p:nvPr/>
          </p:nvSpPr>
          <p:spPr>
            <a:xfrm>
              <a:off x="2322225" y="1390450"/>
              <a:ext cx="384125" cy="14450"/>
            </a:xfrm>
            <a:custGeom>
              <a:avLst/>
              <a:gdLst/>
              <a:ahLst/>
              <a:cxnLst/>
              <a:rect l="l" t="t" r="r" b="b"/>
              <a:pathLst>
                <a:path w="15365" h="578" extrusionOk="0">
                  <a:moveTo>
                    <a:pt x="289" y="1"/>
                  </a:moveTo>
                  <a:cubicBezTo>
                    <a:pt x="145" y="1"/>
                    <a:pt x="0" y="109"/>
                    <a:pt x="0" y="289"/>
                  </a:cubicBezTo>
                  <a:cubicBezTo>
                    <a:pt x="0" y="470"/>
                    <a:pt x="145" y="578"/>
                    <a:pt x="289" y="578"/>
                  </a:cubicBezTo>
                  <a:lnTo>
                    <a:pt x="15076" y="578"/>
                  </a:lnTo>
                  <a:cubicBezTo>
                    <a:pt x="15221" y="578"/>
                    <a:pt x="15365" y="470"/>
                    <a:pt x="15365" y="289"/>
                  </a:cubicBezTo>
                  <a:cubicBezTo>
                    <a:pt x="15365" y="109"/>
                    <a:pt x="15221" y="1"/>
                    <a:pt x="150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0" name="Google Shape;4930;p64"/>
            <p:cNvSpPr/>
            <p:nvPr/>
          </p:nvSpPr>
          <p:spPr>
            <a:xfrm>
              <a:off x="2699125" y="1473400"/>
              <a:ext cx="420200" cy="15375"/>
            </a:xfrm>
            <a:custGeom>
              <a:avLst/>
              <a:gdLst/>
              <a:ahLst/>
              <a:cxnLst/>
              <a:rect l="l" t="t" r="r" b="b"/>
              <a:pathLst>
                <a:path w="16808" h="615" extrusionOk="0">
                  <a:moveTo>
                    <a:pt x="289" y="1"/>
                  </a:moveTo>
                  <a:cubicBezTo>
                    <a:pt x="109" y="1"/>
                    <a:pt x="0" y="145"/>
                    <a:pt x="0" y="290"/>
                  </a:cubicBezTo>
                  <a:cubicBezTo>
                    <a:pt x="0" y="470"/>
                    <a:pt x="109" y="614"/>
                    <a:pt x="289" y="614"/>
                  </a:cubicBezTo>
                  <a:lnTo>
                    <a:pt x="16483" y="614"/>
                  </a:lnTo>
                  <a:cubicBezTo>
                    <a:pt x="16663" y="614"/>
                    <a:pt x="16808" y="470"/>
                    <a:pt x="16808" y="290"/>
                  </a:cubicBezTo>
                  <a:cubicBezTo>
                    <a:pt x="16808" y="145"/>
                    <a:pt x="16663" y="1"/>
                    <a:pt x="164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1" name="Google Shape;4931;p64"/>
            <p:cNvSpPr/>
            <p:nvPr/>
          </p:nvSpPr>
          <p:spPr>
            <a:xfrm>
              <a:off x="2322225" y="1473400"/>
              <a:ext cx="304775" cy="15375"/>
            </a:xfrm>
            <a:custGeom>
              <a:avLst/>
              <a:gdLst/>
              <a:ahLst/>
              <a:cxnLst/>
              <a:rect l="l" t="t" r="r" b="b"/>
              <a:pathLst>
                <a:path w="12191" h="615" extrusionOk="0">
                  <a:moveTo>
                    <a:pt x="289" y="1"/>
                  </a:moveTo>
                  <a:cubicBezTo>
                    <a:pt x="145" y="1"/>
                    <a:pt x="0" y="145"/>
                    <a:pt x="0" y="290"/>
                  </a:cubicBezTo>
                  <a:cubicBezTo>
                    <a:pt x="0" y="470"/>
                    <a:pt x="145" y="614"/>
                    <a:pt x="289" y="614"/>
                  </a:cubicBezTo>
                  <a:lnTo>
                    <a:pt x="11902" y="614"/>
                  </a:lnTo>
                  <a:cubicBezTo>
                    <a:pt x="12047" y="614"/>
                    <a:pt x="12191" y="470"/>
                    <a:pt x="12191" y="290"/>
                  </a:cubicBezTo>
                  <a:cubicBezTo>
                    <a:pt x="12191" y="145"/>
                    <a:pt x="12047" y="1"/>
                    <a:pt x="119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2" name="Google Shape;4932;p64"/>
            <p:cNvSpPr/>
            <p:nvPr/>
          </p:nvSpPr>
          <p:spPr>
            <a:xfrm>
              <a:off x="2929950" y="1556375"/>
              <a:ext cx="189375" cy="15350"/>
            </a:xfrm>
            <a:custGeom>
              <a:avLst/>
              <a:gdLst/>
              <a:ahLst/>
              <a:cxnLst/>
              <a:rect l="l" t="t" r="r" b="b"/>
              <a:pathLst>
                <a:path w="7575" h="614" extrusionOk="0">
                  <a:moveTo>
                    <a:pt x="325" y="0"/>
                  </a:moveTo>
                  <a:cubicBezTo>
                    <a:pt x="145" y="0"/>
                    <a:pt x="1" y="144"/>
                    <a:pt x="1" y="325"/>
                  </a:cubicBezTo>
                  <a:cubicBezTo>
                    <a:pt x="1" y="469"/>
                    <a:pt x="145" y="613"/>
                    <a:pt x="325" y="613"/>
                  </a:cubicBezTo>
                  <a:lnTo>
                    <a:pt x="7250" y="613"/>
                  </a:lnTo>
                  <a:cubicBezTo>
                    <a:pt x="7430" y="613"/>
                    <a:pt x="7575" y="469"/>
                    <a:pt x="7575" y="325"/>
                  </a:cubicBezTo>
                  <a:cubicBezTo>
                    <a:pt x="7575" y="144"/>
                    <a:pt x="7430" y="0"/>
                    <a:pt x="72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3" name="Google Shape;4933;p64"/>
            <p:cNvSpPr/>
            <p:nvPr/>
          </p:nvSpPr>
          <p:spPr>
            <a:xfrm>
              <a:off x="2496250" y="1556375"/>
              <a:ext cx="376925" cy="15350"/>
            </a:xfrm>
            <a:custGeom>
              <a:avLst/>
              <a:gdLst/>
              <a:ahLst/>
              <a:cxnLst/>
              <a:rect l="l" t="t" r="r" b="b"/>
              <a:pathLst>
                <a:path w="15077" h="614" extrusionOk="0">
                  <a:moveTo>
                    <a:pt x="289" y="0"/>
                  </a:moveTo>
                  <a:cubicBezTo>
                    <a:pt x="108" y="0"/>
                    <a:pt x="0" y="144"/>
                    <a:pt x="0" y="325"/>
                  </a:cubicBezTo>
                  <a:cubicBezTo>
                    <a:pt x="0" y="469"/>
                    <a:pt x="108" y="613"/>
                    <a:pt x="289" y="613"/>
                  </a:cubicBezTo>
                  <a:lnTo>
                    <a:pt x="14788" y="613"/>
                  </a:lnTo>
                  <a:cubicBezTo>
                    <a:pt x="14932" y="613"/>
                    <a:pt x="15076" y="469"/>
                    <a:pt x="15076" y="325"/>
                  </a:cubicBezTo>
                  <a:cubicBezTo>
                    <a:pt x="15076" y="144"/>
                    <a:pt x="14932" y="0"/>
                    <a:pt x="147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4" name="Google Shape;4934;p64"/>
            <p:cNvSpPr/>
            <p:nvPr/>
          </p:nvSpPr>
          <p:spPr>
            <a:xfrm>
              <a:off x="2322225" y="1556375"/>
              <a:ext cx="109125" cy="15350"/>
            </a:xfrm>
            <a:custGeom>
              <a:avLst/>
              <a:gdLst/>
              <a:ahLst/>
              <a:cxnLst/>
              <a:rect l="l" t="t" r="r" b="b"/>
              <a:pathLst>
                <a:path w="4365" h="614" extrusionOk="0">
                  <a:moveTo>
                    <a:pt x="289" y="0"/>
                  </a:moveTo>
                  <a:cubicBezTo>
                    <a:pt x="145" y="0"/>
                    <a:pt x="0" y="144"/>
                    <a:pt x="0" y="325"/>
                  </a:cubicBezTo>
                  <a:cubicBezTo>
                    <a:pt x="0" y="469"/>
                    <a:pt x="145" y="613"/>
                    <a:pt x="289" y="613"/>
                  </a:cubicBezTo>
                  <a:lnTo>
                    <a:pt x="4076" y="613"/>
                  </a:lnTo>
                  <a:cubicBezTo>
                    <a:pt x="4220" y="613"/>
                    <a:pt x="4364" y="469"/>
                    <a:pt x="4364" y="325"/>
                  </a:cubicBezTo>
                  <a:cubicBezTo>
                    <a:pt x="4364" y="144"/>
                    <a:pt x="4220" y="0"/>
                    <a:pt x="40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5" name="Google Shape;4935;p64"/>
            <p:cNvSpPr/>
            <p:nvPr/>
          </p:nvSpPr>
          <p:spPr>
            <a:xfrm>
              <a:off x="2647725" y="1629400"/>
              <a:ext cx="471600" cy="15350"/>
            </a:xfrm>
            <a:custGeom>
              <a:avLst/>
              <a:gdLst/>
              <a:ahLst/>
              <a:cxnLst/>
              <a:rect l="l" t="t" r="r" b="b"/>
              <a:pathLst>
                <a:path w="18864" h="614" extrusionOk="0">
                  <a:moveTo>
                    <a:pt x="325" y="1"/>
                  </a:moveTo>
                  <a:cubicBezTo>
                    <a:pt x="145" y="1"/>
                    <a:pt x="1" y="145"/>
                    <a:pt x="1" y="289"/>
                  </a:cubicBezTo>
                  <a:cubicBezTo>
                    <a:pt x="1" y="469"/>
                    <a:pt x="145" y="614"/>
                    <a:pt x="325" y="614"/>
                  </a:cubicBezTo>
                  <a:lnTo>
                    <a:pt x="18539" y="614"/>
                  </a:lnTo>
                  <a:cubicBezTo>
                    <a:pt x="18719" y="614"/>
                    <a:pt x="18864" y="469"/>
                    <a:pt x="18864" y="289"/>
                  </a:cubicBezTo>
                  <a:cubicBezTo>
                    <a:pt x="18864" y="145"/>
                    <a:pt x="18719" y="1"/>
                    <a:pt x="185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6" name="Google Shape;4936;p64"/>
            <p:cNvSpPr/>
            <p:nvPr/>
          </p:nvSpPr>
          <p:spPr>
            <a:xfrm>
              <a:off x="2322225" y="1629400"/>
              <a:ext cx="174050" cy="15350"/>
            </a:xfrm>
            <a:custGeom>
              <a:avLst/>
              <a:gdLst/>
              <a:ahLst/>
              <a:cxnLst/>
              <a:rect l="l" t="t" r="r" b="b"/>
              <a:pathLst>
                <a:path w="6962" h="614" extrusionOk="0">
                  <a:moveTo>
                    <a:pt x="289" y="1"/>
                  </a:moveTo>
                  <a:cubicBezTo>
                    <a:pt x="145" y="1"/>
                    <a:pt x="0" y="145"/>
                    <a:pt x="0" y="289"/>
                  </a:cubicBezTo>
                  <a:cubicBezTo>
                    <a:pt x="0" y="469"/>
                    <a:pt x="145" y="614"/>
                    <a:pt x="289" y="614"/>
                  </a:cubicBezTo>
                  <a:lnTo>
                    <a:pt x="6673" y="614"/>
                  </a:lnTo>
                  <a:cubicBezTo>
                    <a:pt x="6853" y="614"/>
                    <a:pt x="6961" y="469"/>
                    <a:pt x="6961" y="289"/>
                  </a:cubicBezTo>
                  <a:cubicBezTo>
                    <a:pt x="6961" y="145"/>
                    <a:pt x="6853" y="1"/>
                    <a:pt x="66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7" name="Google Shape;4937;p64"/>
            <p:cNvSpPr/>
            <p:nvPr/>
          </p:nvSpPr>
          <p:spPr>
            <a:xfrm>
              <a:off x="3024625" y="1712350"/>
              <a:ext cx="94700" cy="15350"/>
            </a:xfrm>
            <a:custGeom>
              <a:avLst/>
              <a:gdLst/>
              <a:ahLst/>
              <a:cxnLst/>
              <a:rect l="l" t="t" r="r" b="b"/>
              <a:pathLst>
                <a:path w="3788" h="614" extrusionOk="0">
                  <a:moveTo>
                    <a:pt x="289" y="1"/>
                  </a:moveTo>
                  <a:cubicBezTo>
                    <a:pt x="145" y="1"/>
                    <a:pt x="1" y="145"/>
                    <a:pt x="1" y="325"/>
                  </a:cubicBezTo>
                  <a:cubicBezTo>
                    <a:pt x="1" y="470"/>
                    <a:pt x="145" y="614"/>
                    <a:pt x="289" y="614"/>
                  </a:cubicBezTo>
                  <a:lnTo>
                    <a:pt x="3463" y="614"/>
                  </a:lnTo>
                  <a:cubicBezTo>
                    <a:pt x="3643" y="614"/>
                    <a:pt x="3788" y="470"/>
                    <a:pt x="3788" y="325"/>
                  </a:cubicBezTo>
                  <a:cubicBezTo>
                    <a:pt x="3788" y="145"/>
                    <a:pt x="3643" y="1"/>
                    <a:pt x="34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8" name="Google Shape;4938;p64"/>
            <p:cNvSpPr/>
            <p:nvPr/>
          </p:nvSpPr>
          <p:spPr>
            <a:xfrm>
              <a:off x="2800100" y="1712350"/>
              <a:ext cx="174050" cy="15350"/>
            </a:xfrm>
            <a:custGeom>
              <a:avLst/>
              <a:gdLst/>
              <a:ahLst/>
              <a:cxnLst/>
              <a:rect l="l" t="t" r="r" b="b"/>
              <a:pathLst>
                <a:path w="6962" h="614" extrusionOk="0">
                  <a:moveTo>
                    <a:pt x="289" y="1"/>
                  </a:moveTo>
                  <a:cubicBezTo>
                    <a:pt x="145" y="1"/>
                    <a:pt x="1" y="145"/>
                    <a:pt x="1" y="325"/>
                  </a:cubicBezTo>
                  <a:cubicBezTo>
                    <a:pt x="1" y="470"/>
                    <a:pt x="145" y="614"/>
                    <a:pt x="289" y="614"/>
                  </a:cubicBezTo>
                  <a:lnTo>
                    <a:pt x="6673" y="614"/>
                  </a:lnTo>
                  <a:cubicBezTo>
                    <a:pt x="6854" y="614"/>
                    <a:pt x="6962" y="470"/>
                    <a:pt x="6962" y="325"/>
                  </a:cubicBezTo>
                  <a:cubicBezTo>
                    <a:pt x="6962" y="145"/>
                    <a:pt x="6854" y="1"/>
                    <a:pt x="66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9" name="Google Shape;4939;p64"/>
            <p:cNvSpPr/>
            <p:nvPr/>
          </p:nvSpPr>
          <p:spPr>
            <a:xfrm>
              <a:off x="2322225" y="1712350"/>
              <a:ext cx="384125" cy="15350"/>
            </a:xfrm>
            <a:custGeom>
              <a:avLst/>
              <a:gdLst/>
              <a:ahLst/>
              <a:cxnLst/>
              <a:rect l="l" t="t" r="r" b="b"/>
              <a:pathLst>
                <a:path w="15365" h="614" extrusionOk="0">
                  <a:moveTo>
                    <a:pt x="289" y="1"/>
                  </a:moveTo>
                  <a:cubicBezTo>
                    <a:pt x="145" y="1"/>
                    <a:pt x="0" y="145"/>
                    <a:pt x="0" y="325"/>
                  </a:cubicBezTo>
                  <a:cubicBezTo>
                    <a:pt x="0" y="470"/>
                    <a:pt x="145" y="614"/>
                    <a:pt x="289" y="614"/>
                  </a:cubicBezTo>
                  <a:lnTo>
                    <a:pt x="15076" y="614"/>
                  </a:lnTo>
                  <a:cubicBezTo>
                    <a:pt x="15221" y="614"/>
                    <a:pt x="15365" y="470"/>
                    <a:pt x="15365" y="325"/>
                  </a:cubicBezTo>
                  <a:cubicBezTo>
                    <a:pt x="15365" y="145"/>
                    <a:pt x="15221" y="1"/>
                    <a:pt x="150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0" name="Google Shape;4940;p64"/>
            <p:cNvSpPr/>
            <p:nvPr/>
          </p:nvSpPr>
          <p:spPr>
            <a:xfrm>
              <a:off x="2699125" y="1795300"/>
              <a:ext cx="420200" cy="15375"/>
            </a:xfrm>
            <a:custGeom>
              <a:avLst/>
              <a:gdLst/>
              <a:ahLst/>
              <a:cxnLst/>
              <a:rect l="l" t="t" r="r" b="b"/>
              <a:pathLst>
                <a:path w="16808" h="615" extrusionOk="0">
                  <a:moveTo>
                    <a:pt x="289" y="1"/>
                  </a:moveTo>
                  <a:cubicBezTo>
                    <a:pt x="109" y="1"/>
                    <a:pt x="0" y="145"/>
                    <a:pt x="0" y="326"/>
                  </a:cubicBezTo>
                  <a:cubicBezTo>
                    <a:pt x="0" y="470"/>
                    <a:pt x="109" y="614"/>
                    <a:pt x="289" y="614"/>
                  </a:cubicBezTo>
                  <a:lnTo>
                    <a:pt x="16483" y="614"/>
                  </a:lnTo>
                  <a:cubicBezTo>
                    <a:pt x="16663" y="614"/>
                    <a:pt x="16808" y="470"/>
                    <a:pt x="16808" y="326"/>
                  </a:cubicBezTo>
                  <a:cubicBezTo>
                    <a:pt x="16808" y="145"/>
                    <a:pt x="16663" y="1"/>
                    <a:pt x="164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1" name="Google Shape;4941;p64"/>
            <p:cNvSpPr/>
            <p:nvPr/>
          </p:nvSpPr>
          <p:spPr>
            <a:xfrm>
              <a:off x="2322225" y="1795300"/>
              <a:ext cx="304775" cy="15375"/>
            </a:xfrm>
            <a:custGeom>
              <a:avLst/>
              <a:gdLst/>
              <a:ahLst/>
              <a:cxnLst/>
              <a:rect l="l" t="t" r="r" b="b"/>
              <a:pathLst>
                <a:path w="12191" h="615" extrusionOk="0">
                  <a:moveTo>
                    <a:pt x="289" y="1"/>
                  </a:moveTo>
                  <a:cubicBezTo>
                    <a:pt x="145" y="1"/>
                    <a:pt x="0" y="145"/>
                    <a:pt x="0" y="326"/>
                  </a:cubicBezTo>
                  <a:cubicBezTo>
                    <a:pt x="0" y="470"/>
                    <a:pt x="145" y="614"/>
                    <a:pt x="289" y="614"/>
                  </a:cubicBezTo>
                  <a:lnTo>
                    <a:pt x="11902" y="614"/>
                  </a:lnTo>
                  <a:cubicBezTo>
                    <a:pt x="12047" y="614"/>
                    <a:pt x="12191" y="470"/>
                    <a:pt x="12191" y="326"/>
                  </a:cubicBezTo>
                  <a:cubicBezTo>
                    <a:pt x="12191" y="145"/>
                    <a:pt x="12047" y="1"/>
                    <a:pt x="119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2" name="Google Shape;4942;p64"/>
            <p:cNvSpPr/>
            <p:nvPr/>
          </p:nvSpPr>
          <p:spPr>
            <a:xfrm>
              <a:off x="2929950" y="1879175"/>
              <a:ext cx="189375" cy="14450"/>
            </a:xfrm>
            <a:custGeom>
              <a:avLst/>
              <a:gdLst/>
              <a:ahLst/>
              <a:cxnLst/>
              <a:rect l="l" t="t" r="r" b="b"/>
              <a:pathLst>
                <a:path w="7575" h="578" extrusionOk="0">
                  <a:moveTo>
                    <a:pt x="325" y="0"/>
                  </a:moveTo>
                  <a:cubicBezTo>
                    <a:pt x="145" y="0"/>
                    <a:pt x="1" y="108"/>
                    <a:pt x="1" y="289"/>
                  </a:cubicBezTo>
                  <a:cubicBezTo>
                    <a:pt x="1" y="469"/>
                    <a:pt x="145" y="577"/>
                    <a:pt x="325" y="577"/>
                  </a:cubicBezTo>
                  <a:lnTo>
                    <a:pt x="7250" y="577"/>
                  </a:lnTo>
                  <a:cubicBezTo>
                    <a:pt x="7430" y="577"/>
                    <a:pt x="7575" y="469"/>
                    <a:pt x="7575" y="289"/>
                  </a:cubicBezTo>
                  <a:cubicBezTo>
                    <a:pt x="7575" y="108"/>
                    <a:pt x="7430" y="0"/>
                    <a:pt x="72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3" name="Google Shape;4943;p64"/>
            <p:cNvSpPr/>
            <p:nvPr/>
          </p:nvSpPr>
          <p:spPr>
            <a:xfrm>
              <a:off x="2496250" y="1879175"/>
              <a:ext cx="376925" cy="14450"/>
            </a:xfrm>
            <a:custGeom>
              <a:avLst/>
              <a:gdLst/>
              <a:ahLst/>
              <a:cxnLst/>
              <a:rect l="l" t="t" r="r" b="b"/>
              <a:pathLst>
                <a:path w="15077" h="578" extrusionOk="0">
                  <a:moveTo>
                    <a:pt x="289" y="0"/>
                  </a:moveTo>
                  <a:cubicBezTo>
                    <a:pt x="108" y="0"/>
                    <a:pt x="0" y="108"/>
                    <a:pt x="0" y="289"/>
                  </a:cubicBezTo>
                  <a:cubicBezTo>
                    <a:pt x="0" y="469"/>
                    <a:pt x="108" y="577"/>
                    <a:pt x="289" y="577"/>
                  </a:cubicBezTo>
                  <a:lnTo>
                    <a:pt x="14788" y="577"/>
                  </a:lnTo>
                  <a:cubicBezTo>
                    <a:pt x="14932" y="577"/>
                    <a:pt x="15076" y="469"/>
                    <a:pt x="15076" y="289"/>
                  </a:cubicBezTo>
                  <a:cubicBezTo>
                    <a:pt x="15076" y="108"/>
                    <a:pt x="14932" y="0"/>
                    <a:pt x="147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4" name="Google Shape;4944;p64"/>
            <p:cNvSpPr/>
            <p:nvPr/>
          </p:nvSpPr>
          <p:spPr>
            <a:xfrm>
              <a:off x="2322225" y="1879175"/>
              <a:ext cx="109125" cy="14450"/>
            </a:xfrm>
            <a:custGeom>
              <a:avLst/>
              <a:gdLst/>
              <a:ahLst/>
              <a:cxnLst/>
              <a:rect l="l" t="t" r="r" b="b"/>
              <a:pathLst>
                <a:path w="4365" h="578" extrusionOk="0">
                  <a:moveTo>
                    <a:pt x="289" y="0"/>
                  </a:moveTo>
                  <a:cubicBezTo>
                    <a:pt x="145" y="0"/>
                    <a:pt x="0" y="108"/>
                    <a:pt x="0" y="289"/>
                  </a:cubicBezTo>
                  <a:cubicBezTo>
                    <a:pt x="0" y="469"/>
                    <a:pt x="145" y="577"/>
                    <a:pt x="289" y="577"/>
                  </a:cubicBezTo>
                  <a:lnTo>
                    <a:pt x="4076" y="577"/>
                  </a:lnTo>
                  <a:cubicBezTo>
                    <a:pt x="4220" y="577"/>
                    <a:pt x="4364" y="469"/>
                    <a:pt x="4364" y="289"/>
                  </a:cubicBezTo>
                  <a:cubicBezTo>
                    <a:pt x="4364" y="108"/>
                    <a:pt x="4220" y="0"/>
                    <a:pt x="40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EE70E95E-9D7D-C8F0-74EB-A74EACF4E413}"/>
              </a:ext>
            </a:extLst>
          </p:cNvPr>
          <p:cNvSpPr>
            <a:spLocks noGrp="1"/>
          </p:cNvSpPr>
          <p:nvPr>
            <p:ph type="body" idx="1"/>
          </p:nvPr>
        </p:nvSpPr>
        <p:spPr>
          <a:xfrm>
            <a:off x="170985" y="538511"/>
            <a:ext cx="7679474" cy="3736123"/>
          </a:xfrm>
        </p:spPr>
        <p:txBody>
          <a:bodyPr numCol="2"/>
          <a:lstStyle/>
          <a:p>
            <a:r>
              <a:rPr lang="en-US" sz="1050" dirty="0" err="1"/>
              <a:t>Penyelesaian</a:t>
            </a:r>
            <a:r>
              <a:rPr lang="en-US" sz="1050" dirty="0"/>
              <a:t> </a:t>
            </a:r>
            <a:r>
              <a:rPr lang="en-US" sz="1050" dirty="0" err="1"/>
              <a:t>dengan</a:t>
            </a:r>
            <a:r>
              <a:rPr lang="en-US" sz="1050" dirty="0"/>
              <a:t> </a:t>
            </a:r>
            <a:r>
              <a:rPr lang="en-US" sz="1050" dirty="0" err="1"/>
              <a:t>metode</a:t>
            </a:r>
            <a:r>
              <a:rPr lang="en-US" sz="1050" dirty="0"/>
              <a:t> Forward</a:t>
            </a:r>
          </a:p>
          <a:p>
            <a:endParaRPr lang="en-US" sz="1050" dirty="0"/>
          </a:p>
          <a:p>
            <a:r>
              <a:rPr lang="en-US" sz="1050" dirty="0"/>
              <a:t>cost(4,I)  = c(I,L) = 7</a:t>
            </a:r>
          </a:p>
          <a:p>
            <a:r>
              <a:rPr lang="en-US" sz="1050" dirty="0"/>
              <a:t>cost(4,J)  = c(J,L) = </a:t>
            </a:r>
            <a:r>
              <a:rPr lang="en-US" sz="1050" b="1" dirty="0">
                <a:solidFill>
                  <a:srgbClr val="FF0000"/>
                </a:solidFill>
              </a:rPr>
              <a:t>5</a:t>
            </a:r>
          </a:p>
          <a:p>
            <a:r>
              <a:rPr lang="en-US" sz="1050" dirty="0"/>
              <a:t>cost(4,I)  = c(K,L) = 8</a:t>
            </a:r>
          </a:p>
          <a:p>
            <a:endParaRPr lang="en-US" sz="1050" dirty="0"/>
          </a:p>
          <a:p>
            <a:r>
              <a:rPr lang="en-US" sz="1050" dirty="0"/>
              <a:t>cost(3,E)  = min{c(E,I) + cost(4,I)|c(E,J)+cost(4,J)|c(E,K)+cost(4,K)}</a:t>
            </a:r>
          </a:p>
          <a:p>
            <a:r>
              <a:rPr lang="en-US" sz="1050" dirty="0"/>
              <a:t>cost(3,E)  = min{5 +7|</a:t>
            </a:r>
            <a:r>
              <a:rPr lang="en-US" sz="1050" b="1" dirty="0"/>
              <a:t>6+5</a:t>
            </a:r>
            <a:r>
              <a:rPr lang="en-US" sz="1050" dirty="0"/>
              <a:t>|7+8} = 11</a:t>
            </a:r>
          </a:p>
          <a:p>
            <a:r>
              <a:rPr lang="en-US" sz="1050" dirty="0"/>
              <a:t>cost(3,F)  = min{c(F,I) + cost(4,I)|c(E,J)+cost(4,J)|c(F,K)+cost(4,K)}</a:t>
            </a:r>
          </a:p>
          <a:p>
            <a:r>
              <a:rPr lang="en-US" sz="1050" dirty="0"/>
              <a:t>cost(3,F)  = min{</a:t>
            </a:r>
            <a:r>
              <a:rPr lang="en-US" sz="1050" b="1" dirty="0"/>
              <a:t>6 +7</a:t>
            </a:r>
            <a:r>
              <a:rPr lang="en-US" sz="1050" dirty="0"/>
              <a:t>|9+5|17+8} = 13</a:t>
            </a:r>
          </a:p>
          <a:p>
            <a:r>
              <a:rPr lang="en-US" sz="1050" dirty="0"/>
              <a:t>cost(3,G)  = min{c(G,J) + cost(4,J)|c(G,K)+cost(4,K)}</a:t>
            </a:r>
          </a:p>
          <a:p>
            <a:r>
              <a:rPr lang="en-US" sz="1050" dirty="0"/>
              <a:t>cost(3,G)  = min{</a:t>
            </a:r>
            <a:r>
              <a:rPr lang="en-US" sz="1050" b="1" dirty="0"/>
              <a:t>4 +5</a:t>
            </a:r>
            <a:r>
              <a:rPr lang="en-US" sz="1050" dirty="0"/>
              <a:t>|9+8} =</a:t>
            </a:r>
            <a:r>
              <a:rPr lang="en-US" sz="1050" b="1" dirty="0">
                <a:solidFill>
                  <a:srgbClr val="FF0000"/>
                </a:solidFill>
              </a:rPr>
              <a:t>9</a:t>
            </a:r>
          </a:p>
          <a:p>
            <a:r>
              <a:rPr lang="en-US" sz="1050" dirty="0"/>
              <a:t>cost(3,H)  = min{c(H,J) + cost(4,J)|c(H,K)+cost(4,K)}</a:t>
            </a:r>
          </a:p>
          <a:p>
            <a:r>
              <a:rPr lang="en-US" sz="1050" dirty="0"/>
              <a:t>cost(3,H)  = min{</a:t>
            </a:r>
            <a:r>
              <a:rPr lang="en-US" sz="1050" b="1" dirty="0"/>
              <a:t>7 +5</a:t>
            </a:r>
            <a:r>
              <a:rPr lang="en-US" sz="1050" dirty="0"/>
              <a:t>|13+8} = 12</a:t>
            </a:r>
          </a:p>
          <a:p>
            <a:endParaRPr lang="en-US" sz="1050" dirty="0"/>
          </a:p>
          <a:p>
            <a:r>
              <a:rPr lang="en-US" sz="1050" dirty="0"/>
              <a:t>cost(2,B)  = min{c(B,E) + cost(3,E)|c(B,F)+cost(3,F)|c(B,G)+cost(3,G)}</a:t>
            </a:r>
          </a:p>
          <a:p>
            <a:r>
              <a:rPr lang="en-US" sz="1050" dirty="0"/>
              <a:t>cost(2,B)  = min{</a:t>
            </a:r>
            <a:r>
              <a:rPr lang="en-US" sz="1050" b="1" dirty="0"/>
              <a:t>6 +11</a:t>
            </a:r>
            <a:r>
              <a:rPr lang="en-US" sz="1050" dirty="0"/>
              <a:t>|8+13|12+9} = 17</a:t>
            </a:r>
          </a:p>
          <a:p>
            <a:r>
              <a:rPr lang="en-US" sz="1050" dirty="0"/>
              <a:t>cost(2,C)  = min{c(C,F) + cost(3,F)|c(C,G)+cost(3,G)|c(C,H)+cost(3,H)}</a:t>
            </a:r>
          </a:p>
          <a:p>
            <a:r>
              <a:rPr lang="en-US" sz="1050" dirty="0"/>
              <a:t>cost(2,C)  = min{6 +12|</a:t>
            </a:r>
            <a:r>
              <a:rPr lang="en-US" sz="1050" b="1" dirty="0"/>
              <a:t>3+9</a:t>
            </a:r>
            <a:r>
              <a:rPr lang="en-US" sz="1050" dirty="0"/>
              <a:t>|9+12} = </a:t>
            </a:r>
            <a:r>
              <a:rPr lang="en-US" sz="1050" b="1" dirty="0">
                <a:solidFill>
                  <a:srgbClr val="FF0000"/>
                </a:solidFill>
              </a:rPr>
              <a:t>12</a:t>
            </a:r>
          </a:p>
          <a:p>
            <a:r>
              <a:rPr lang="en-US" sz="1050" dirty="0"/>
              <a:t>cost(2,D)  = min{c(D,G) + cost(3,G)|c(D,H)+cost(3,H)}</a:t>
            </a:r>
          </a:p>
          <a:p>
            <a:r>
              <a:rPr lang="en-US" sz="1050" dirty="0"/>
              <a:t>cost(2,D)  = min{</a:t>
            </a:r>
            <a:r>
              <a:rPr lang="en-US" sz="1050" b="1" dirty="0"/>
              <a:t>10+9</a:t>
            </a:r>
            <a:r>
              <a:rPr lang="en-US" sz="1050" dirty="0"/>
              <a:t>|15+12} = 19</a:t>
            </a:r>
          </a:p>
          <a:p>
            <a:endParaRPr lang="en-US" sz="1050" dirty="0"/>
          </a:p>
          <a:p>
            <a:r>
              <a:rPr lang="en-US" sz="1050" dirty="0"/>
              <a:t>cost(1,A)  = min{c(A,B) + cost(2,B)|c(A,C)+cost(2,C)|c(A,D)+cost(2,D)}</a:t>
            </a:r>
          </a:p>
          <a:p>
            <a:r>
              <a:rPr lang="en-US" sz="1050" dirty="0"/>
              <a:t>cost(1,A)  = min{6 +17|</a:t>
            </a:r>
            <a:r>
              <a:rPr lang="en-US" sz="1050" b="1" dirty="0"/>
              <a:t>6+12</a:t>
            </a:r>
            <a:r>
              <a:rPr lang="en-US" sz="1050" dirty="0"/>
              <a:t>|9+19} = </a:t>
            </a:r>
            <a:r>
              <a:rPr lang="en-US" sz="1050" b="1" dirty="0">
                <a:solidFill>
                  <a:srgbClr val="FF0000"/>
                </a:solidFill>
              </a:rPr>
              <a:t>18</a:t>
            </a:r>
          </a:p>
          <a:p>
            <a:endParaRPr lang="en-US" sz="1050" dirty="0"/>
          </a:p>
          <a:p>
            <a:r>
              <a:rPr lang="en-US" sz="1050" dirty="0"/>
              <a:t>Jadi Jalur </a:t>
            </a:r>
            <a:r>
              <a:rPr lang="en-US" sz="1050" dirty="0" err="1"/>
              <a:t>terpendek</a:t>
            </a:r>
            <a:r>
              <a:rPr lang="en-US" sz="1050" dirty="0"/>
              <a:t> </a:t>
            </a:r>
            <a:r>
              <a:rPr lang="en-US" sz="1050" dirty="0" err="1"/>
              <a:t>adalah</a:t>
            </a:r>
            <a:r>
              <a:rPr lang="en-US" sz="1050" dirty="0"/>
              <a:t> A-C-G-J-L </a:t>
            </a:r>
            <a:r>
              <a:rPr lang="en-US" sz="1050" dirty="0" err="1"/>
              <a:t>dengan</a:t>
            </a:r>
            <a:r>
              <a:rPr lang="en-US" sz="1050" dirty="0"/>
              <a:t> Panjang </a:t>
            </a:r>
            <a:r>
              <a:rPr lang="en-US" sz="1050" dirty="0" err="1"/>
              <a:t>lintasan</a:t>
            </a:r>
            <a:r>
              <a:rPr lang="en-US" sz="1050" dirty="0"/>
              <a:t> 18</a:t>
            </a:r>
          </a:p>
        </p:txBody>
      </p:sp>
      <p:sp>
        <p:nvSpPr>
          <p:cNvPr id="2" name="Title 1">
            <a:extLst>
              <a:ext uri="{FF2B5EF4-FFF2-40B4-BE49-F238E27FC236}">
                <a16:creationId xmlns:a16="http://schemas.microsoft.com/office/drawing/2014/main" id="{DAB00ED0-729F-0853-F2EA-B3105BA1C65E}"/>
              </a:ext>
            </a:extLst>
          </p:cNvPr>
          <p:cNvSpPr>
            <a:spLocks noGrp="1"/>
          </p:cNvSpPr>
          <p:nvPr>
            <p:ph type="title"/>
          </p:nvPr>
        </p:nvSpPr>
        <p:spPr>
          <a:xfrm>
            <a:off x="316705" y="139316"/>
            <a:ext cx="6728795" cy="585300"/>
          </a:xfrm>
        </p:spPr>
        <p:txBody>
          <a:bodyPr/>
          <a:lstStyle/>
          <a:p>
            <a:pPr algn="l"/>
            <a:r>
              <a:rPr lang="en-US" dirty="0" err="1"/>
              <a:t>Menggunakan</a:t>
            </a:r>
            <a:r>
              <a:rPr lang="en-US" dirty="0"/>
              <a:t> </a:t>
            </a:r>
            <a:r>
              <a:rPr lang="en-US" dirty="0" err="1"/>
              <a:t>Metode</a:t>
            </a:r>
            <a:r>
              <a:rPr lang="en-US" dirty="0"/>
              <a:t> </a:t>
            </a:r>
            <a:r>
              <a:rPr lang="en-US" dirty="0" err="1"/>
              <a:t>Forkward</a:t>
            </a:r>
            <a:endParaRPr lang="en-US" dirty="0"/>
          </a:p>
        </p:txBody>
      </p:sp>
      <p:pic>
        <p:nvPicPr>
          <p:cNvPr id="4" name="Picture 3">
            <a:extLst>
              <a:ext uri="{FF2B5EF4-FFF2-40B4-BE49-F238E27FC236}">
                <a16:creationId xmlns:a16="http://schemas.microsoft.com/office/drawing/2014/main" id="{3AD3C0DA-450F-4CAB-E7C9-D71F2FA15DF0}"/>
              </a:ext>
            </a:extLst>
          </p:cNvPr>
          <p:cNvPicPr>
            <a:picLocks noChangeAspect="1"/>
          </p:cNvPicPr>
          <p:nvPr/>
        </p:nvPicPr>
        <p:blipFill>
          <a:blip r:embed="rId2"/>
          <a:stretch>
            <a:fillRect/>
          </a:stretch>
        </p:blipFill>
        <p:spPr>
          <a:xfrm>
            <a:off x="4378712" y="1546510"/>
            <a:ext cx="4252331" cy="263891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85438837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00ED0-729F-0853-F2EA-B3105BA1C65E}"/>
              </a:ext>
            </a:extLst>
          </p:cNvPr>
          <p:cNvSpPr>
            <a:spLocks noGrp="1"/>
          </p:cNvSpPr>
          <p:nvPr>
            <p:ph type="title"/>
          </p:nvPr>
        </p:nvSpPr>
        <p:spPr>
          <a:xfrm>
            <a:off x="197458" y="360407"/>
            <a:ext cx="4947000" cy="585300"/>
          </a:xfrm>
        </p:spPr>
        <p:txBody>
          <a:bodyPr/>
          <a:lstStyle/>
          <a:p>
            <a:r>
              <a:rPr lang="en-US" dirty="0" err="1"/>
              <a:t>Menggunakan</a:t>
            </a:r>
            <a:r>
              <a:rPr lang="en-US" dirty="0"/>
              <a:t> </a:t>
            </a:r>
            <a:r>
              <a:rPr lang="en-US" dirty="0" err="1"/>
              <a:t>Metode</a:t>
            </a:r>
            <a:r>
              <a:rPr lang="en-US" dirty="0"/>
              <a:t> Forward</a:t>
            </a:r>
          </a:p>
        </p:txBody>
      </p:sp>
      <p:sp>
        <p:nvSpPr>
          <p:cNvPr id="5" name="Text Placeholder 4">
            <a:extLst>
              <a:ext uri="{FF2B5EF4-FFF2-40B4-BE49-F238E27FC236}">
                <a16:creationId xmlns:a16="http://schemas.microsoft.com/office/drawing/2014/main" id="{4C95D0DD-6160-81C2-42BF-6BACD8CC4651}"/>
              </a:ext>
            </a:extLst>
          </p:cNvPr>
          <p:cNvSpPr>
            <a:spLocks noGrp="1"/>
          </p:cNvSpPr>
          <p:nvPr>
            <p:ph type="body" idx="1"/>
          </p:nvPr>
        </p:nvSpPr>
        <p:spPr>
          <a:xfrm>
            <a:off x="1664995" y="3433428"/>
            <a:ext cx="5814009" cy="1362600"/>
          </a:xfrm>
        </p:spPr>
        <p:txBody>
          <a:bodyPr/>
          <a:lstStyle/>
          <a:p>
            <a:pPr algn="ctr"/>
            <a:r>
              <a:rPr lang="en-US" sz="1600" dirty="0" err="1"/>
              <a:t>D</a:t>
            </a:r>
            <a:r>
              <a:rPr lang="en-US" dirty="0" err="1"/>
              <a:t>engan</a:t>
            </a:r>
            <a:r>
              <a:rPr lang="en-US" dirty="0"/>
              <a:t> </a:t>
            </a:r>
            <a:r>
              <a:rPr lang="en-US" dirty="0" err="1"/>
              <a:t>metode</a:t>
            </a:r>
            <a:r>
              <a:rPr lang="en-US" dirty="0"/>
              <a:t> forward </a:t>
            </a:r>
            <a:r>
              <a:rPr lang="en-US" sz="1600" dirty="0"/>
              <a:t>Jalur </a:t>
            </a:r>
            <a:r>
              <a:rPr lang="en-US" sz="1600" dirty="0" err="1"/>
              <a:t>terpendek</a:t>
            </a:r>
            <a:r>
              <a:rPr lang="en-US" sz="1600" dirty="0"/>
              <a:t> </a:t>
            </a:r>
            <a:r>
              <a:rPr lang="en-US" sz="1600" dirty="0" err="1"/>
              <a:t>adalah</a:t>
            </a:r>
            <a:r>
              <a:rPr lang="en-US" sz="1600" dirty="0"/>
              <a:t> A-C-G-J-L </a:t>
            </a:r>
            <a:r>
              <a:rPr lang="en-US" sz="1600" dirty="0" err="1"/>
              <a:t>dengan</a:t>
            </a:r>
            <a:r>
              <a:rPr lang="en-US" sz="1600" dirty="0"/>
              <a:t> Panjang </a:t>
            </a:r>
            <a:r>
              <a:rPr lang="en-US" sz="1600" dirty="0" err="1"/>
              <a:t>lintasan</a:t>
            </a:r>
            <a:r>
              <a:rPr lang="en-US" sz="1600" dirty="0"/>
              <a:t> 18</a:t>
            </a:r>
          </a:p>
          <a:p>
            <a:endParaRPr lang="en-US" dirty="0"/>
          </a:p>
        </p:txBody>
      </p:sp>
      <p:pic>
        <p:nvPicPr>
          <p:cNvPr id="8" name="Picture 7">
            <a:extLst>
              <a:ext uri="{FF2B5EF4-FFF2-40B4-BE49-F238E27FC236}">
                <a16:creationId xmlns:a16="http://schemas.microsoft.com/office/drawing/2014/main" id="{A2E23A96-2B36-F743-6CEA-4DE9472503BF}"/>
              </a:ext>
            </a:extLst>
          </p:cNvPr>
          <p:cNvPicPr>
            <a:picLocks noChangeAspect="1"/>
          </p:cNvPicPr>
          <p:nvPr/>
        </p:nvPicPr>
        <p:blipFill>
          <a:blip r:embed="rId2"/>
          <a:stretch>
            <a:fillRect/>
          </a:stretch>
        </p:blipFill>
        <p:spPr>
          <a:xfrm>
            <a:off x="1735889" y="1115121"/>
            <a:ext cx="5311711" cy="2665815"/>
          </a:xfrm>
          <a:prstGeom prst="rect">
            <a:avLst/>
          </a:prstGeom>
        </p:spPr>
      </p:pic>
    </p:spTree>
    <p:extLst>
      <p:ext uri="{BB962C8B-B14F-4D97-AF65-F5344CB8AC3E}">
        <p14:creationId xmlns:p14="http://schemas.microsoft.com/office/powerpoint/2010/main" val="394954348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325"/>
        <p:cNvGrpSpPr/>
        <p:nvPr/>
      </p:nvGrpSpPr>
      <p:grpSpPr>
        <a:xfrm>
          <a:off x="0" y="0"/>
          <a:ext cx="0" cy="0"/>
          <a:chOff x="0" y="0"/>
          <a:chExt cx="0" cy="0"/>
        </a:xfrm>
      </p:grpSpPr>
      <p:sp>
        <p:nvSpPr>
          <p:cNvPr id="3" name="Title 2"/>
          <p:cNvSpPr>
            <a:spLocks noGrp="1"/>
          </p:cNvSpPr>
          <p:nvPr>
            <p:ph type="title"/>
          </p:nvPr>
        </p:nvSpPr>
        <p:spPr/>
        <p:txBody>
          <a:bodyPr/>
          <a:lstStyle/>
          <a:p>
            <a:r>
              <a:rPr lang="x-none" altLang="en-GB" dirty="0">
                <a:sym typeface="+mn-ea"/>
              </a:rPr>
              <a:t>Metode Backward</a:t>
            </a:r>
            <a:endParaRPr lang="en-US"/>
          </a:p>
        </p:txBody>
      </p:sp>
      <p:sp>
        <p:nvSpPr>
          <p:cNvPr id="2330" name="Google Shape;2330;p44"/>
          <p:cNvSpPr txBox="1">
            <a:spLocks noGrp="1"/>
          </p:cNvSpPr>
          <p:nvPr>
            <p:ph type="subTitle" idx="4294967295"/>
          </p:nvPr>
        </p:nvSpPr>
        <p:spPr>
          <a:xfrm>
            <a:off x="1139190" y="1228725"/>
            <a:ext cx="6351905" cy="3011805"/>
          </a:xfrm>
          <a:prstGeom prst="rect">
            <a:avLst/>
          </a:prstGeom>
        </p:spPr>
        <p:txBody>
          <a:bodyPr spcFirstLastPara="1" wrap="square" lIns="91425" tIns="91425" rIns="91425" bIns="91425" anchor="t" anchorCtr="0">
            <a:noAutofit/>
          </a:bodyPr>
          <a:lstStyle/>
          <a:p>
            <a:pPr marL="0" lvl="0" indent="0" algn="just" rtl="0">
              <a:lnSpc>
                <a:spcPct val="150000"/>
              </a:lnSpc>
              <a:spcBef>
                <a:spcPts val="0"/>
              </a:spcBef>
              <a:spcAft>
                <a:spcPts val="0"/>
              </a:spcAft>
              <a:buNone/>
            </a:pPr>
            <a:r>
              <a:rPr lang="x-none" altLang="en-GB">
                <a:latin typeface="Barlow Semi Condensed"/>
                <a:ea typeface="Barlow Semi Condensed"/>
                <a:cs typeface="Barlow Semi Condensed"/>
                <a:sym typeface="Barlow Semi Condensed"/>
              </a:rPr>
              <a:t>yaitu menghitung jarak Keblakang (dari source)</a:t>
            </a:r>
          </a:p>
          <a:p>
            <a:pPr marL="0" lvl="0" indent="0" algn="just" rtl="0">
              <a:lnSpc>
                <a:spcPct val="150000"/>
              </a:lnSpc>
              <a:spcBef>
                <a:spcPts val="0"/>
              </a:spcBef>
              <a:spcAft>
                <a:spcPts val="0"/>
              </a:spcAft>
              <a:buNone/>
            </a:pPr>
            <a:r>
              <a:rPr lang="x-none" altLang="en-GB">
                <a:latin typeface="Barlow Semi Condensed"/>
                <a:ea typeface="Barlow Semi Condensed"/>
                <a:cs typeface="Barlow Semi Condensed"/>
                <a:sym typeface="Barlow Semi Condensed"/>
              </a:rPr>
              <a:t>1. prinsip : analisis dilakukan dengan menghitung </a:t>
            </a:r>
            <a:r>
              <a:rPr lang="x-none" altLang="en-GB" i="1">
                <a:latin typeface="Barlow Semi Condensed"/>
                <a:ea typeface="Barlow Semi Condensed"/>
                <a:cs typeface="Barlow Semi Condensed"/>
                <a:sym typeface="Barlow Semi Condensed"/>
              </a:rPr>
              <a:t>path </a:t>
            </a:r>
            <a:r>
              <a:rPr lang="x-none" altLang="en-GB">
                <a:latin typeface="Barlow Semi Condensed"/>
                <a:ea typeface="Barlow Semi Condensed"/>
                <a:cs typeface="Barlow Semi Condensed"/>
                <a:sym typeface="Barlow Semi Condensed"/>
              </a:rPr>
              <a:t>(jalur) dari suatu node ke shink</a:t>
            </a:r>
          </a:p>
          <a:p>
            <a:pPr marL="0" lvl="0" indent="0" algn="just" rtl="0">
              <a:lnSpc>
                <a:spcPct val="150000"/>
              </a:lnSpc>
              <a:spcBef>
                <a:spcPts val="0"/>
              </a:spcBef>
              <a:spcAft>
                <a:spcPts val="0"/>
              </a:spcAft>
              <a:buNone/>
            </a:pPr>
            <a:r>
              <a:rPr lang="x-none" altLang="en-GB">
                <a:latin typeface="Barlow Semi Condensed"/>
                <a:ea typeface="Barlow Semi Condensed"/>
                <a:cs typeface="Barlow Semi Condensed"/>
                <a:sym typeface="Barlow Semi Condensed"/>
              </a:rPr>
              <a:t>2. Rumus:</a:t>
            </a:r>
          </a:p>
          <a:p>
            <a:pPr marL="0" lvl="0" indent="0" algn="ctr" rtl="0">
              <a:lnSpc>
                <a:spcPct val="150000"/>
              </a:lnSpc>
              <a:spcBef>
                <a:spcPts val="0"/>
              </a:spcBef>
              <a:spcAft>
                <a:spcPts val="0"/>
              </a:spcAft>
              <a:buNone/>
            </a:pPr>
            <a:r>
              <a:rPr lang="x-none" altLang="en-GB">
                <a:latin typeface="Barlow Semi Condensed"/>
                <a:ea typeface="Barlow Semi Condensed"/>
                <a:cs typeface="Barlow Semi Condensed"/>
                <a:sym typeface="Barlow Semi Condensed"/>
              </a:rPr>
              <a:t>bcost (i,j) = min{bcost(i-1,1) + c(1,j)}</a:t>
            </a:r>
          </a:p>
          <a:p>
            <a:pPr marL="0" lvl="0" indent="0" algn="l" rtl="0">
              <a:lnSpc>
                <a:spcPct val="150000"/>
              </a:lnSpc>
              <a:spcBef>
                <a:spcPts val="0"/>
              </a:spcBef>
              <a:spcAft>
                <a:spcPts val="0"/>
              </a:spcAft>
              <a:buNone/>
            </a:pPr>
            <a:r>
              <a:rPr lang="x-none" altLang="en-GB">
                <a:latin typeface="Barlow Semi Condensed"/>
                <a:ea typeface="Barlow Semi Condensed"/>
                <a:cs typeface="Barlow Semi Condensed"/>
                <a:sym typeface="Barlow Semi Condensed"/>
              </a:rPr>
              <a:t>3. Perhitungan dimulai dari node-node di stage k-3</a:t>
            </a:r>
          </a:p>
          <a:p>
            <a:pPr marL="0" lvl="0" indent="0" algn="l" rtl="0">
              <a:lnSpc>
                <a:spcPct val="150000"/>
              </a:lnSpc>
              <a:spcBef>
                <a:spcPts val="0"/>
              </a:spcBef>
              <a:spcAft>
                <a:spcPts val="0"/>
              </a:spcAft>
              <a:buNone/>
            </a:pPr>
            <a:r>
              <a:rPr lang="x-none" altLang="en-GB">
                <a:latin typeface="Barlow Semi Condensed"/>
                <a:ea typeface="Barlow Semi Condensed"/>
                <a:cs typeface="Barlow Semi Condensed"/>
                <a:sym typeface="Barlow Semi Condensed"/>
              </a:rPr>
              <a:t>4. bcost (i,j) : artinya panjang lintasanbackward dari source (s) menuju node j di stage i</a:t>
            </a:r>
          </a:p>
          <a:p>
            <a:pPr marL="0" lvl="0" indent="0" algn="l" rtl="0">
              <a:lnSpc>
                <a:spcPct val="150000"/>
              </a:lnSpc>
              <a:spcBef>
                <a:spcPts val="0"/>
              </a:spcBef>
              <a:spcAft>
                <a:spcPts val="0"/>
              </a:spcAft>
              <a:buNone/>
            </a:pPr>
            <a:r>
              <a:rPr lang="x-none" altLang="en-GB">
                <a:latin typeface="Barlow Semi Condensed"/>
                <a:ea typeface="Barlow Semi Condensed"/>
                <a:cs typeface="Barlow Semi Condensed"/>
                <a:sym typeface="Barlow Semi Condensed"/>
              </a:rPr>
              <a:t>5. c(j,1) artinya panjang lintasan dari node j ke node 1</a:t>
            </a:r>
          </a:p>
        </p:txBody>
      </p:sp>
      <p:grpSp>
        <p:nvGrpSpPr>
          <p:cNvPr id="4766" name="Google Shape;4766;p64"/>
          <p:cNvGrpSpPr/>
          <p:nvPr/>
        </p:nvGrpSpPr>
        <p:grpSpPr>
          <a:xfrm>
            <a:off x="7060565" y="3891280"/>
            <a:ext cx="901700" cy="1069340"/>
            <a:chOff x="1260950" y="-166737"/>
            <a:chExt cx="5129675" cy="5643987"/>
          </a:xfrm>
        </p:grpSpPr>
        <p:sp>
          <p:nvSpPr>
            <p:cNvPr id="4767" name="Google Shape;4767;p64"/>
            <p:cNvSpPr/>
            <p:nvPr/>
          </p:nvSpPr>
          <p:spPr>
            <a:xfrm>
              <a:off x="1260950" y="395850"/>
              <a:ext cx="5129675" cy="4941275"/>
            </a:xfrm>
            <a:custGeom>
              <a:avLst/>
              <a:gdLst/>
              <a:ahLst/>
              <a:cxnLst/>
              <a:rect l="l" t="t" r="r" b="b"/>
              <a:pathLst>
                <a:path w="205187" h="197651" extrusionOk="0">
                  <a:moveTo>
                    <a:pt x="118352" y="1"/>
                  </a:moveTo>
                  <a:cubicBezTo>
                    <a:pt x="118262" y="1"/>
                    <a:pt x="118173" y="1"/>
                    <a:pt x="118084" y="3"/>
                  </a:cubicBezTo>
                  <a:cubicBezTo>
                    <a:pt x="89771" y="436"/>
                    <a:pt x="90673" y="18108"/>
                    <a:pt x="82269" y="42454"/>
                  </a:cubicBezTo>
                  <a:cubicBezTo>
                    <a:pt x="73866" y="66763"/>
                    <a:pt x="45553" y="55726"/>
                    <a:pt x="26546" y="64563"/>
                  </a:cubicBezTo>
                  <a:cubicBezTo>
                    <a:pt x="7538" y="73399"/>
                    <a:pt x="13742" y="109647"/>
                    <a:pt x="14607" y="117618"/>
                  </a:cubicBezTo>
                  <a:cubicBezTo>
                    <a:pt x="15509" y="125588"/>
                    <a:pt x="6204" y="119385"/>
                    <a:pt x="3102" y="125120"/>
                  </a:cubicBezTo>
                  <a:cubicBezTo>
                    <a:pt x="0" y="130890"/>
                    <a:pt x="2164" y="141747"/>
                    <a:pt x="2164" y="141747"/>
                  </a:cubicBezTo>
                  <a:lnTo>
                    <a:pt x="178677" y="197651"/>
                  </a:lnTo>
                  <a:cubicBezTo>
                    <a:pt x="178677" y="197651"/>
                    <a:pt x="179975" y="195451"/>
                    <a:pt x="185746" y="186145"/>
                  </a:cubicBezTo>
                  <a:cubicBezTo>
                    <a:pt x="191481" y="176876"/>
                    <a:pt x="172906" y="151232"/>
                    <a:pt x="173736" y="140160"/>
                  </a:cubicBezTo>
                  <a:cubicBezTo>
                    <a:pt x="174565" y="129087"/>
                    <a:pt x="205186" y="110548"/>
                    <a:pt x="202084" y="89305"/>
                  </a:cubicBezTo>
                  <a:cubicBezTo>
                    <a:pt x="199028" y="68164"/>
                    <a:pt x="146727" y="1"/>
                    <a:pt x="1183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8" name="Google Shape;4768;p64"/>
            <p:cNvSpPr/>
            <p:nvPr/>
          </p:nvSpPr>
          <p:spPr>
            <a:xfrm>
              <a:off x="1297025" y="395900"/>
              <a:ext cx="5022350" cy="4941225"/>
            </a:xfrm>
            <a:custGeom>
              <a:avLst/>
              <a:gdLst/>
              <a:ahLst/>
              <a:cxnLst/>
              <a:rect l="l" t="t" r="r" b="b"/>
              <a:pathLst>
                <a:path w="200894" h="197649" extrusionOk="0">
                  <a:moveTo>
                    <a:pt x="116641" y="1"/>
                  </a:moveTo>
                  <a:cubicBezTo>
                    <a:pt x="88328" y="434"/>
                    <a:pt x="89230" y="18106"/>
                    <a:pt x="80826" y="42452"/>
                  </a:cubicBezTo>
                  <a:cubicBezTo>
                    <a:pt x="72423" y="66761"/>
                    <a:pt x="44110" y="55724"/>
                    <a:pt x="25103" y="64561"/>
                  </a:cubicBezTo>
                  <a:cubicBezTo>
                    <a:pt x="14030" y="69719"/>
                    <a:pt x="11505" y="84145"/>
                    <a:pt x="11505" y="96913"/>
                  </a:cubicBezTo>
                  <a:cubicBezTo>
                    <a:pt x="11505" y="106038"/>
                    <a:pt x="12804" y="114297"/>
                    <a:pt x="13164" y="117616"/>
                  </a:cubicBezTo>
                  <a:cubicBezTo>
                    <a:pt x="13201" y="117976"/>
                    <a:pt x="13237" y="118301"/>
                    <a:pt x="13237" y="118589"/>
                  </a:cubicBezTo>
                  <a:cubicBezTo>
                    <a:pt x="13237" y="125045"/>
                    <a:pt x="4617" y="119635"/>
                    <a:pt x="1659" y="125118"/>
                  </a:cubicBezTo>
                  <a:cubicBezTo>
                    <a:pt x="361" y="127534"/>
                    <a:pt x="0" y="130816"/>
                    <a:pt x="0" y="133846"/>
                  </a:cubicBezTo>
                  <a:cubicBezTo>
                    <a:pt x="0" y="138066"/>
                    <a:pt x="721" y="141745"/>
                    <a:pt x="721" y="141745"/>
                  </a:cubicBezTo>
                  <a:lnTo>
                    <a:pt x="41946" y="154801"/>
                  </a:lnTo>
                  <a:cubicBezTo>
                    <a:pt x="42199" y="153430"/>
                    <a:pt x="42559" y="151591"/>
                    <a:pt x="42992" y="149571"/>
                  </a:cubicBezTo>
                  <a:cubicBezTo>
                    <a:pt x="43858" y="145387"/>
                    <a:pt x="44976" y="140482"/>
                    <a:pt x="45986" y="137417"/>
                  </a:cubicBezTo>
                  <a:cubicBezTo>
                    <a:pt x="48041" y="131249"/>
                    <a:pt x="52189" y="128616"/>
                    <a:pt x="54678" y="127282"/>
                  </a:cubicBezTo>
                  <a:cubicBezTo>
                    <a:pt x="55327" y="126921"/>
                    <a:pt x="56156" y="126344"/>
                    <a:pt x="57094" y="125659"/>
                  </a:cubicBezTo>
                  <a:cubicBezTo>
                    <a:pt x="58934" y="124288"/>
                    <a:pt x="60989" y="122629"/>
                    <a:pt x="61891" y="121872"/>
                  </a:cubicBezTo>
                  <a:cubicBezTo>
                    <a:pt x="62035" y="121727"/>
                    <a:pt x="62144" y="121619"/>
                    <a:pt x="62252" y="121583"/>
                  </a:cubicBezTo>
                  <a:cubicBezTo>
                    <a:pt x="62252" y="121547"/>
                    <a:pt x="62252" y="121547"/>
                    <a:pt x="62288" y="121547"/>
                  </a:cubicBezTo>
                  <a:cubicBezTo>
                    <a:pt x="62396" y="121150"/>
                    <a:pt x="62829" y="119599"/>
                    <a:pt x="63658" y="117688"/>
                  </a:cubicBezTo>
                  <a:cubicBezTo>
                    <a:pt x="64596" y="115488"/>
                    <a:pt x="66039" y="112855"/>
                    <a:pt x="68059" y="110943"/>
                  </a:cubicBezTo>
                  <a:cubicBezTo>
                    <a:pt x="70078" y="109032"/>
                    <a:pt x="73397" y="107481"/>
                    <a:pt x="76246" y="106399"/>
                  </a:cubicBezTo>
                  <a:cubicBezTo>
                    <a:pt x="78807" y="105425"/>
                    <a:pt x="80971" y="104812"/>
                    <a:pt x="81367" y="104704"/>
                  </a:cubicBezTo>
                  <a:cubicBezTo>
                    <a:pt x="82954" y="103369"/>
                    <a:pt x="85407" y="102143"/>
                    <a:pt x="88184" y="101061"/>
                  </a:cubicBezTo>
                  <a:cubicBezTo>
                    <a:pt x="90997" y="99979"/>
                    <a:pt x="94135" y="99041"/>
                    <a:pt x="97057" y="98248"/>
                  </a:cubicBezTo>
                  <a:cubicBezTo>
                    <a:pt x="102358" y="96877"/>
                    <a:pt x="106975" y="96011"/>
                    <a:pt x="107877" y="95867"/>
                  </a:cubicBezTo>
                  <a:cubicBezTo>
                    <a:pt x="108129" y="95362"/>
                    <a:pt x="109067" y="93595"/>
                    <a:pt x="110978" y="91142"/>
                  </a:cubicBezTo>
                  <a:cubicBezTo>
                    <a:pt x="112169" y="89591"/>
                    <a:pt x="114225" y="88437"/>
                    <a:pt x="116028" y="87644"/>
                  </a:cubicBezTo>
                  <a:cubicBezTo>
                    <a:pt x="117615" y="86923"/>
                    <a:pt x="118985" y="86526"/>
                    <a:pt x="119274" y="86454"/>
                  </a:cubicBezTo>
                  <a:cubicBezTo>
                    <a:pt x="119310" y="86382"/>
                    <a:pt x="119454" y="86309"/>
                    <a:pt x="119635" y="86201"/>
                  </a:cubicBezTo>
                  <a:cubicBezTo>
                    <a:pt x="119887" y="86021"/>
                    <a:pt x="120284" y="85732"/>
                    <a:pt x="120825" y="85336"/>
                  </a:cubicBezTo>
                  <a:cubicBezTo>
                    <a:pt x="121907" y="84578"/>
                    <a:pt x="123530" y="83424"/>
                    <a:pt x="125730" y="81873"/>
                  </a:cubicBezTo>
                  <a:cubicBezTo>
                    <a:pt x="129337" y="79276"/>
                    <a:pt x="134422" y="76716"/>
                    <a:pt x="136153" y="75850"/>
                  </a:cubicBezTo>
                  <a:cubicBezTo>
                    <a:pt x="134278" y="74984"/>
                    <a:pt x="132763" y="73361"/>
                    <a:pt x="131465" y="71342"/>
                  </a:cubicBezTo>
                  <a:cubicBezTo>
                    <a:pt x="130022" y="69069"/>
                    <a:pt x="128868" y="66292"/>
                    <a:pt x="127858" y="63479"/>
                  </a:cubicBezTo>
                  <a:cubicBezTo>
                    <a:pt x="125874" y="57925"/>
                    <a:pt x="122051" y="52010"/>
                    <a:pt x="118985" y="49160"/>
                  </a:cubicBezTo>
                  <a:cubicBezTo>
                    <a:pt x="117867" y="48114"/>
                    <a:pt x="116930" y="47249"/>
                    <a:pt x="116244" y="46275"/>
                  </a:cubicBezTo>
                  <a:cubicBezTo>
                    <a:pt x="115595" y="45373"/>
                    <a:pt x="115198" y="44327"/>
                    <a:pt x="115198" y="43101"/>
                  </a:cubicBezTo>
                  <a:cubicBezTo>
                    <a:pt x="115198" y="42091"/>
                    <a:pt x="115451" y="40937"/>
                    <a:pt x="115992" y="39530"/>
                  </a:cubicBezTo>
                  <a:cubicBezTo>
                    <a:pt x="116677" y="37655"/>
                    <a:pt x="118228" y="35419"/>
                    <a:pt x="120031" y="33327"/>
                  </a:cubicBezTo>
                  <a:cubicBezTo>
                    <a:pt x="121835" y="31199"/>
                    <a:pt x="123927" y="29179"/>
                    <a:pt x="125694" y="27772"/>
                  </a:cubicBezTo>
                  <a:cubicBezTo>
                    <a:pt x="126884" y="26835"/>
                    <a:pt x="127930" y="26149"/>
                    <a:pt x="128723" y="25861"/>
                  </a:cubicBezTo>
                  <a:cubicBezTo>
                    <a:pt x="130022" y="25428"/>
                    <a:pt x="131392" y="24887"/>
                    <a:pt x="132547" y="24887"/>
                  </a:cubicBezTo>
                  <a:cubicBezTo>
                    <a:pt x="132907" y="24887"/>
                    <a:pt x="133268" y="24923"/>
                    <a:pt x="133556" y="25067"/>
                  </a:cubicBezTo>
                  <a:cubicBezTo>
                    <a:pt x="133881" y="25176"/>
                    <a:pt x="134170" y="25392"/>
                    <a:pt x="134386" y="25681"/>
                  </a:cubicBezTo>
                  <a:cubicBezTo>
                    <a:pt x="134819" y="26258"/>
                    <a:pt x="135071" y="27123"/>
                    <a:pt x="135071" y="28386"/>
                  </a:cubicBezTo>
                  <a:cubicBezTo>
                    <a:pt x="135071" y="28458"/>
                    <a:pt x="135071" y="28566"/>
                    <a:pt x="135071" y="28638"/>
                  </a:cubicBezTo>
                  <a:cubicBezTo>
                    <a:pt x="134999" y="30874"/>
                    <a:pt x="133701" y="32714"/>
                    <a:pt x="132258" y="34192"/>
                  </a:cubicBezTo>
                  <a:cubicBezTo>
                    <a:pt x="130815" y="35707"/>
                    <a:pt x="129192" y="36897"/>
                    <a:pt x="128399" y="37691"/>
                  </a:cubicBezTo>
                  <a:cubicBezTo>
                    <a:pt x="128182" y="37943"/>
                    <a:pt x="128038" y="38160"/>
                    <a:pt x="127966" y="38268"/>
                  </a:cubicBezTo>
                  <a:cubicBezTo>
                    <a:pt x="127641" y="39025"/>
                    <a:pt x="127461" y="39927"/>
                    <a:pt x="127461" y="40937"/>
                  </a:cubicBezTo>
                  <a:cubicBezTo>
                    <a:pt x="127461" y="41947"/>
                    <a:pt x="127641" y="43029"/>
                    <a:pt x="128074" y="44111"/>
                  </a:cubicBezTo>
                  <a:cubicBezTo>
                    <a:pt x="128507" y="45193"/>
                    <a:pt x="129842" y="47681"/>
                    <a:pt x="131501" y="50459"/>
                  </a:cubicBezTo>
                  <a:cubicBezTo>
                    <a:pt x="133124" y="53236"/>
                    <a:pt x="135107" y="56338"/>
                    <a:pt x="136911" y="58610"/>
                  </a:cubicBezTo>
                  <a:cubicBezTo>
                    <a:pt x="139580" y="62072"/>
                    <a:pt x="144882" y="68709"/>
                    <a:pt x="147767" y="72748"/>
                  </a:cubicBezTo>
                  <a:cubicBezTo>
                    <a:pt x="148741" y="74083"/>
                    <a:pt x="149426" y="75129"/>
                    <a:pt x="149715" y="75706"/>
                  </a:cubicBezTo>
                  <a:cubicBezTo>
                    <a:pt x="150039" y="76427"/>
                    <a:pt x="150256" y="76968"/>
                    <a:pt x="150256" y="77509"/>
                  </a:cubicBezTo>
                  <a:cubicBezTo>
                    <a:pt x="150256" y="78086"/>
                    <a:pt x="150039" y="78591"/>
                    <a:pt x="149715" y="79240"/>
                  </a:cubicBezTo>
                  <a:cubicBezTo>
                    <a:pt x="149390" y="79889"/>
                    <a:pt x="148885" y="80719"/>
                    <a:pt x="148272" y="81909"/>
                  </a:cubicBezTo>
                  <a:cubicBezTo>
                    <a:pt x="147262" y="83749"/>
                    <a:pt x="145206" y="86237"/>
                    <a:pt x="143403" y="88257"/>
                  </a:cubicBezTo>
                  <a:cubicBezTo>
                    <a:pt x="142068" y="89772"/>
                    <a:pt x="140842" y="90998"/>
                    <a:pt x="140301" y="91575"/>
                  </a:cubicBezTo>
                  <a:lnTo>
                    <a:pt x="140914" y="91864"/>
                  </a:lnTo>
                  <a:cubicBezTo>
                    <a:pt x="141022" y="91792"/>
                    <a:pt x="141203" y="91647"/>
                    <a:pt x="141455" y="91503"/>
                  </a:cubicBezTo>
                  <a:cubicBezTo>
                    <a:pt x="141888" y="91178"/>
                    <a:pt x="142465" y="90782"/>
                    <a:pt x="143150" y="90313"/>
                  </a:cubicBezTo>
                  <a:cubicBezTo>
                    <a:pt x="144521" y="89339"/>
                    <a:pt x="146252" y="88149"/>
                    <a:pt x="147587" y="87139"/>
                  </a:cubicBezTo>
                  <a:cubicBezTo>
                    <a:pt x="149931" y="85372"/>
                    <a:pt x="153105" y="84145"/>
                    <a:pt x="153970" y="83821"/>
                  </a:cubicBezTo>
                  <a:cubicBezTo>
                    <a:pt x="153934" y="83280"/>
                    <a:pt x="153826" y="81873"/>
                    <a:pt x="153826" y="79962"/>
                  </a:cubicBezTo>
                  <a:cubicBezTo>
                    <a:pt x="153826" y="76102"/>
                    <a:pt x="154151" y="70260"/>
                    <a:pt x="155882" y="65427"/>
                  </a:cubicBezTo>
                  <a:cubicBezTo>
                    <a:pt x="157289" y="61495"/>
                    <a:pt x="159381" y="55400"/>
                    <a:pt x="161256" y="49701"/>
                  </a:cubicBezTo>
                  <a:cubicBezTo>
                    <a:pt x="163131" y="44003"/>
                    <a:pt x="164755" y="38665"/>
                    <a:pt x="165187" y="36429"/>
                  </a:cubicBezTo>
                  <a:cubicBezTo>
                    <a:pt x="165368" y="35419"/>
                    <a:pt x="165476" y="34481"/>
                    <a:pt x="165548" y="33651"/>
                  </a:cubicBezTo>
                  <a:cubicBezTo>
                    <a:pt x="149137" y="15293"/>
                    <a:pt x="130346" y="1"/>
                    <a:pt x="116930" y="1"/>
                  </a:cubicBezTo>
                  <a:close/>
                  <a:moveTo>
                    <a:pt x="171499" y="40540"/>
                  </a:moveTo>
                  <a:cubicBezTo>
                    <a:pt x="171391" y="40612"/>
                    <a:pt x="171283" y="40721"/>
                    <a:pt x="171211" y="40829"/>
                  </a:cubicBezTo>
                  <a:cubicBezTo>
                    <a:pt x="170850" y="41262"/>
                    <a:pt x="170561" y="41766"/>
                    <a:pt x="170381" y="42163"/>
                  </a:cubicBezTo>
                  <a:cubicBezTo>
                    <a:pt x="170237" y="42416"/>
                    <a:pt x="170165" y="42632"/>
                    <a:pt x="170165" y="42704"/>
                  </a:cubicBezTo>
                  <a:lnTo>
                    <a:pt x="170129" y="42740"/>
                  </a:lnTo>
                  <a:lnTo>
                    <a:pt x="170129" y="42812"/>
                  </a:lnTo>
                  <a:cubicBezTo>
                    <a:pt x="170129" y="42885"/>
                    <a:pt x="170129" y="42993"/>
                    <a:pt x="170092" y="43101"/>
                  </a:cubicBezTo>
                  <a:cubicBezTo>
                    <a:pt x="170056" y="43353"/>
                    <a:pt x="170020" y="43714"/>
                    <a:pt x="169984" y="44147"/>
                  </a:cubicBezTo>
                  <a:cubicBezTo>
                    <a:pt x="169876" y="45013"/>
                    <a:pt x="169732" y="46275"/>
                    <a:pt x="169587" y="47754"/>
                  </a:cubicBezTo>
                  <a:cubicBezTo>
                    <a:pt x="169263" y="50783"/>
                    <a:pt x="168830" y="54823"/>
                    <a:pt x="168397" y="59115"/>
                  </a:cubicBezTo>
                  <a:cubicBezTo>
                    <a:pt x="167496" y="67663"/>
                    <a:pt x="166522" y="77112"/>
                    <a:pt x="166125" y="80899"/>
                  </a:cubicBezTo>
                  <a:cubicBezTo>
                    <a:pt x="165728" y="84722"/>
                    <a:pt x="165223" y="87716"/>
                    <a:pt x="163817" y="90818"/>
                  </a:cubicBezTo>
                  <a:cubicBezTo>
                    <a:pt x="162446" y="93920"/>
                    <a:pt x="160174" y="97093"/>
                    <a:pt x="156279" y="101385"/>
                  </a:cubicBezTo>
                  <a:cubicBezTo>
                    <a:pt x="148813" y="109609"/>
                    <a:pt x="139940" y="113360"/>
                    <a:pt x="139183" y="113648"/>
                  </a:cubicBezTo>
                  <a:lnTo>
                    <a:pt x="127533" y="124072"/>
                  </a:lnTo>
                  <a:cubicBezTo>
                    <a:pt x="127533" y="124360"/>
                    <a:pt x="127461" y="125370"/>
                    <a:pt x="127209" y="128796"/>
                  </a:cubicBezTo>
                  <a:cubicBezTo>
                    <a:pt x="127064" y="130924"/>
                    <a:pt x="126523" y="132547"/>
                    <a:pt x="125982" y="133738"/>
                  </a:cubicBezTo>
                  <a:cubicBezTo>
                    <a:pt x="125441" y="134928"/>
                    <a:pt x="124864" y="135721"/>
                    <a:pt x="124612" y="136154"/>
                  </a:cubicBezTo>
                  <a:cubicBezTo>
                    <a:pt x="124612" y="136190"/>
                    <a:pt x="124612" y="136190"/>
                    <a:pt x="124612" y="136190"/>
                  </a:cubicBezTo>
                  <a:cubicBezTo>
                    <a:pt x="124540" y="136298"/>
                    <a:pt x="124504" y="136407"/>
                    <a:pt x="124504" y="136443"/>
                  </a:cubicBezTo>
                  <a:cubicBezTo>
                    <a:pt x="124504" y="136515"/>
                    <a:pt x="124468" y="136623"/>
                    <a:pt x="124468" y="136731"/>
                  </a:cubicBezTo>
                  <a:cubicBezTo>
                    <a:pt x="124431" y="136803"/>
                    <a:pt x="124395" y="136875"/>
                    <a:pt x="124395" y="136984"/>
                  </a:cubicBezTo>
                  <a:cubicBezTo>
                    <a:pt x="124395" y="136984"/>
                    <a:pt x="124359" y="137020"/>
                    <a:pt x="124359" y="137020"/>
                  </a:cubicBezTo>
                  <a:cubicBezTo>
                    <a:pt x="124359" y="137056"/>
                    <a:pt x="124359" y="137056"/>
                    <a:pt x="124359" y="137092"/>
                  </a:cubicBezTo>
                  <a:cubicBezTo>
                    <a:pt x="124359" y="137092"/>
                    <a:pt x="124359" y="137092"/>
                    <a:pt x="124359" y="137128"/>
                  </a:cubicBezTo>
                  <a:cubicBezTo>
                    <a:pt x="124251" y="137453"/>
                    <a:pt x="124107" y="137849"/>
                    <a:pt x="123963" y="138354"/>
                  </a:cubicBezTo>
                  <a:cubicBezTo>
                    <a:pt x="123638" y="139364"/>
                    <a:pt x="123205" y="140699"/>
                    <a:pt x="122736" y="142105"/>
                  </a:cubicBezTo>
                  <a:cubicBezTo>
                    <a:pt x="121726" y="144991"/>
                    <a:pt x="120464" y="148345"/>
                    <a:pt x="119346" y="150653"/>
                  </a:cubicBezTo>
                  <a:cubicBezTo>
                    <a:pt x="118192" y="152961"/>
                    <a:pt x="117146" y="154837"/>
                    <a:pt x="115379" y="156640"/>
                  </a:cubicBezTo>
                  <a:cubicBezTo>
                    <a:pt x="113647" y="158444"/>
                    <a:pt x="111195" y="160139"/>
                    <a:pt x="107300" y="162122"/>
                  </a:cubicBezTo>
                  <a:cubicBezTo>
                    <a:pt x="100555" y="165549"/>
                    <a:pt x="95506" y="169228"/>
                    <a:pt x="94388" y="170093"/>
                  </a:cubicBezTo>
                  <a:cubicBezTo>
                    <a:pt x="94207" y="170202"/>
                    <a:pt x="94135" y="170274"/>
                    <a:pt x="94135" y="170274"/>
                  </a:cubicBezTo>
                  <a:cubicBezTo>
                    <a:pt x="94063" y="170310"/>
                    <a:pt x="93991" y="170310"/>
                    <a:pt x="93955" y="170310"/>
                  </a:cubicBezTo>
                  <a:cubicBezTo>
                    <a:pt x="93883" y="170310"/>
                    <a:pt x="93811" y="170310"/>
                    <a:pt x="93738" y="170274"/>
                  </a:cubicBezTo>
                  <a:lnTo>
                    <a:pt x="88473" y="165982"/>
                  </a:lnTo>
                  <a:cubicBezTo>
                    <a:pt x="88364" y="165910"/>
                    <a:pt x="88328" y="165729"/>
                    <a:pt x="88400" y="165621"/>
                  </a:cubicBezTo>
                  <a:cubicBezTo>
                    <a:pt x="88400" y="165621"/>
                    <a:pt x="88869" y="164828"/>
                    <a:pt x="89591" y="163637"/>
                  </a:cubicBezTo>
                  <a:cubicBezTo>
                    <a:pt x="90312" y="162411"/>
                    <a:pt x="91286" y="160788"/>
                    <a:pt x="92296" y="159057"/>
                  </a:cubicBezTo>
                  <a:cubicBezTo>
                    <a:pt x="94352" y="155558"/>
                    <a:pt x="96588" y="151663"/>
                    <a:pt x="97381" y="150040"/>
                  </a:cubicBezTo>
                  <a:cubicBezTo>
                    <a:pt x="98211" y="148309"/>
                    <a:pt x="100194" y="146830"/>
                    <a:pt x="101926" y="145748"/>
                  </a:cubicBezTo>
                  <a:cubicBezTo>
                    <a:pt x="103404" y="144810"/>
                    <a:pt x="104739" y="144197"/>
                    <a:pt x="105136" y="144017"/>
                  </a:cubicBezTo>
                  <a:lnTo>
                    <a:pt x="107336" y="137200"/>
                  </a:lnTo>
                  <a:cubicBezTo>
                    <a:pt x="107336" y="137200"/>
                    <a:pt x="107336" y="137200"/>
                    <a:pt x="107336" y="137164"/>
                  </a:cubicBezTo>
                  <a:lnTo>
                    <a:pt x="107624" y="136298"/>
                  </a:lnTo>
                  <a:lnTo>
                    <a:pt x="107624" y="136298"/>
                  </a:lnTo>
                  <a:cubicBezTo>
                    <a:pt x="106326" y="136479"/>
                    <a:pt x="102575" y="136984"/>
                    <a:pt x="98066" y="136984"/>
                  </a:cubicBezTo>
                  <a:cubicBezTo>
                    <a:pt x="95470" y="136984"/>
                    <a:pt x="92620" y="136803"/>
                    <a:pt x="89843" y="136334"/>
                  </a:cubicBezTo>
                  <a:cubicBezTo>
                    <a:pt x="81872" y="135000"/>
                    <a:pt x="74803" y="130456"/>
                    <a:pt x="73649" y="129698"/>
                  </a:cubicBezTo>
                  <a:cubicBezTo>
                    <a:pt x="72747" y="130275"/>
                    <a:pt x="68491" y="133088"/>
                    <a:pt x="65786" y="134856"/>
                  </a:cubicBezTo>
                  <a:cubicBezTo>
                    <a:pt x="64813" y="135469"/>
                    <a:pt x="64019" y="135974"/>
                    <a:pt x="63694" y="136190"/>
                  </a:cubicBezTo>
                  <a:cubicBezTo>
                    <a:pt x="63586" y="136226"/>
                    <a:pt x="63550" y="136262"/>
                    <a:pt x="63514" y="136298"/>
                  </a:cubicBezTo>
                  <a:lnTo>
                    <a:pt x="63478" y="136371"/>
                  </a:lnTo>
                  <a:cubicBezTo>
                    <a:pt x="63406" y="136443"/>
                    <a:pt x="63370" y="136551"/>
                    <a:pt x="63298" y="136659"/>
                  </a:cubicBezTo>
                  <a:cubicBezTo>
                    <a:pt x="63153" y="136948"/>
                    <a:pt x="62937" y="137344"/>
                    <a:pt x="62721" y="137849"/>
                  </a:cubicBezTo>
                  <a:cubicBezTo>
                    <a:pt x="62252" y="138859"/>
                    <a:pt x="61567" y="140194"/>
                    <a:pt x="60773" y="141745"/>
                  </a:cubicBezTo>
                  <a:cubicBezTo>
                    <a:pt x="59114" y="144774"/>
                    <a:pt x="56842" y="148489"/>
                    <a:pt x="53992" y="151302"/>
                  </a:cubicBezTo>
                  <a:cubicBezTo>
                    <a:pt x="51576" y="153683"/>
                    <a:pt x="50205" y="155666"/>
                    <a:pt x="49412" y="157181"/>
                  </a:cubicBezTo>
                  <a:lnTo>
                    <a:pt x="110041" y="176369"/>
                  </a:lnTo>
                  <a:lnTo>
                    <a:pt x="167532" y="194439"/>
                  </a:lnTo>
                  <a:cubicBezTo>
                    <a:pt x="167640" y="194475"/>
                    <a:pt x="167712" y="194547"/>
                    <a:pt x="167748" y="194655"/>
                  </a:cubicBezTo>
                  <a:lnTo>
                    <a:pt x="177234" y="197649"/>
                  </a:lnTo>
                  <a:cubicBezTo>
                    <a:pt x="177234" y="197649"/>
                    <a:pt x="178532" y="195449"/>
                    <a:pt x="184303" y="186143"/>
                  </a:cubicBezTo>
                  <a:cubicBezTo>
                    <a:pt x="185060" y="184917"/>
                    <a:pt x="185385" y="183366"/>
                    <a:pt x="185385" y="181599"/>
                  </a:cubicBezTo>
                  <a:cubicBezTo>
                    <a:pt x="185421" y="170526"/>
                    <a:pt x="172256" y="150761"/>
                    <a:pt x="172256" y="140879"/>
                  </a:cubicBezTo>
                  <a:cubicBezTo>
                    <a:pt x="172256" y="140626"/>
                    <a:pt x="172256" y="140410"/>
                    <a:pt x="172293" y="140158"/>
                  </a:cubicBezTo>
                  <a:cubicBezTo>
                    <a:pt x="173086" y="129626"/>
                    <a:pt x="200894" y="112314"/>
                    <a:pt x="200858" y="92333"/>
                  </a:cubicBezTo>
                  <a:cubicBezTo>
                    <a:pt x="200858" y="91323"/>
                    <a:pt x="200786" y="90313"/>
                    <a:pt x="200641" y="89303"/>
                  </a:cubicBezTo>
                  <a:cubicBezTo>
                    <a:pt x="199199" y="79421"/>
                    <a:pt x="187008" y="59223"/>
                    <a:pt x="171499" y="4054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9" name="Google Shape;4769;p64"/>
            <p:cNvSpPr/>
            <p:nvPr/>
          </p:nvSpPr>
          <p:spPr>
            <a:xfrm>
              <a:off x="5625075" y="5303525"/>
              <a:ext cx="225425" cy="80725"/>
            </a:xfrm>
            <a:custGeom>
              <a:avLst/>
              <a:gdLst/>
              <a:ahLst/>
              <a:cxnLst/>
              <a:rect l="l" t="t" r="r" b="b"/>
              <a:pathLst>
                <a:path w="9017" h="3229" extrusionOk="0">
                  <a:moveTo>
                    <a:pt x="359" y="0"/>
                  </a:moveTo>
                  <a:cubicBezTo>
                    <a:pt x="233" y="0"/>
                    <a:pt x="102" y="75"/>
                    <a:pt x="72" y="226"/>
                  </a:cubicBezTo>
                  <a:cubicBezTo>
                    <a:pt x="0" y="370"/>
                    <a:pt x="108" y="550"/>
                    <a:pt x="253" y="586"/>
                  </a:cubicBezTo>
                  <a:lnTo>
                    <a:pt x="8584" y="3219"/>
                  </a:lnTo>
                  <a:cubicBezTo>
                    <a:pt x="8614" y="3225"/>
                    <a:pt x="8643" y="3228"/>
                    <a:pt x="8671" y="3228"/>
                  </a:cubicBezTo>
                  <a:cubicBezTo>
                    <a:pt x="8810" y="3228"/>
                    <a:pt x="8921" y="3153"/>
                    <a:pt x="8981" y="3003"/>
                  </a:cubicBezTo>
                  <a:cubicBezTo>
                    <a:pt x="9017" y="2858"/>
                    <a:pt x="8945" y="2678"/>
                    <a:pt x="8764" y="2642"/>
                  </a:cubicBezTo>
                  <a:lnTo>
                    <a:pt x="433" y="9"/>
                  </a:lnTo>
                  <a:cubicBezTo>
                    <a:pt x="409" y="3"/>
                    <a:pt x="384" y="0"/>
                    <a:pt x="3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0" name="Google Shape;4770;p64"/>
            <p:cNvSpPr/>
            <p:nvPr/>
          </p:nvSpPr>
          <p:spPr>
            <a:xfrm>
              <a:off x="1607200" y="4042075"/>
              <a:ext cx="3884450" cy="1229450"/>
            </a:xfrm>
            <a:custGeom>
              <a:avLst/>
              <a:gdLst/>
              <a:ahLst/>
              <a:cxnLst/>
              <a:rect l="l" t="t" r="r" b="b"/>
              <a:pathLst>
                <a:path w="155378" h="49178" extrusionOk="0">
                  <a:moveTo>
                    <a:pt x="356" y="0"/>
                  </a:moveTo>
                  <a:cubicBezTo>
                    <a:pt x="231" y="0"/>
                    <a:pt x="102" y="70"/>
                    <a:pt x="72" y="190"/>
                  </a:cubicBezTo>
                  <a:cubicBezTo>
                    <a:pt x="0" y="370"/>
                    <a:pt x="108" y="550"/>
                    <a:pt x="253" y="586"/>
                  </a:cubicBezTo>
                  <a:lnTo>
                    <a:pt x="154944" y="49169"/>
                  </a:lnTo>
                  <a:cubicBezTo>
                    <a:pt x="154968" y="49175"/>
                    <a:pt x="154993" y="49178"/>
                    <a:pt x="155019" y="49178"/>
                  </a:cubicBezTo>
                  <a:cubicBezTo>
                    <a:pt x="155145" y="49178"/>
                    <a:pt x="155275" y="49103"/>
                    <a:pt x="155305" y="48952"/>
                  </a:cubicBezTo>
                  <a:cubicBezTo>
                    <a:pt x="155377" y="48808"/>
                    <a:pt x="155269" y="48628"/>
                    <a:pt x="155125" y="48592"/>
                  </a:cubicBezTo>
                  <a:lnTo>
                    <a:pt x="433" y="9"/>
                  </a:lnTo>
                  <a:cubicBezTo>
                    <a:pt x="408" y="3"/>
                    <a:pt x="382" y="0"/>
                    <a:pt x="3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1" name="Google Shape;4771;p64"/>
            <p:cNvSpPr/>
            <p:nvPr/>
          </p:nvSpPr>
          <p:spPr>
            <a:xfrm>
              <a:off x="2109425" y="4449850"/>
              <a:ext cx="1904375" cy="1019825"/>
            </a:xfrm>
            <a:custGeom>
              <a:avLst/>
              <a:gdLst/>
              <a:ahLst/>
              <a:cxnLst/>
              <a:rect l="l" t="t" r="r" b="b"/>
              <a:pathLst>
                <a:path w="76175" h="40793" extrusionOk="0">
                  <a:moveTo>
                    <a:pt x="16880" y="1"/>
                  </a:moveTo>
                  <a:lnTo>
                    <a:pt x="0" y="20775"/>
                  </a:lnTo>
                  <a:lnTo>
                    <a:pt x="57419" y="40792"/>
                  </a:lnTo>
                  <a:lnTo>
                    <a:pt x="76174" y="20018"/>
                  </a:lnTo>
                  <a:lnTo>
                    <a:pt x="1688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2" name="Google Shape;4772;p64"/>
            <p:cNvSpPr/>
            <p:nvPr/>
          </p:nvSpPr>
          <p:spPr>
            <a:xfrm>
              <a:off x="2101300" y="4442275"/>
              <a:ext cx="1920600" cy="1034975"/>
            </a:xfrm>
            <a:custGeom>
              <a:avLst/>
              <a:gdLst/>
              <a:ahLst/>
              <a:cxnLst/>
              <a:rect l="l" t="t" r="r" b="b"/>
              <a:pathLst>
                <a:path w="76824" h="41399" extrusionOk="0">
                  <a:moveTo>
                    <a:pt x="17313" y="628"/>
                  </a:moveTo>
                  <a:lnTo>
                    <a:pt x="75994" y="20465"/>
                  </a:lnTo>
                  <a:lnTo>
                    <a:pt x="57671" y="40756"/>
                  </a:lnTo>
                  <a:lnTo>
                    <a:pt x="57671" y="40756"/>
                  </a:lnTo>
                  <a:lnTo>
                    <a:pt x="830" y="20934"/>
                  </a:lnTo>
                  <a:lnTo>
                    <a:pt x="17313" y="628"/>
                  </a:lnTo>
                  <a:close/>
                  <a:moveTo>
                    <a:pt x="17220" y="1"/>
                  </a:moveTo>
                  <a:cubicBezTo>
                    <a:pt x="17133" y="1"/>
                    <a:pt x="17041" y="34"/>
                    <a:pt x="16988" y="87"/>
                  </a:cubicBezTo>
                  <a:lnTo>
                    <a:pt x="73" y="20862"/>
                  </a:lnTo>
                  <a:cubicBezTo>
                    <a:pt x="37" y="20970"/>
                    <a:pt x="1" y="21042"/>
                    <a:pt x="37" y="21150"/>
                  </a:cubicBezTo>
                  <a:cubicBezTo>
                    <a:pt x="73" y="21259"/>
                    <a:pt x="145" y="21331"/>
                    <a:pt x="217" y="21367"/>
                  </a:cubicBezTo>
                  <a:lnTo>
                    <a:pt x="57636" y="41384"/>
                  </a:lnTo>
                  <a:cubicBezTo>
                    <a:pt x="57665" y="41394"/>
                    <a:pt x="57697" y="41398"/>
                    <a:pt x="57729" y="41398"/>
                  </a:cubicBezTo>
                  <a:cubicBezTo>
                    <a:pt x="57816" y="41398"/>
                    <a:pt x="57908" y="41365"/>
                    <a:pt x="57961" y="41312"/>
                  </a:cubicBezTo>
                  <a:lnTo>
                    <a:pt x="76716" y="20537"/>
                  </a:lnTo>
                  <a:cubicBezTo>
                    <a:pt x="76788" y="20429"/>
                    <a:pt x="76824" y="20357"/>
                    <a:pt x="76788" y="20249"/>
                  </a:cubicBezTo>
                  <a:cubicBezTo>
                    <a:pt x="76788" y="20140"/>
                    <a:pt x="76716" y="20068"/>
                    <a:pt x="76607" y="20032"/>
                  </a:cubicBezTo>
                  <a:lnTo>
                    <a:pt x="17313" y="15"/>
                  </a:lnTo>
                  <a:cubicBezTo>
                    <a:pt x="17284" y="5"/>
                    <a:pt x="17252" y="1"/>
                    <a:pt x="172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3" name="Google Shape;4773;p64"/>
            <p:cNvSpPr/>
            <p:nvPr/>
          </p:nvSpPr>
          <p:spPr>
            <a:xfrm>
              <a:off x="2372725" y="4594125"/>
              <a:ext cx="1442700" cy="737600"/>
            </a:xfrm>
            <a:custGeom>
              <a:avLst/>
              <a:gdLst/>
              <a:ahLst/>
              <a:cxnLst/>
              <a:rect l="l" t="t" r="r" b="b"/>
              <a:pathLst>
                <a:path w="57708" h="29504" extrusionOk="0">
                  <a:moveTo>
                    <a:pt x="12587" y="0"/>
                  </a:moveTo>
                  <a:lnTo>
                    <a:pt x="0" y="14571"/>
                  </a:lnTo>
                  <a:lnTo>
                    <a:pt x="45084" y="29503"/>
                  </a:lnTo>
                  <a:lnTo>
                    <a:pt x="57707" y="15906"/>
                  </a:lnTo>
                  <a:lnTo>
                    <a:pt x="1258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4" name="Google Shape;4774;p64"/>
            <p:cNvSpPr/>
            <p:nvPr/>
          </p:nvSpPr>
          <p:spPr>
            <a:xfrm>
              <a:off x="2364600" y="4586550"/>
              <a:ext cx="1458025" cy="752725"/>
            </a:xfrm>
            <a:custGeom>
              <a:avLst/>
              <a:gdLst/>
              <a:ahLst/>
              <a:cxnLst/>
              <a:rect l="l" t="t" r="r" b="b"/>
              <a:pathLst>
                <a:path w="58321" h="30109" extrusionOk="0">
                  <a:moveTo>
                    <a:pt x="13021" y="628"/>
                  </a:moveTo>
                  <a:lnTo>
                    <a:pt x="57491" y="16353"/>
                  </a:lnTo>
                  <a:lnTo>
                    <a:pt x="45320" y="29452"/>
                  </a:lnTo>
                  <a:lnTo>
                    <a:pt x="45320" y="29452"/>
                  </a:lnTo>
                  <a:lnTo>
                    <a:pt x="830" y="14730"/>
                  </a:lnTo>
                  <a:lnTo>
                    <a:pt x="13021" y="628"/>
                  </a:lnTo>
                  <a:close/>
                  <a:moveTo>
                    <a:pt x="12928" y="1"/>
                  </a:moveTo>
                  <a:cubicBezTo>
                    <a:pt x="12840" y="1"/>
                    <a:pt x="12749" y="34"/>
                    <a:pt x="12696" y="87"/>
                  </a:cubicBezTo>
                  <a:lnTo>
                    <a:pt x="73" y="14694"/>
                  </a:lnTo>
                  <a:cubicBezTo>
                    <a:pt x="0" y="14766"/>
                    <a:pt x="0" y="14874"/>
                    <a:pt x="37" y="14947"/>
                  </a:cubicBezTo>
                  <a:cubicBezTo>
                    <a:pt x="37" y="15055"/>
                    <a:pt x="109" y="15127"/>
                    <a:pt x="217" y="15163"/>
                  </a:cubicBezTo>
                  <a:lnTo>
                    <a:pt x="45337" y="30095"/>
                  </a:lnTo>
                  <a:cubicBezTo>
                    <a:pt x="45366" y="30104"/>
                    <a:pt x="45395" y="30109"/>
                    <a:pt x="45423" y="30109"/>
                  </a:cubicBezTo>
                  <a:cubicBezTo>
                    <a:pt x="45500" y="30109"/>
                    <a:pt x="45573" y="30075"/>
                    <a:pt x="45625" y="30023"/>
                  </a:cubicBezTo>
                  <a:lnTo>
                    <a:pt x="58249" y="16425"/>
                  </a:lnTo>
                  <a:cubicBezTo>
                    <a:pt x="58321" y="16353"/>
                    <a:pt x="58321" y="16245"/>
                    <a:pt x="58321" y="16137"/>
                  </a:cubicBezTo>
                  <a:cubicBezTo>
                    <a:pt x="58285" y="16029"/>
                    <a:pt x="58213" y="15956"/>
                    <a:pt x="58105" y="15920"/>
                  </a:cubicBezTo>
                  <a:lnTo>
                    <a:pt x="13021" y="15"/>
                  </a:lnTo>
                  <a:cubicBezTo>
                    <a:pt x="12992" y="5"/>
                    <a:pt x="12960" y="1"/>
                    <a:pt x="129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5" name="Google Shape;4775;p64"/>
            <p:cNvSpPr/>
            <p:nvPr/>
          </p:nvSpPr>
          <p:spPr>
            <a:xfrm>
              <a:off x="2342050" y="1025400"/>
              <a:ext cx="3594125" cy="3621050"/>
            </a:xfrm>
            <a:custGeom>
              <a:avLst/>
              <a:gdLst/>
              <a:ahLst/>
              <a:cxnLst/>
              <a:rect l="l" t="t" r="r" b="b"/>
              <a:pathLst>
                <a:path w="143765" h="144842" extrusionOk="0">
                  <a:moveTo>
                    <a:pt x="90743" y="0"/>
                  </a:moveTo>
                  <a:cubicBezTo>
                    <a:pt x="89664" y="0"/>
                    <a:pt x="88322" y="517"/>
                    <a:pt x="87031" y="969"/>
                  </a:cubicBezTo>
                  <a:cubicBezTo>
                    <a:pt x="84109" y="1979"/>
                    <a:pt x="76247" y="9626"/>
                    <a:pt x="74443" y="14422"/>
                  </a:cubicBezTo>
                  <a:cubicBezTo>
                    <a:pt x="72676" y="19255"/>
                    <a:pt x="74227" y="20842"/>
                    <a:pt x="77365" y="23728"/>
                  </a:cubicBezTo>
                  <a:cubicBezTo>
                    <a:pt x="80503" y="26649"/>
                    <a:pt x="84326" y="32600"/>
                    <a:pt x="86345" y="38227"/>
                  </a:cubicBezTo>
                  <a:cubicBezTo>
                    <a:pt x="88365" y="43817"/>
                    <a:pt x="90926" y="49191"/>
                    <a:pt x="95074" y="50670"/>
                  </a:cubicBezTo>
                  <a:cubicBezTo>
                    <a:pt x="95074" y="50670"/>
                    <a:pt x="88473" y="53808"/>
                    <a:pt x="84109" y="56946"/>
                  </a:cubicBezTo>
                  <a:cubicBezTo>
                    <a:pt x="79709" y="60083"/>
                    <a:pt x="77581" y="61526"/>
                    <a:pt x="77581" y="61526"/>
                  </a:cubicBezTo>
                  <a:cubicBezTo>
                    <a:pt x="77581" y="61526"/>
                    <a:pt x="71666" y="63221"/>
                    <a:pt x="69394" y="66143"/>
                  </a:cubicBezTo>
                  <a:cubicBezTo>
                    <a:pt x="67158" y="69028"/>
                    <a:pt x="66256" y="70940"/>
                    <a:pt x="66256" y="70940"/>
                  </a:cubicBezTo>
                  <a:cubicBezTo>
                    <a:pt x="66256" y="70940"/>
                    <a:pt x="45986" y="74438"/>
                    <a:pt x="39711" y="79812"/>
                  </a:cubicBezTo>
                  <a:cubicBezTo>
                    <a:pt x="39711" y="79812"/>
                    <a:pt x="30405" y="82265"/>
                    <a:pt x="26474" y="85980"/>
                  </a:cubicBezTo>
                  <a:cubicBezTo>
                    <a:pt x="22543" y="89695"/>
                    <a:pt x="20739" y="96511"/>
                    <a:pt x="20739" y="96511"/>
                  </a:cubicBezTo>
                  <a:cubicBezTo>
                    <a:pt x="20739" y="96511"/>
                    <a:pt x="15474" y="101020"/>
                    <a:pt x="13021" y="102354"/>
                  </a:cubicBezTo>
                  <a:cubicBezTo>
                    <a:pt x="10532" y="103689"/>
                    <a:pt x="6493" y="106285"/>
                    <a:pt x="4473" y="112345"/>
                  </a:cubicBezTo>
                  <a:cubicBezTo>
                    <a:pt x="2453" y="118368"/>
                    <a:pt x="1" y="132073"/>
                    <a:pt x="1" y="132073"/>
                  </a:cubicBezTo>
                  <a:lnTo>
                    <a:pt x="6276" y="134995"/>
                  </a:lnTo>
                  <a:cubicBezTo>
                    <a:pt x="6276" y="134995"/>
                    <a:pt x="6385" y="131388"/>
                    <a:pt x="12011" y="125906"/>
                  </a:cubicBezTo>
                  <a:cubicBezTo>
                    <a:pt x="17602" y="120388"/>
                    <a:pt x="21064" y="111082"/>
                    <a:pt x="21533" y="110866"/>
                  </a:cubicBezTo>
                  <a:cubicBezTo>
                    <a:pt x="21966" y="110650"/>
                    <a:pt x="31848" y="104157"/>
                    <a:pt x="31848" y="104157"/>
                  </a:cubicBezTo>
                  <a:cubicBezTo>
                    <a:pt x="31848" y="104157"/>
                    <a:pt x="39458" y="109423"/>
                    <a:pt x="48114" y="110866"/>
                  </a:cubicBezTo>
                  <a:cubicBezTo>
                    <a:pt x="50854" y="111336"/>
                    <a:pt x="53685" y="111496"/>
                    <a:pt x="56272" y="111496"/>
                  </a:cubicBezTo>
                  <a:cubicBezTo>
                    <a:pt x="61825" y="111496"/>
                    <a:pt x="66256" y="110758"/>
                    <a:pt x="66256" y="110758"/>
                  </a:cubicBezTo>
                  <a:lnTo>
                    <a:pt x="66256" y="110758"/>
                  </a:lnTo>
                  <a:lnTo>
                    <a:pt x="63587" y="119053"/>
                  </a:lnTo>
                  <a:cubicBezTo>
                    <a:pt x="63587" y="119053"/>
                    <a:pt x="57420" y="121758"/>
                    <a:pt x="55833" y="125004"/>
                  </a:cubicBezTo>
                  <a:cubicBezTo>
                    <a:pt x="54282" y="128250"/>
                    <a:pt x="46888" y="140585"/>
                    <a:pt x="46888" y="140585"/>
                  </a:cubicBezTo>
                  <a:lnTo>
                    <a:pt x="52154" y="144841"/>
                  </a:lnTo>
                  <a:cubicBezTo>
                    <a:pt x="52154" y="144841"/>
                    <a:pt x="57636" y="140585"/>
                    <a:pt x="65390" y="136654"/>
                  </a:cubicBezTo>
                  <a:cubicBezTo>
                    <a:pt x="73109" y="132723"/>
                    <a:pt x="75020" y="129945"/>
                    <a:pt x="77256" y="125329"/>
                  </a:cubicBezTo>
                  <a:cubicBezTo>
                    <a:pt x="79493" y="120748"/>
                    <a:pt x="82306" y="111984"/>
                    <a:pt x="82414" y="111191"/>
                  </a:cubicBezTo>
                  <a:cubicBezTo>
                    <a:pt x="82522" y="110433"/>
                    <a:pt x="84758" y="108413"/>
                    <a:pt x="85119" y="103580"/>
                  </a:cubicBezTo>
                  <a:lnTo>
                    <a:pt x="85444" y="98747"/>
                  </a:lnTo>
                  <a:lnTo>
                    <a:pt x="97202" y="88216"/>
                  </a:lnTo>
                  <a:cubicBezTo>
                    <a:pt x="97202" y="88216"/>
                    <a:pt x="106543" y="84537"/>
                    <a:pt x="114261" y="75989"/>
                  </a:cubicBezTo>
                  <a:cubicBezTo>
                    <a:pt x="122016" y="67477"/>
                    <a:pt x="123242" y="63329"/>
                    <a:pt x="124036" y="55719"/>
                  </a:cubicBezTo>
                  <a:cubicBezTo>
                    <a:pt x="124793" y="48073"/>
                    <a:pt x="127931" y="17921"/>
                    <a:pt x="128039" y="17452"/>
                  </a:cubicBezTo>
                  <a:cubicBezTo>
                    <a:pt x="128183" y="17019"/>
                    <a:pt x="129193" y="14783"/>
                    <a:pt x="130528" y="14567"/>
                  </a:cubicBezTo>
                  <a:cubicBezTo>
                    <a:pt x="130553" y="14562"/>
                    <a:pt x="130580" y="14560"/>
                    <a:pt x="130610" y="14560"/>
                  </a:cubicBezTo>
                  <a:cubicBezTo>
                    <a:pt x="132140" y="14560"/>
                    <a:pt x="139275" y="20855"/>
                    <a:pt x="140266" y="21492"/>
                  </a:cubicBezTo>
                  <a:cubicBezTo>
                    <a:pt x="140695" y="21783"/>
                    <a:pt x="141308" y="22009"/>
                    <a:pt x="141886" y="22009"/>
                  </a:cubicBezTo>
                  <a:cubicBezTo>
                    <a:pt x="142668" y="22009"/>
                    <a:pt x="143387" y="21596"/>
                    <a:pt x="143512" y="20374"/>
                  </a:cubicBezTo>
                  <a:cubicBezTo>
                    <a:pt x="143764" y="18246"/>
                    <a:pt x="141961" y="12980"/>
                    <a:pt x="136226" y="7245"/>
                  </a:cubicBezTo>
                  <a:cubicBezTo>
                    <a:pt x="132064" y="3083"/>
                    <a:pt x="128730" y="1480"/>
                    <a:pt x="126700" y="1480"/>
                  </a:cubicBezTo>
                  <a:cubicBezTo>
                    <a:pt x="125950" y="1480"/>
                    <a:pt x="125379" y="1698"/>
                    <a:pt x="125009" y="2087"/>
                  </a:cubicBezTo>
                  <a:cubicBezTo>
                    <a:pt x="123675" y="3566"/>
                    <a:pt x="124577" y="6704"/>
                    <a:pt x="123675" y="11285"/>
                  </a:cubicBezTo>
                  <a:cubicBezTo>
                    <a:pt x="122773" y="15901"/>
                    <a:pt x="117183" y="32492"/>
                    <a:pt x="114370" y="40355"/>
                  </a:cubicBezTo>
                  <a:cubicBezTo>
                    <a:pt x="111556" y="48181"/>
                    <a:pt x="112458" y="58857"/>
                    <a:pt x="112458" y="58857"/>
                  </a:cubicBezTo>
                  <a:cubicBezTo>
                    <a:pt x="112458" y="58857"/>
                    <a:pt x="108671" y="60192"/>
                    <a:pt x="105966" y="62211"/>
                  </a:cubicBezTo>
                  <a:cubicBezTo>
                    <a:pt x="103261" y="64231"/>
                    <a:pt x="99113" y="67044"/>
                    <a:pt x="99113" y="67044"/>
                  </a:cubicBezTo>
                  <a:lnTo>
                    <a:pt x="97995" y="66467"/>
                  </a:lnTo>
                  <a:cubicBezTo>
                    <a:pt x="97995" y="66467"/>
                    <a:pt x="104271" y="60192"/>
                    <a:pt x="106182" y="56585"/>
                  </a:cubicBezTo>
                  <a:cubicBezTo>
                    <a:pt x="108094" y="53014"/>
                    <a:pt x="108671" y="52798"/>
                    <a:pt x="107661" y="50670"/>
                  </a:cubicBezTo>
                  <a:cubicBezTo>
                    <a:pt x="106651" y="48542"/>
                    <a:pt x="98464" y="38227"/>
                    <a:pt x="94857" y="33610"/>
                  </a:cubicBezTo>
                  <a:cubicBezTo>
                    <a:pt x="91287" y="29030"/>
                    <a:pt x="86886" y="21275"/>
                    <a:pt x="86021" y="19039"/>
                  </a:cubicBezTo>
                  <a:cubicBezTo>
                    <a:pt x="85119" y="16803"/>
                    <a:pt x="85227" y="14567"/>
                    <a:pt x="85877" y="12980"/>
                  </a:cubicBezTo>
                  <a:cubicBezTo>
                    <a:pt x="86562" y="11393"/>
                    <a:pt x="92837" y="8255"/>
                    <a:pt x="92946" y="3458"/>
                  </a:cubicBezTo>
                  <a:cubicBezTo>
                    <a:pt x="93005" y="788"/>
                    <a:pt x="92075" y="0"/>
                    <a:pt x="90743" y="0"/>
                  </a:cubicBezTo>
                  <a:close/>
                </a:path>
              </a:pathLst>
            </a:custGeom>
            <a:solidFill>
              <a:srgbClr val="7070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6" name="Google Shape;4776;p64"/>
            <p:cNvSpPr/>
            <p:nvPr/>
          </p:nvSpPr>
          <p:spPr>
            <a:xfrm>
              <a:off x="3621525" y="3838525"/>
              <a:ext cx="734900" cy="798900"/>
            </a:xfrm>
            <a:custGeom>
              <a:avLst/>
              <a:gdLst/>
              <a:ahLst/>
              <a:cxnLst/>
              <a:rect l="l" t="t" r="r" b="b"/>
              <a:pathLst>
                <a:path w="29396" h="31956" extrusionOk="0">
                  <a:moveTo>
                    <a:pt x="26835" y="0"/>
                  </a:moveTo>
                  <a:cubicBezTo>
                    <a:pt x="26655" y="1948"/>
                    <a:pt x="26186" y="5086"/>
                    <a:pt x="25104" y="7358"/>
                  </a:cubicBezTo>
                  <a:cubicBezTo>
                    <a:pt x="23481" y="10856"/>
                    <a:pt x="20920" y="12046"/>
                    <a:pt x="20920" y="12046"/>
                  </a:cubicBezTo>
                  <a:cubicBezTo>
                    <a:pt x="20920" y="12046"/>
                    <a:pt x="21136" y="16014"/>
                    <a:pt x="17854" y="19043"/>
                  </a:cubicBezTo>
                  <a:cubicBezTo>
                    <a:pt x="14608" y="22073"/>
                    <a:pt x="6421" y="26978"/>
                    <a:pt x="1263" y="30260"/>
                  </a:cubicBezTo>
                  <a:cubicBezTo>
                    <a:pt x="831" y="30549"/>
                    <a:pt x="398" y="30837"/>
                    <a:pt x="1" y="31162"/>
                  </a:cubicBezTo>
                  <a:lnTo>
                    <a:pt x="975" y="31956"/>
                  </a:lnTo>
                  <a:cubicBezTo>
                    <a:pt x="1985" y="31162"/>
                    <a:pt x="7142" y="27375"/>
                    <a:pt x="14067" y="23876"/>
                  </a:cubicBezTo>
                  <a:cubicBezTo>
                    <a:pt x="17926" y="21929"/>
                    <a:pt x="20307" y="20234"/>
                    <a:pt x="21966" y="18502"/>
                  </a:cubicBezTo>
                  <a:cubicBezTo>
                    <a:pt x="23661" y="16771"/>
                    <a:pt x="24707" y="14968"/>
                    <a:pt x="25825" y="12696"/>
                  </a:cubicBezTo>
                  <a:cubicBezTo>
                    <a:pt x="27015" y="10243"/>
                    <a:pt x="28350" y="6600"/>
                    <a:pt x="29396" y="3607"/>
                  </a:cubicBezTo>
                  <a:cubicBezTo>
                    <a:pt x="28927" y="2272"/>
                    <a:pt x="28169" y="1010"/>
                    <a:pt x="26835" y="0"/>
                  </a:cubicBezTo>
                  <a:close/>
                </a:path>
              </a:pathLst>
            </a:custGeom>
            <a:solidFill>
              <a:srgbClr val="4747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7" name="Google Shape;4777;p64"/>
            <p:cNvSpPr/>
            <p:nvPr/>
          </p:nvSpPr>
          <p:spPr>
            <a:xfrm>
              <a:off x="2437625" y="3653675"/>
              <a:ext cx="495950" cy="734875"/>
            </a:xfrm>
            <a:custGeom>
              <a:avLst/>
              <a:gdLst/>
              <a:ahLst/>
              <a:cxnLst/>
              <a:rect l="l" t="t" r="r" b="b"/>
              <a:pathLst>
                <a:path w="19838" h="29395" extrusionOk="0">
                  <a:moveTo>
                    <a:pt x="19621" y="0"/>
                  </a:moveTo>
                  <a:cubicBezTo>
                    <a:pt x="17493" y="1118"/>
                    <a:pt x="15690" y="2128"/>
                    <a:pt x="15690" y="2128"/>
                  </a:cubicBezTo>
                  <a:cubicBezTo>
                    <a:pt x="15690" y="2128"/>
                    <a:pt x="15438" y="8692"/>
                    <a:pt x="10785" y="12660"/>
                  </a:cubicBezTo>
                  <a:cubicBezTo>
                    <a:pt x="6096" y="16627"/>
                    <a:pt x="722" y="25896"/>
                    <a:pt x="722" y="25896"/>
                  </a:cubicBezTo>
                  <a:lnTo>
                    <a:pt x="1" y="28385"/>
                  </a:lnTo>
                  <a:lnTo>
                    <a:pt x="2201" y="29395"/>
                  </a:lnTo>
                  <a:cubicBezTo>
                    <a:pt x="2417" y="28277"/>
                    <a:pt x="3391" y="25031"/>
                    <a:pt x="7972" y="20559"/>
                  </a:cubicBezTo>
                  <a:cubicBezTo>
                    <a:pt x="11723" y="16844"/>
                    <a:pt x="14572" y="11361"/>
                    <a:pt x="16123" y="8188"/>
                  </a:cubicBezTo>
                  <a:cubicBezTo>
                    <a:pt x="16628" y="7106"/>
                    <a:pt x="17025" y="6312"/>
                    <a:pt x="17241" y="5879"/>
                  </a:cubicBezTo>
                  <a:cubicBezTo>
                    <a:pt x="17313" y="5771"/>
                    <a:pt x="17349" y="5663"/>
                    <a:pt x="17421" y="5591"/>
                  </a:cubicBezTo>
                  <a:cubicBezTo>
                    <a:pt x="17457" y="5555"/>
                    <a:pt x="17493" y="5519"/>
                    <a:pt x="17566" y="5482"/>
                  </a:cubicBezTo>
                  <a:cubicBezTo>
                    <a:pt x="17566" y="5482"/>
                    <a:pt x="17602" y="5446"/>
                    <a:pt x="17674" y="5410"/>
                  </a:cubicBezTo>
                  <a:cubicBezTo>
                    <a:pt x="17746" y="5374"/>
                    <a:pt x="17818" y="5338"/>
                    <a:pt x="17890" y="5266"/>
                  </a:cubicBezTo>
                  <a:cubicBezTo>
                    <a:pt x="18107" y="5158"/>
                    <a:pt x="18359" y="4978"/>
                    <a:pt x="18648" y="4797"/>
                  </a:cubicBezTo>
                  <a:cubicBezTo>
                    <a:pt x="18972" y="4581"/>
                    <a:pt x="19333" y="4364"/>
                    <a:pt x="19694" y="4112"/>
                  </a:cubicBezTo>
                  <a:cubicBezTo>
                    <a:pt x="19766" y="3571"/>
                    <a:pt x="19838" y="2886"/>
                    <a:pt x="19838" y="2200"/>
                  </a:cubicBezTo>
                  <a:cubicBezTo>
                    <a:pt x="19838" y="1479"/>
                    <a:pt x="19766" y="722"/>
                    <a:pt x="19621" y="0"/>
                  </a:cubicBezTo>
                  <a:close/>
                </a:path>
              </a:pathLst>
            </a:custGeom>
            <a:solidFill>
              <a:srgbClr val="4747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8" name="Google Shape;4778;p64"/>
            <p:cNvSpPr/>
            <p:nvPr/>
          </p:nvSpPr>
          <p:spPr>
            <a:xfrm>
              <a:off x="2333950" y="1018075"/>
              <a:ext cx="3604025" cy="3636025"/>
            </a:xfrm>
            <a:custGeom>
              <a:avLst/>
              <a:gdLst/>
              <a:ahLst/>
              <a:cxnLst/>
              <a:rect l="l" t="t" r="r" b="b"/>
              <a:pathLst>
                <a:path w="144161" h="145441" extrusionOk="0">
                  <a:moveTo>
                    <a:pt x="91070" y="613"/>
                  </a:moveTo>
                  <a:cubicBezTo>
                    <a:pt x="91394" y="613"/>
                    <a:pt x="91647" y="649"/>
                    <a:pt x="91863" y="721"/>
                  </a:cubicBezTo>
                  <a:cubicBezTo>
                    <a:pt x="92188" y="866"/>
                    <a:pt x="92440" y="1082"/>
                    <a:pt x="92657" y="1515"/>
                  </a:cubicBezTo>
                  <a:cubicBezTo>
                    <a:pt x="92873" y="1948"/>
                    <a:pt x="92981" y="2597"/>
                    <a:pt x="92981" y="3499"/>
                  </a:cubicBezTo>
                  <a:cubicBezTo>
                    <a:pt x="92981" y="3571"/>
                    <a:pt x="92981" y="3643"/>
                    <a:pt x="92981" y="3751"/>
                  </a:cubicBezTo>
                  <a:cubicBezTo>
                    <a:pt x="92945" y="4869"/>
                    <a:pt x="92548" y="5915"/>
                    <a:pt x="91971" y="6889"/>
                  </a:cubicBezTo>
                  <a:cubicBezTo>
                    <a:pt x="91070" y="8332"/>
                    <a:pt x="89735" y="9594"/>
                    <a:pt x="88509" y="10604"/>
                  </a:cubicBezTo>
                  <a:cubicBezTo>
                    <a:pt x="87932" y="11109"/>
                    <a:pt x="87355" y="11578"/>
                    <a:pt x="86922" y="12010"/>
                  </a:cubicBezTo>
                  <a:cubicBezTo>
                    <a:pt x="86453" y="12407"/>
                    <a:pt x="86092" y="12768"/>
                    <a:pt x="85948" y="13165"/>
                  </a:cubicBezTo>
                  <a:cubicBezTo>
                    <a:pt x="85587" y="13994"/>
                    <a:pt x="85371" y="14968"/>
                    <a:pt x="85371" y="16050"/>
                  </a:cubicBezTo>
                  <a:cubicBezTo>
                    <a:pt x="85371" y="17132"/>
                    <a:pt x="85587" y="18286"/>
                    <a:pt x="86056" y="19440"/>
                  </a:cubicBezTo>
                  <a:cubicBezTo>
                    <a:pt x="86525" y="20594"/>
                    <a:pt x="87824" y="23083"/>
                    <a:pt x="89483" y="25896"/>
                  </a:cubicBezTo>
                  <a:cubicBezTo>
                    <a:pt x="91142" y="28673"/>
                    <a:pt x="93161" y="31775"/>
                    <a:pt x="94965" y="34084"/>
                  </a:cubicBezTo>
                  <a:cubicBezTo>
                    <a:pt x="96732" y="36392"/>
                    <a:pt x="99690" y="40107"/>
                    <a:pt x="102323" y="43533"/>
                  </a:cubicBezTo>
                  <a:cubicBezTo>
                    <a:pt x="103621" y="45228"/>
                    <a:pt x="104847" y="46887"/>
                    <a:pt x="105821" y="48222"/>
                  </a:cubicBezTo>
                  <a:cubicBezTo>
                    <a:pt x="106759" y="49556"/>
                    <a:pt x="107480" y="50602"/>
                    <a:pt x="107697" y="51071"/>
                  </a:cubicBezTo>
                  <a:cubicBezTo>
                    <a:pt x="108021" y="51756"/>
                    <a:pt x="108165" y="52225"/>
                    <a:pt x="108165" y="52622"/>
                  </a:cubicBezTo>
                  <a:cubicBezTo>
                    <a:pt x="108165" y="53019"/>
                    <a:pt x="108021" y="53452"/>
                    <a:pt x="107697" y="54065"/>
                  </a:cubicBezTo>
                  <a:cubicBezTo>
                    <a:pt x="107372" y="54714"/>
                    <a:pt x="106903" y="55543"/>
                    <a:pt x="106254" y="56734"/>
                  </a:cubicBezTo>
                  <a:cubicBezTo>
                    <a:pt x="105316" y="58501"/>
                    <a:pt x="103296" y="60954"/>
                    <a:pt x="101493" y="62973"/>
                  </a:cubicBezTo>
                  <a:cubicBezTo>
                    <a:pt x="100591" y="63983"/>
                    <a:pt x="99726" y="64885"/>
                    <a:pt x="99113" y="65498"/>
                  </a:cubicBezTo>
                  <a:cubicBezTo>
                    <a:pt x="98824" y="65823"/>
                    <a:pt x="98572" y="66111"/>
                    <a:pt x="98391" y="66255"/>
                  </a:cubicBezTo>
                  <a:cubicBezTo>
                    <a:pt x="98211" y="66436"/>
                    <a:pt x="98103" y="66544"/>
                    <a:pt x="98103" y="66544"/>
                  </a:cubicBezTo>
                  <a:cubicBezTo>
                    <a:pt x="98031" y="66616"/>
                    <a:pt x="98031" y="66724"/>
                    <a:pt x="98031" y="66796"/>
                  </a:cubicBezTo>
                  <a:cubicBezTo>
                    <a:pt x="98031" y="66905"/>
                    <a:pt x="98103" y="66977"/>
                    <a:pt x="98211" y="67013"/>
                  </a:cubicBezTo>
                  <a:lnTo>
                    <a:pt x="99329" y="67590"/>
                  </a:lnTo>
                  <a:cubicBezTo>
                    <a:pt x="99359" y="67605"/>
                    <a:pt x="99401" y="67614"/>
                    <a:pt x="99445" y="67614"/>
                  </a:cubicBezTo>
                  <a:cubicBezTo>
                    <a:pt x="99508" y="67614"/>
                    <a:pt x="99575" y="67596"/>
                    <a:pt x="99617" y="67554"/>
                  </a:cubicBezTo>
                  <a:cubicBezTo>
                    <a:pt x="99617" y="67554"/>
                    <a:pt x="103765" y="64777"/>
                    <a:pt x="106470" y="62757"/>
                  </a:cubicBezTo>
                  <a:cubicBezTo>
                    <a:pt x="107769" y="61747"/>
                    <a:pt x="109392" y="60917"/>
                    <a:pt x="110690" y="60340"/>
                  </a:cubicBezTo>
                  <a:cubicBezTo>
                    <a:pt x="111303" y="60052"/>
                    <a:pt x="111880" y="59799"/>
                    <a:pt x="112277" y="59655"/>
                  </a:cubicBezTo>
                  <a:cubicBezTo>
                    <a:pt x="112457" y="59583"/>
                    <a:pt x="112638" y="59511"/>
                    <a:pt x="112746" y="59475"/>
                  </a:cubicBezTo>
                  <a:cubicBezTo>
                    <a:pt x="112854" y="59439"/>
                    <a:pt x="112890" y="59403"/>
                    <a:pt x="112890" y="59403"/>
                  </a:cubicBezTo>
                  <a:cubicBezTo>
                    <a:pt x="113034" y="59367"/>
                    <a:pt x="113107" y="59258"/>
                    <a:pt x="113107" y="59114"/>
                  </a:cubicBezTo>
                  <a:cubicBezTo>
                    <a:pt x="113107" y="59114"/>
                    <a:pt x="113071" y="59006"/>
                    <a:pt x="113071" y="58826"/>
                  </a:cubicBezTo>
                  <a:cubicBezTo>
                    <a:pt x="113034" y="58248"/>
                    <a:pt x="112962" y="56878"/>
                    <a:pt x="112962" y="55075"/>
                  </a:cubicBezTo>
                  <a:cubicBezTo>
                    <a:pt x="112962" y="51251"/>
                    <a:pt x="113287" y="45445"/>
                    <a:pt x="114982" y="40720"/>
                  </a:cubicBezTo>
                  <a:cubicBezTo>
                    <a:pt x="116389" y="36789"/>
                    <a:pt x="118481" y="30693"/>
                    <a:pt x="120356" y="24995"/>
                  </a:cubicBezTo>
                  <a:cubicBezTo>
                    <a:pt x="122232" y="19260"/>
                    <a:pt x="123855" y="13994"/>
                    <a:pt x="124287" y="11650"/>
                  </a:cubicBezTo>
                  <a:cubicBezTo>
                    <a:pt x="124756" y="9305"/>
                    <a:pt x="124756" y="7358"/>
                    <a:pt x="124828" y="5843"/>
                  </a:cubicBezTo>
                  <a:cubicBezTo>
                    <a:pt x="124828" y="5049"/>
                    <a:pt x="124864" y="4400"/>
                    <a:pt x="125009" y="3859"/>
                  </a:cubicBezTo>
                  <a:cubicBezTo>
                    <a:pt x="125117" y="3318"/>
                    <a:pt x="125297" y="2922"/>
                    <a:pt x="125586" y="2597"/>
                  </a:cubicBezTo>
                  <a:cubicBezTo>
                    <a:pt x="125874" y="2272"/>
                    <a:pt x="126343" y="2092"/>
                    <a:pt x="127028" y="2092"/>
                  </a:cubicBezTo>
                  <a:cubicBezTo>
                    <a:pt x="127966" y="2092"/>
                    <a:pt x="129265" y="2453"/>
                    <a:pt x="130852" y="3354"/>
                  </a:cubicBezTo>
                  <a:cubicBezTo>
                    <a:pt x="132439" y="4256"/>
                    <a:pt x="134278" y="5699"/>
                    <a:pt x="136370" y="7754"/>
                  </a:cubicBezTo>
                  <a:cubicBezTo>
                    <a:pt x="139039" y="10460"/>
                    <a:pt x="140842" y="13020"/>
                    <a:pt x="141996" y="15220"/>
                  </a:cubicBezTo>
                  <a:cubicBezTo>
                    <a:pt x="143114" y="17420"/>
                    <a:pt x="143583" y="19224"/>
                    <a:pt x="143583" y="20306"/>
                  </a:cubicBezTo>
                  <a:cubicBezTo>
                    <a:pt x="143583" y="20414"/>
                    <a:pt x="143547" y="20522"/>
                    <a:pt x="143547" y="20630"/>
                  </a:cubicBezTo>
                  <a:cubicBezTo>
                    <a:pt x="143511" y="21208"/>
                    <a:pt x="143295" y="21532"/>
                    <a:pt x="143078" y="21712"/>
                  </a:cubicBezTo>
                  <a:cubicBezTo>
                    <a:pt x="142862" y="21929"/>
                    <a:pt x="142573" y="22001"/>
                    <a:pt x="142213" y="22001"/>
                  </a:cubicBezTo>
                  <a:cubicBezTo>
                    <a:pt x="141708" y="22001"/>
                    <a:pt x="141131" y="21785"/>
                    <a:pt x="140770" y="21532"/>
                  </a:cubicBezTo>
                  <a:cubicBezTo>
                    <a:pt x="140662" y="21460"/>
                    <a:pt x="140445" y="21316"/>
                    <a:pt x="140157" y="21063"/>
                  </a:cubicBezTo>
                  <a:cubicBezTo>
                    <a:pt x="139111" y="20234"/>
                    <a:pt x="137199" y="18647"/>
                    <a:pt x="135360" y="17204"/>
                  </a:cubicBezTo>
                  <a:cubicBezTo>
                    <a:pt x="134422" y="16519"/>
                    <a:pt x="133521" y="15834"/>
                    <a:pt x="132763" y="15365"/>
                  </a:cubicBezTo>
                  <a:cubicBezTo>
                    <a:pt x="132366" y="15112"/>
                    <a:pt x="132042" y="14932"/>
                    <a:pt x="131717" y="14788"/>
                  </a:cubicBezTo>
                  <a:cubicBezTo>
                    <a:pt x="131429" y="14643"/>
                    <a:pt x="131176" y="14535"/>
                    <a:pt x="130924" y="14535"/>
                  </a:cubicBezTo>
                  <a:lnTo>
                    <a:pt x="130779" y="14535"/>
                  </a:lnTo>
                  <a:cubicBezTo>
                    <a:pt x="129986" y="14679"/>
                    <a:pt x="129373" y="15365"/>
                    <a:pt x="128904" y="16050"/>
                  </a:cubicBezTo>
                  <a:cubicBezTo>
                    <a:pt x="128688" y="16375"/>
                    <a:pt x="128471" y="16735"/>
                    <a:pt x="128363" y="17024"/>
                  </a:cubicBezTo>
                  <a:cubicBezTo>
                    <a:pt x="128219" y="17312"/>
                    <a:pt x="128110" y="17529"/>
                    <a:pt x="128074" y="17673"/>
                  </a:cubicBezTo>
                  <a:lnTo>
                    <a:pt x="128074" y="17745"/>
                  </a:lnTo>
                  <a:cubicBezTo>
                    <a:pt x="128038" y="18106"/>
                    <a:pt x="127786" y="20198"/>
                    <a:pt x="127461" y="23263"/>
                  </a:cubicBezTo>
                  <a:cubicBezTo>
                    <a:pt x="126487" y="32424"/>
                    <a:pt x="124612" y="50350"/>
                    <a:pt x="124035" y="55976"/>
                  </a:cubicBezTo>
                  <a:cubicBezTo>
                    <a:pt x="123638" y="59763"/>
                    <a:pt x="123169" y="62685"/>
                    <a:pt x="121799" y="65678"/>
                  </a:cubicBezTo>
                  <a:cubicBezTo>
                    <a:pt x="120428" y="68708"/>
                    <a:pt x="118228" y="71846"/>
                    <a:pt x="114369" y="76102"/>
                  </a:cubicBezTo>
                  <a:cubicBezTo>
                    <a:pt x="110510" y="80322"/>
                    <a:pt x="106290" y="83351"/>
                    <a:pt x="103008" y="85335"/>
                  </a:cubicBezTo>
                  <a:cubicBezTo>
                    <a:pt x="101385" y="86345"/>
                    <a:pt x="99978" y="87066"/>
                    <a:pt x="99004" y="87535"/>
                  </a:cubicBezTo>
                  <a:cubicBezTo>
                    <a:pt x="98499" y="87787"/>
                    <a:pt x="98103" y="87932"/>
                    <a:pt x="97850" y="88076"/>
                  </a:cubicBezTo>
                  <a:cubicBezTo>
                    <a:pt x="97706" y="88112"/>
                    <a:pt x="97598" y="88148"/>
                    <a:pt x="97526" y="88184"/>
                  </a:cubicBezTo>
                  <a:cubicBezTo>
                    <a:pt x="97453" y="88220"/>
                    <a:pt x="97417" y="88220"/>
                    <a:pt x="97417" y="88220"/>
                  </a:cubicBezTo>
                  <a:lnTo>
                    <a:pt x="97345" y="88292"/>
                  </a:lnTo>
                  <a:lnTo>
                    <a:pt x="85551" y="98824"/>
                  </a:lnTo>
                  <a:cubicBezTo>
                    <a:pt x="85515" y="98896"/>
                    <a:pt x="85479" y="98968"/>
                    <a:pt x="85479" y="99040"/>
                  </a:cubicBezTo>
                  <a:cubicBezTo>
                    <a:pt x="85479" y="99040"/>
                    <a:pt x="85479" y="99040"/>
                    <a:pt x="85443" y="99654"/>
                  </a:cubicBezTo>
                  <a:cubicBezTo>
                    <a:pt x="85371" y="100231"/>
                    <a:pt x="85299" y="101457"/>
                    <a:pt x="85119" y="103837"/>
                  </a:cubicBezTo>
                  <a:cubicBezTo>
                    <a:pt x="84974" y="106218"/>
                    <a:pt x="84325" y="107877"/>
                    <a:pt x="83748" y="109067"/>
                  </a:cubicBezTo>
                  <a:cubicBezTo>
                    <a:pt x="83423" y="109644"/>
                    <a:pt x="83135" y="110113"/>
                    <a:pt x="82918" y="110510"/>
                  </a:cubicBezTo>
                  <a:cubicBezTo>
                    <a:pt x="82774" y="110690"/>
                    <a:pt x="82702" y="110870"/>
                    <a:pt x="82594" y="111015"/>
                  </a:cubicBezTo>
                  <a:cubicBezTo>
                    <a:pt x="82522" y="111159"/>
                    <a:pt x="82450" y="111303"/>
                    <a:pt x="82450" y="111447"/>
                  </a:cubicBezTo>
                  <a:cubicBezTo>
                    <a:pt x="82450" y="111520"/>
                    <a:pt x="82377" y="111736"/>
                    <a:pt x="82305" y="112061"/>
                  </a:cubicBezTo>
                  <a:cubicBezTo>
                    <a:pt x="81656" y="114297"/>
                    <a:pt x="79276" y="121510"/>
                    <a:pt x="77328" y="125514"/>
                  </a:cubicBezTo>
                  <a:cubicBezTo>
                    <a:pt x="76210" y="127786"/>
                    <a:pt x="75164" y="129589"/>
                    <a:pt x="73469" y="131320"/>
                  </a:cubicBezTo>
                  <a:cubicBezTo>
                    <a:pt x="71810" y="133052"/>
                    <a:pt x="69429" y="134747"/>
                    <a:pt x="65570" y="136694"/>
                  </a:cubicBezTo>
                  <a:cubicBezTo>
                    <a:pt x="58632" y="140212"/>
                    <a:pt x="53484" y="143989"/>
                    <a:pt x="52477" y="144771"/>
                  </a:cubicBezTo>
                  <a:lnTo>
                    <a:pt x="52477" y="144771"/>
                  </a:lnTo>
                  <a:lnTo>
                    <a:pt x="47587" y="140819"/>
                  </a:lnTo>
                  <a:lnTo>
                    <a:pt x="47587" y="140819"/>
                  </a:lnTo>
                  <a:cubicBezTo>
                    <a:pt x="48029" y="140079"/>
                    <a:pt x="49617" y="137424"/>
                    <a:pt x="51360" y="134458"/>
                  </a:cubicBezTo>
                  <a:cubicBezTo>
                    <a:pt x="53416" y="130960"/>
                    <a:pt x="55652" y="127065"/>
                    <a:pt x="56445" y="125405"/>
                  </a:cubicBezTo>
                  <a:cubicBezTo>
                    <a:pt x="57167" y="123891"/>
                    <a:pt x="59078" y="122412"/>
                    <a:pt x="60773" y="121366"/>
                  </a:cubicBezTo>
                  <a:cubicBezTo>
                    <a:pt x="61639" y="120825"/>
                    <a:pt x="62468" y="120392"/>
                    <a:pt x="63045" y="120104"/>
                  </a:cubicBezTo>
                  <a:cubicBezTo>
                    <a:pt x="63334" y="119923"/>
                    <a:pt x="63586" y="119815"/>
                    <a:pt x="63767" y="119743"/>
                  </a:cubicBezTo>
                  <a:cubicBezTo>
                    <a:pt x="63947" y="119671"/>
                    <a:pt x="64019" y="119635"/>
                    <a:pt x="64019" y="119635"/>
                  </a:cubicBezTo>
                  <a:cubicBezTo>
                    <a:pt x="64091" y="119599"/>
                    <a:pt x="64164" y="119527"/>
                    <a:pt x="64200" y="119454"/>
                  </a:cubicBezTo>
                  <a:lnTo>
                    <a:pt x="66869" y="111159"/>
                  </a:lnTo>
                  <a:cubicBezTo>
                    <a:pt x="66905" y="111051"/>
                    <a:pt x="66905" y="110943"/>
                    <a:pt x="66833" y="110870"/>
                  </a:cubicBezTo>
                  <a:cubicBezTo>
                    <a:pt x="66778" y="110789"/>
                    <a:pt x="66704" y="110749"/>
                    <a:pt x="66625" y="110749"/>
                  </a:cubicBezTo>
                  <a:cubicBezTo>
                    <a:pt x="66598" y="110749"/>
                    <a:pt x="66571" y="110753"/>
                    <a:pt x="66544" y="110762"/>
                  </a:cubicBezTo>
                  <a:cubicBezTo>
                    <a:pt x="66544" y="110762"/>
                    <a:pt x="66255" y="110798"/>
                    <a:pt x="65787" y="110870"/>
                  </a:cubicBezTo>
                  <a:cubicBezTo>
                    <a:pt x="64272" y="111087"/>
                    <a:pt x="60737" y="111484"/>
                    <a:pt x="56589" y="111484"/>
                  </a:cubicBezTo>
                  <a:cubicBezTo>
                    <a:pt x="53993" y="111484"/>
                    <a:pt x="51179" y="111339"/>
                    <a:pt x="48474" y="110870"/>
                  </a:cubicBezTo>
                  <a:cubicBezTo>
                    <a:pt x="44218" y="110149"/>
                    <a:pt x="40179" y="108490"/>
                    <a:pt x="37185" y="106975"/>
                  </a:cubicBezTo>
                  <a:cubicBezTo>
                    <a:pt x="35707" y="106254"/>
                    <a:pt x="34480" y="105532"/>
                    <a:pt x="33651" y="105028"/>
                  </a:cubicBezTo>
                  <a:cubicBezTo>
                    <a:pt x="33218" y="104775"/>
                    <a:pt x="32893" y="104559"/>
                    <a:pt x="32677" y="104414"/>
                  </a:cubicBezTo>
                  <a:cubicBezTo>
                    <a:pt x="32569" y="104342"/>
                    <a:pt x="32497" y="104270"/>
                    <a:pt x="32424" y="104234"/>
                  </a:cubicBezTo>
                  <a:cubicBezTo>
                    <a:pt x="32352" y="104198"/>
                    <a:pt x="32352" y="104198"/>
                    <a:pt x="32352" y="104198"/>
                  </a:cubicBezTo>
                  <a:cubicBezTo>
                    <a:pt x="32298" y="104162"/>
                    <a:pt x="32235" y="104144"/>
                    <a:pt x="32172" y="104144"/>
                  </a:cubicBezTo>
                  <a:cubicBezTo>
                    <a:pt x="32109" y="104144"/>
                    <a:pt x="32046" y="104162"/>
                    <a:pt x="31992" y="104198"/>
                  </a:cubicBezTo>
                  <a:cubicBezTo>
                    <a:pt x="31992" y="104198"/>
                    <a:pt x="31379" y="104595"/>
                    <a:pt x="30441" y="105208"/>
                  </a:cubicBezTo>
                  <a:cubicBezTo>
                    <a:pt x="29070" y="106110"/>
                    <a:pt x="26942" y="107516"/>
                    <a:pt x="25139" y="108670"/>
                  </a:cubicBezTo>
                  <a:cubicBezTo>
                    <a:pt x="24237" y="109283"/>
                    <a:pt x="23444" y="109824"/>
                    <a:pt x="22795" y="110221"/>
                  </a:cubicBezTo>
                  <a:cubicBezTo>
                    <a:pt x="22506" y="110402"/>
                    <a:pt x="22254" y="110582"/>
                    <a:pt x="22037" y="110690"/>
                  </a:cubicBezTo>
                  <a:cubicBezTo>
                    <a:pt x="21965" y="110762"/>
                    <a:pt x="21893" y="110798"/>
                    <a:pt x="21821" y="110834"/>
                  </a:cubicBezTo>
                  <a:cubicBezTo>
                    <a:pt x="21749" y="110870"/>
                    <a:pt x="21713" y="110906"/>
                    <a:pt x="21713" y="110906"/>
                  </a:cubicBezTo>
                  <a:cubicBezTo>
                    <a:pt x="21640" y="110943"/>
                    <a:pt x="21604" y="110979"/>
                    <a:pt x="21568" y="111015"/>
                  </a:cubicBezTo>
                  <a:cubicBezTo>
                    <a:pt x="21496" y="111087"/>
                    <a:pt x="21460" y="111195"/>
                    <a:pt x="21388" y="111303"/>
                  </a:cubicBezTo>
                  <a:cubicBezTo>
                    <a:pt x="21172" y="111736"/>
                    <a:pt x="20775" y="112530"/>
                    <a:pt x="20270" y="113612"/>
                  </a:cubicBezTo>
                  <a:cubicBezTo>
                    <a:pt x="18719" y="116785"/>
                    <a:pt x="15870" y="122268"/>
                    <a:pt x="12119" y="125983"/>
                  </a:cubicBezTo>
                  <a:cubicBezTo>
                    <a:pt x="7545" y="130440"/>
                    <a:pt x="6571" y="133698"/>
                    <a:pt x="6366" y="134823"/>
                  </a:cubicBezTo>
                  <a:lnTo>
                    <a:pt x="6366" y="134823"/>
                  </a:lnTo>
                  <a:lnTo>
                    <a:pt x="656" y="132165"/>
                  </a:lnTo>
                  <a:lnTo>
                    <a:pt x="656" y="132165"/>
                  </a:lnTo>
                  <a:cubicBezTo>
                    <a:pt x="718" y="131825"/>
                    <a:pt x="848" y="131131"/>
                    <a:pt x="1046" y="130166"/>
                  </a:cubicBezTo>
                  <a:cubicBezTo>
                    <a:pt x="1840" y="126055"/>
                    <a:pt x="3607" y="117218"/>
                    <a:pt x="5086" y="112710"/>
                  </a:cubicBezTo>
                  <a:cubicBezTo>
                    <a:pt x="7069" y="106759"/>
                    <a:pt x="11037" y="104234"/>
                    <a:pt x="13489" y="102900"/>
                  </a:cubicBezTo>
                  <a:cubicBezTo>
                    <a:pt x="14752" y="102214"/>
                    <a:pt x="16663" y="100736"/>
                    <a:pt x="18322" y="99473"/>
                  </a:cubicBezTo>
                  <a:cubicBezTo>
                    <a:pt x="19945" y="98175"/>
                    <a:pt x="21280" y="97057"/>
                    <a:pt x="21280" y="97057"/>
                  </a:cubicBezTo>
                  <a:cubicBezTo>
                    <a:pt x="21316" y="96985"/>
                    <a:pt x="21352" y="96949"/>
                    <a:pt x="21352" y="96876"/>
                  </a:cubicBezTo>
                  <a:cubicBezTo>
                    <a:pt x="21352" y="96876"/>
                    <a:pt x="21388" y="96768"/>
                    <a:pt x="21460" y="96588"/>
                  </a:cubicBezTo>
                  <a:cubicBezTo>
                    <a:pt x="21821" y="95253"/>
                    <a:pt x="23624" y="89627"/>
                    <a:pt x="26978" y="86489"/>
                  </a:cubicBezTo>
                  <a:cubicBezTo>
                    <a:pt x="28890" y="84686"/>
                    <a:pt x="32172" y="83135"/>
                    <a:pt x="34985" y="82089"/>
                  </a:cubicBezTo>
                  <a:cubicBezTo>
                    <a:pt x="36392" y="81548"/>
                    <a:pt x="37654" y="81115"/>
                    <a:pt x="38592" y="80826"/>
                  </a:cubicBezTo>
                  <a:cubicBezTo>
                    <a:pt x="39061" y="80682"/>
                    <a:pt x="39422" y="80574"/>
                    <a:pt x="39710" y="80502"/>
                  </a:cubicBezTo>
                  <a:cubicBezTo>
                    <a:pt x="39963" y="80430"/>
                    <a:pt x="40107" y="80394"/>
                    <a:pt x="40107" y="80394"/>
                  </a:cubicBezTo>
                  <a:lnTo>
                    <a:pt x="40215" y="80322"/>
                  </a:lnTo>
                  <a:cubicBezTo>
                    <a:pt x="41730" y="79023"/>
                    <a:pt x="44146" y="77797"/>
                    <a:pt x="46923" y="76715"/>
                  </a:cubicBezTo>
                  <a:cubicBezTo>
                    <a:pt x="51071" y="75128"/>
                    <a:pt x="56012" y="73829"/>
                    <a:pt x="59908" y="72928"/>
                  </a:cubicBezTo>
                  <a:cubicBezTo>
                    <a:pt x="61855" y="72459"/>
                    <a:pt x="63550" y="72134"/>
                    <a:pt x="64741" y="71882"/>
                  </a:cubicBezTo>
                  <a:cubicBezTo>
                    <a:pt x="65354" y="71774"/>
                    <a:pt x="65823" y="71702"/>
                    <a:pt x="66147" y="71629"/>
                  </a:cubicBezTo>
                  <a:cubicBezTo>
                    <a:pt x="66472" y="71557"/>
                    <a:pt x="66652" y="71557"/>
                    <a:pt x="66652" y="71557"/>
                  </a:cubicBezTo>
                  <a:cubicBezTo>
                    <a:pt x="66724" y="71521"/>
                    <a:pt x="66833" y="71449"/>
                    <a:pt x="66869" y="71377"/>
                  </a:cubicBezTo>
                  <a:cubicBezTo>
                    <a:pt x="66869" y="71377"/>
                    <a:pt x="66869" y="71341"/>
                    <a:pt x="66905" y="71305"/>
                  </a:cubicBezTo>
                  <a:cubicBezTo>
                    <a:pt x="67085" y="70908"/>
                    <a:pt x="68023" y="69141"/>
                    <a:pt x="69970" y="66616"/>
                  </a:cubicBezTo>
                  <a:cubicBezTo>
                    <a:pt x="71016" y="65209"/>
                    <a:pt x="73036" y="64091"/>
                    <a:pt x="74803" y="63298"/>
                  </a:cubicBezTo>
                  <a:cubicBezTo>
                    <a:pt x="75669" y="62901"/>
                    <a:pt x="76462" y="62613"/>
                    <a:pt x="77039" y="62432"/>
                  </a:cubicBezTo>
                  <a:cubicBezTo>
                    <a:pt x="77364" y="62324"/>
                    <a:pt x="77580" y="62252"/>
                    <a:pt x="77761" y="62180"/>
                  </a:cubicBezTo>
                  <a:cubicBezTo>
                    <a:pt x="77905" y="62144"/>
                    <a:pt x="78013" y="62108"/>
                    <a:pt x="78013" y="62108"/>
                  </a:cubicBezTo>
                  <a:lnTo>
                    <a:pt x="78085" y="62072"/>
                  </a:lnTo>
                  <a:cubicBezTo>
                    <a:pt x="78085" y="62072"/>
                    <a:pt x="80213" y="60629"/>
                    <a:pt x="84614" y="57491"/>
                  </a:cubicBezTo>
                  <a:cubicBezTo>
                    <a:pt x="86778" y="55904"/>
                    <a:pt x="89519" y="54353"/>
                    <a:pt x="91683" y="53163"/>
                  </a:cubicBezTo>
                  <a:cubicBezTo>
                    <a:pt x="92801" y="52586"/>
                    <a:pt x="93775" y="52117"/>
                    <a:pt x="94460" y="51756"/>
                  </a:cubicBezTo>
                  <a:cubicBezTo>
                    <a:pt x="95145" y="51432"/>
                    <a:pt x="95542" y="51215"/>
                    <a:pt x="95542" y="51215"/>
                  </a:cubicBezTo>
                  <a:cubicBezTo>
                    <a:pt x="95650" y="51179"/>
                    <a:pt x="95722" y="51071"/>
                    <a:pt x="95722" y="50927"/>
                  </a:cubicBezTo>
                  <a:cubicBezTo>
                    <a:pt x="95722" y="50819"/>
                    <a:pt x="95614" y="50710"/>
                    <a:pt x="95506" y="50674"/>
                  </a:cubicBezTo>
                  <a:cubicBezTo>
                    <a:pt x="93522" y="49989"/>
                    <a:pt x="91899" y="48330"/>
                    <a:pt x="90493" y="46130"/>
                  </a:cubicBezTo>
                  <a:cubicBezTo>
                    <a:pt x="89086" y="43930"/>
                    <a:pt x="87968" y="41189"/>
                    <a:pt x="86958" y="38412"/>
                  </a:cubicBezTo>
                  <a:cubicBezTo>
                    <a:pt x="84902" y="32749"/>
                    <a:pt x="81079" y="26798"/>
                    <a:pt x="77905" y="23804"/>
                  </a:cubicBezTo>
                  <a:cubicBezTo>
                    <a:pt x="76787" y="22794"/>
                    <a:pt x="75885" y="21929"/>
                    <a:pt x="75272" y="21063"/>
                  </a:cubicBezTo>
                  <a:cubicBezTo>
                    <a:pt x="74659" y="20198"/>
                    <a:pt x="74334" y="19332"/>
                    <a:pt x="74334" y="18214"/>
                  </a:cubicBezTo>
                  <a:cubicBezTo>
                    <a:pt x="74334" y="17312"/>
                    <a:pt x="74551" y="16194"/>
                    <a:pt x="75056" y="14824"/>
                  </a:cubicBezTo>
                  <a:cubicBezTo>
                    <a:pt x="75921" y="12515"/>
                    <a:pt x="78338" y="9414"/>
                    <a:pt x="80863" y="6781"/>
                  </a:cubicBezTo>
                  <a:cubicBezTo>
                    <a:pt x="82125" y="5482"/>
                    <a:pt x="83423" y="4292"/>
                    <a:pt x="84578" y="3354"/>
                  </a:cubicBezTo>
                  <a:cubicBezTo>
                    <a:pt x="85732" y="2453"/>
                    <a:pt x="86778" y="1803"/>
                    <a:pt x="87427" y="1551"/>
                  </a:cubicBezTo>
                  <a:cubicBezTo>
                    <a:pt x="88761" y="1118"/>
                    <a:pt x="90096" y="613"/>
                    <a:pt x="91070" y="613"/>
                  </a:cubicBezTo>
                  <a:close/>
                  <a:moveTo>
                    <a:pt x="91070" y="0"/>
                  </a:moveTo>
                  <a:cubicBezTo>
                    <a:pt x="89915" y="0"/>
                    <a:pt x="88545" y="541"/>
                    <a:pt x="87246" y="974"/>
                  </a:cubicBezTo>
                  <a:cubicBezTo>
                    <a:pt x="86453" y="1262"/>
                    <a:pt x="85407" y="1948"/>
                    <a:pt x="84217" y="2885"/>
                  </a:cubicBezTo>
                  <a:cubicBezTo>
                    <a:pt x="82450" y="4292"/>
                    <a:pt x="80358" y="6312"/>
                    <a:pt x="78554" y="8440"/>
                  </a:cubicBezTo>
                  <a:cubicBezTo>
                    <a:pt x="76751" y="10532"/>
                    <a:pt x="75200" y="12768"/>
                    <a:pt x="74515" y="14643"/>
                  </a:cubicBezTo>
                  <a:cubicBezTo>
                    <a:pt x="73974" y="16050"/>
                    <a:pt x="73721" y="17204"/>
                    <a:pt x="73721" y="18214"/>
                  </a:cubicBezTo>
                  <a:cubicBezTo>
                    <a:pt x="73721" y="19440"/>
                    <a:pt x="74118" y="20486"/>
                    <a:pt x="74767" y="21388"/>
                  </a:cubicBezTo>
                  <a:cubicBezTo>
                    <a:pt x="75453" y="22362"/>
                    <a:pt x="76390" y="23227"/>
                    <a:pt x="77508" y="24273"/>
                  </a:cubicBezTo>
                  <a:cubicBezTo>
                    <a:pt x="80574" y="27123"/>
                    <a:pt x="84397" y="33038"/>
                    <a:pt x="86381" y="38592"/>
                  </a:cubicBezTo>
                  <a:cubicBezTo>
                    <a:pt x="87391" y="41405"/>
                    <a:pt x="88545" y="44182"/>
                    <a:pt x="89988" y="46455"/>
                  </a:cubicBezTo>
                  <a:cubicBezTo>
                    <a:pt x="91288" y="48469"/>
                    <a:pt x="92822" y="50104"/>
                    <a:pt x="94696" y="50961"/>
                  </a:cubicBezTo>
                  <a:lnTo>
                    <a:pt x="94696" y="50961"/>
                  </a:lnTo>
                  <a:cubicBezTo>
                    <a:pt x="92972" y="51806"/>
                    <a:pt x="87861" y="54384"/>
                    <a:pt x="84253" y="56986"/>
                  </a:cubicBezTo>
                  <a:cubicBezTo>
                    <a:pt x="82053" y="58537"/>
                    <a:pt x="80430" y="59691"/>
                    <a:pt x="79348" y="60449"/>
                  </a:cubicBezTo>
                  <a:cubicBezTo>
                    <a:pt x="78807" y="60845"/>
                    <a:pt x="78410" y="61134"/>
                    <a:pt x="78158" y="61314"/>
                  </a:cubicBezTo>
                  <a:cubicBezTo>
                    <a:pt x="77968" y="61432"/>
                    <a:pt x="77857" y="61504"/>
                    <a:pt x="77802" y="61540"/>
                  </a:cubicBezTo>
                  <a:lnTo>
                    <a:pt x="77802" y="61540"/>
                  </a:lnTo>
                  <a:cubicBezTo>
                    <a:pt x="77579" y="61605"/>
                    <a:pt x="76171" y="62029"/>
                    <a:pt x="74551" y="62757"/>
                  </a:cubicBezTo>
                  <a:cubicBezTo>
                    <a:pt x="72748" y="63550"/>
                    <a:pt x="70692" y="64704"/>
                    <a:pt x="69501" y="66255"/>
                  </a:cubicBezTo>
                  <a:cubicBezTo>
                    <a:pt x="67589" y="68714"/>
                    <a:pt x="66648" y="70458"/>
                    <a:pt x="66397" y="70970"/>
                  </a:cubicBezTo>
                  <a:lnTo>
                    <a:pt x="66397" y="70970"/>
                  </a:lnTo>
                  <a:cubicBezTo>
                    <a:pt x="65525" y="71123"/>
                    <a:pt x="60874" y="71964"/>
                    <a:pt x="55580" y="73361"/>
                  </a:cubicBezTo>
                  <a:cubicBezTo>
                    <a:pt x="52658" y="74154"/>
                    <a:pt x="49520" y="75092"/>
                    <a:pt x="46707" y="76174"/>
                  </a:cubicBezTo>
                  <a:cubicBezTo>
                    <a:pt x="43936" y="77240"/>
                    <a:pt x="41514" y="78446"/>
                    <a:pt x="39891" y="79826"/>
                  </a:cubicBezTo>
                  <a:lnTo>
                    <a:pt x="39891" y="79826"/>
                  </a:lnTo>
                  <a:cubicBezTo>
                    <a:pt x="39591" y="79907"/>
                    <a:pt x="37413" y="80508"/>
                    <a:pt x="34769" y="81512"/>
                  </a:cubicBezTo>
                  <a:cubicBezTo>
                    <a:pt x="31920" y="82594"/>
                    <a:pt x="28601" y="84145"/>
                    <a:pt x="26582" y="86056"/>
                  </a:cubicBezTo>
                  <a:cubicBezTo>
                    <a:pt x="24562" y="87968"/>
                    <a:pt x="23119" y="90601"/>
                    <a:pt x="22181" y="92801"/>
                  </a:cubicBezTo>
                  <a:cubicBezTo>
                    <a:pt x="21351" y="94750"/>
                    <a:pt x="20888" y="96331"/>
                    <a:pt x="20793" y="96666"/>
                  </a:cubicBezTo>
                  <a:lnTo>
                    <a:pt x="20793" y="96666"/>
                  </a:lnTo>
                  <a:cubicBezTo>
                    <a:pt x="20662" y="96780"/>
                    <a:pt x="20391" y="97010"/>
                    <a:pt x="20017" y="97309"/>
                  </a:cubicBezTo>
                  <a:cubicBezTo>
                    <a:pt x="19224" y="97958"/>
                    <a:pt x="17962" y="98968"/>
                    <a:pt x="16699" y="99978"/>
                  </a:cubicBezTo>
                  <a:cubicBezTo>
                    <a:pt x="15401" y="100952"/>
                    <a:pt x="14066" y="101890"/>
                    <a:pt x="13201" y="102395"/>
                  </a:cubicBezTo>
                  <a:cubicBezTo>
                    <a:pt x="10712" y="103729"/>
                    <a:pt x="6564" y="106362"/>
                    <a:pt x="4509" y="112530"/>
                  </a:cubicBezTo>
                  <a:cubicBezTo>
                    <a:pt x="3499" y="115595"/>
                    <a:pt x="2381" y="120500"/>
                    <a:pt x="1515" y="124684"/>
                  </a:cubicBezTo>
                  <a:cubicBezTo>
                    <a:pt x="649" y="128868"/>
                    <a:pt x="36" y="132294"/>
                    <a:pt x="36" y="132294"/>
                  </a:cubicBezTo>
                  <a:cubicBezTo>
                    <a:pt x="0" y="132439"/>
                    <a:pt x="72" y="132583"/>
                    <a:pt x="181" y="132619"/>
                  </a:cubicBezTo>
                  <a:lnTo>
                    <a:pt x="6492" y="135540"/>
                  </a:lnTo>
                  <a:cubicBezTo>
                    <a:pt x="6528" y="135558"/>
                    <a:pt x="6573" y="135567"/>
                    <a:pt x="6618" y="135567"/>
                  </a:cubicBezTo>
                  <a:cubicBezTo>
                    <a:pt x="6664" y="135567"/>
                    <a:pt x="6709" y="135558"/>
                    <a:pt x="6745" y="135540"/>
                  </a:cubicBezTo>
                  <a:cubicBezTo>
                    <a:pt x="6853" y="135468"/>
                    <a:pt x="6889" y="135396"/>
                    <a:pt x="6889" y="135288"/>
                  </a:cubicBezTo>
                  <a:cubicBezTo>
                    <a:pt x="6925" y="135144"/>
                    <a:pt x="7141" y="131681"/>
                    <a:pt x="12515" y="126415"/>
                  </a:cubicBezTo>
                  <a:cubicBezTo>
                    <a:pt x="15365" y="123602"/>
                    <a:pt x="17637" y="119887"/>
                    <a:pt x="19296" y="116858"/>
                  </a:cubicBezTo>
                  <a:cubicBezTo>
                    <a:pt x="20090" y="115307"/>
                    <a:pt x="20775" y="113972"/>
                    <a:pt x="21244" y="112962"/>
                  </a:cubicBezTo>
                  <a:cubicBezTo>
                    <a:pt x="21460" y="112457"/>
                    <a:pt x="21676" y="112061"/>
                    <a:pt x="21821" y="111772"/>
                  </a:cubicBezTo>
                  <a:cubicBezTo>
                    <a:pt x="21893" y="111664"/>
                    <a:pt x="21929" y="111556"/>
                    <a:pt x="22001" y="111484"/>
                  </a:cubicBezTo>
                  <a:lnTo>
                    <a:pt x="22032" y="111422"/>
                  </a:lnTo>
                  <a:lnTo>
                    <a:pt x="22032" y="111422"/>
                  </a:lnTo>
                  <a:cubicBezTo>
                    <a:pt x="22072" y="111393"/>
                    <a:pt x="22134" y="111359"/>
                    <a:pt x="22217" y="111303"/>
                  </a:cubicBezTo>
                  <a:cubicBezTo>
                    <a:pt x="23547" y="110473"/>
                    <a:pt x="30999" y="105570"/>
                    <a:pt x="32191" y="104804"/>
                  </a:cubicBezTo>
                  <a:lnTo>
                    <a:pt x="32191" y="104804"/>
                  </a:lnTo>
                  <a:cubicBezTo>
                    <a:pt x="33450" y="105644"/>
                    <a:pt x="40477" y="110105"/>
                    <a:pt x="48366" y="111447"/>
                  </a:cubicBezTo>
                  <a:cubicBezTo>
                    <a:pt x="51143" y="111916"/>
                    <a:pt x="53993" y="112097"/>
                    <a:pt x="56589" y="112097"/>
                  </a:cubicBezTo>
                  <a:cubicBezTo>
                    <a:pt x="61074" y="112097"/>
                    <a:pt x="64816" y="111609"/>
                    <a:pt x="66140" y="111416"/>
                  </a:cubicBezTo>
                  <a:lnTo>
                    <a:pt x="66140" y="111416"/>
                  </a:lnTo>
                  <a:lnTo>
                    <a:pt x="63675" y="119111"/>
                  </a:lnTo>
                  <a:lnTo>
                    <a:pt x="63675" y="119111"/>
                  </a:lnTo>
                  <a:cubicBezTo>
                    <a:pt x="63317" y="119290"/>
                    <a:pt x="61962" y="119903"/>
                    <a:pt x="60449" y="120861"/>
                  </a:cubicBezTo>
                  <a:cubicBezTo>
                    <a:pt x="58717" y="121943"/>
                    <a:pt x="56734" y="123422"/>
                    <a:pt x="55904" y="125153"/>
                  </a:cubicBezTo>
                  <a:cubicBezTo>
                    <a:pt x="55111" y="126776"/>
                    <a:pt x="52875" y="130671"/>
                    <a:pt x="50819" y="134170"/>
                  </a:cubicBezTo>
                  <a:cubicBezTo>
                    <a:pt x="49809" y="135901"/>
                    <a:pt x="48835" y="137524"/>
                    <a:pt x="48114" y="138750"/>
                  </a:cubicBezTo>
                  <a:cubicBezTo>
                    <a:pt x="47392" y="139941"/>
                    <a:pt x="46923" y="140734"/>
                    <a:pt x="46923" y="140734"/>
                  </a:cubicBezTo>
                  <a:cubicBezTo>
                    <a:pt x="46851" y="140842"/>
                    <a:pt x="46887" y="141023"/>
                    <a:pt x="46996" y="141095"/>
                  </a:cubicBezTo>
                  <a:lnTo>
                    <a:pt x="52261" y="145387"/>
                  </a:lnTo>
                  <a:cubicBezTo>
                    <a:pt x="52315" y="145423"/>
                    <a:pt x="52388" y="145441"/>
                    <a:pt x="52460" y="145441"/>
                  </a:cubicBezTo>
                  <a:cubicBezTo>
                    <a:pt x="52532" y="145441"/>
                    <a:pt x="52604" y="145423"/>
                    <a:pt x="52658" y="145387"/>
                  </a:cubicBezTo>
                  <a:cubicBezTo>
                    <a:pt x="52658" y="145387"/>
                    <a:pt x="52730" y="145315"/>
                    <a:pt x="52911" y="145206"/>
                  </a:cubicBezTo>
                  <a:cubicBezTo>
                    <a:pt x="54029" y="144341"/>
                    <a:pt x="59078" y="140662"/>
                    <a:pt x="65823" y="137235"/>
                  </a:cubicBezTo>
                  <a:cubicBezTo>
                    <a:pt x="69718" y="135252"/>
                    <a:pt x="72170" y="133557"/>
                    <a:pt x="73902" y="131753"/>
                  </a:cubicBezTo>
                  <a:cubicBezTo>
                    <a:pt x="75669" y="129950"/>
                    <a:pt x="76715" y="128074"/>
                    <a:pt x="77869" y="125766"/>
                  </a:cubicBezTo>
                  <a:cubicBezTo>
                    <a:pt x="78987" y="123458"/>
                    <a:pt x="80249" y="120104"/>
                    <a:pt x="81259" y="117218"/>
                  </a:cubicBezTo>
                  <a:cubicBezTo>
                    <a:pt x="81728" y="115812"/>
                    <a:pt x="82161" y="114477"/>
                    <a:pt x="82486" y="113467"/>
                  </a:cubicBezTo>
                  <a:cubicBezTo>
                    <a:pt x="82630" y="112962"/>
                    <a:pt x="82774" y="112566"/>
                    <a:pt x="82882" y="112241"/>
                  </a:cubicBezTo>
                  <a:cubicBezTo>
                    <a:pt x="82954" y="111880"/>
                    <a:pt x="83027" y="111664"/>
                    <a:pt x="83027" y="111556"/>
                  </a:cubicBezTo>
                  <a:cubicBezTo>
                    <a:pt x="83027" y="111520"/>
                    <a:pt x="83063" y="111411"/>
                    <a:pt x="83135" y="111267"/>
                  </a:cubicBezTo>
                  <a:cubicBezTo>
                    <a:pt x="83387" y="110834"/>
                    <a:pt x="83964" y="110041"/>
                    <a:pt x="84505" y="108851"/>
                  </a:cubicBezTo>
                  <a:cubicBezTo>
                    <a:pt x="85046" y="107660"/>
                    <a:pt x="85587" y="106037"/>
                    <a:pt x="85732" y="103909"/>
                  </a:cubicBezTo>
                  <a:lnTo>
                    <a:pt x="86045" y="99238"/>
                  </a:lnTo>
                  <a:lnTo>
                    <a:pt x="86045" y="99238"/>
                  </a:lnTo>
                  <a:lnTo>
                    <a:pt x="97667" y="88792"/>
                  </a:lnTo>
                  <a:lnTo>
                    <a:pt x="97670" y="88797"/>
                  </a:lnTo>
                  <a:cubicBezTo>
                    <a:pt x="97670" y="88797"/>
                    <a:pt x="107011" y="85082"/>
                    <a:pt x="114802" y="76498"/>
                  </a:cubicBezTo>
                  <a:cubicBezTo>
                    <a:pt x="118697" y="72206"/>
                    <a:pt x="120969" y="69033"/>
                    <a:pt x="122340" y="65931"/>
                  </a:cubicBezTo>
                  <a:cubicBezTo>
                    <a:pt x="123746" y="62829"/>
                    <a:pt x="124251" y="59835"/>
                    <a:pt x="124648" y="56012"/>
                  </a:cubicBezTo>
                  <a:cubicBezTo>
                    <a:pt x="125045" y="52225"/>
                    <a:pt x="126019" y="42776"/>
                    <a:pt x="126920" y="34228"/>
                  </a:cubicBezTo>
                  <a:cubicBezTo>
                    <a:pt x="127353" y="29936"/>
                    <a:pt x="127786" y="25896"/>
                    <a:pt x="128110" y="22867"/>
                  </a:cubicBezTo>
                  <a:cubicBezTo>
                    <a:pt x="128255" y="21388"/>
                    <a:pt x="128399" y="20126"/>
                    <a:pt x="128507" y="19260"/>
                  </a:cubicBezTo>
                  <a:cubicBezTo>
                    <a:pt x="128543" y="18827"/>
                    <a:pt x="128579" y="18466"/>
                    <a:pt x="128615" y="18214"/>
                  </a:cubicBezTo>
                  <a:cubicBezTo>
                    <a:pt x="128652" y="18106"/>
                    <a:pt x="128652" y="17998"/>
                    <a:pt x="128652" y="17925"/>
                  </a:cubicBezTo>
                  <a:lnTo>
                    <a:pt x="128652" y="17853"/>
                  </a:lnTo>
                  <a:lnTo>
                    <a:pt x="128688" y="17817"/>
                  </a:lnTo>
                  <a:cubicBezTo>
                    <a:pt x="128688" y="17745"/>
                    <a:pt x="128760" y="17529"/>
                    <a:pt x="128904" y="17276"/>
                  </a:cubicBezTo>
                  <a:cubicBezTo>
                    <a:pt x="129084" y="16879"/>
                    <a:pt x="129373" y="16375"/>
                    <a:pt x="129734" y="15942"/>
                  </a:cubicBezTo>
                  <a:cubicBezTo>
                    <a:pt x="130094" y="15509"/>
                    <a:pt x="130491" y="15184"/>
                    <a:pt x="130888" y="15148"/>
                  </a:cubicBezTo>
                  <a:lnTo>
                    <a:pt x="130924" y="15148"/>
                  </a:lnTo>
                  <a:cubicBezTo>
                    <a:pt x="130996" y="15148"/>
                    <a:pt x="131284" y="15220"/>
                    <a:pt x="131609" y="15365"/>
                  </a:cubicBezTo>
                  <a:cubicBezTo>
                    <a:pt x="132763" y="15942"/>
                    <a:pt x="134747" y="17493"/>
                    <a:pt x="136550" y="18935"/>
                  </a:cubicBezTo>
                  <a:cubicBezTo>
                    <a:pt x="137452" y="19657"/>
                    <a:pt x="138317" y="20342"/>
                    <a:pt x="139003" y="20919"/>
                  </a:cubicBezTo>
                  <a:cubicBezTo>
                    <a:pt x="139688" y="21460"/>
                    <a:pt x="140193" y="21893"/>
                    <a:pt x="140445" y="22037"/>
                  </a:cubicBezTo>
                  <a:cubicBezTo>
                    <a:pt x="140914" y="22362"/>
                    <a:pt x="141564" y="22614"/>
                    <a:pt x="142213" y="22614"/>
                  </a:cubicBezTo>
                  <a:cubicBezTo>
                    <a:pt x="142682" y="22614"/>
                    <a:pt x="143114" y="22506"/>
                    <a:pt x="143475" y="22181"/>
                  </a:cubicBezTo>
                  <a:cubicBezTo>
                    <a:pt x="143836" y="21857"/>
                    <a:pt x="144088" y="21352"/>
                    <a:pt x="144160" y="20703"/>
                  </a:cubicBezTo>
                  <a:cubicBezTo>
                    <a:pt x="144160" y="20594"/>
                    <a:pt x="144160" y="20450"/>
                    <a:pt x="144160" y="20306"/>
                  </a:cubicBezTo>
                  <a:cubicBezTo>
                    <a:pt x="144160" y="19044"/>
                    <a:pt x="143691" y="17204"/>
                    <a:pt x="142501" y="14932"/>
                  </a:cubicBezTo>
                  <a:cubicBezTo>
                    <a:pt x="141347" y="12696"/>
                    <a:pt x="139508" y="10063"/>
                    <a:pt x="136767" y="7358"/>
                  </a:cubicBezTo>
                  <a:cubicBezTo>
                    <a:pt x="134675" y="5230"/>
                    <a:pt x="132799" y="3787"/>
                    <a:pt x="131140" y="2849"/>
                  </a:cubicBezTo>
                  <a:cubicBezTo>
                    <a:pt x="129517" y="1912"/>
                    <a:pt x="128147" y="1479"/>
                    <a:pt x="127028" y="1479"/>
                  </a:cubicBezTo>
                  <a:cubicBezTo>
                    <a:pt x="126235" y="1479"/>
                    <a:pt x="125550" y="1731"/>
                    <a:pt x="125117" y="2200"/>
                  </a:cubicBezTo>
                  <a:cubicBezTo>
                    <a:pt x="124756" y="2597"/>
                    <a:pt x="124540" y="3138"/>
                    <a:pt x="124396" y="3751"/>
                  </a:cubicBezTo>
                  <a:cubicBezTo>
                    <a:pt x="124215" y="4653"/>
                    <a:pt x="124215" y="5735"/>
                    <a:pt x="124179" y="7033"/>
                  </a:cubicBezTo>
                  <a:cubicBezTo>
                    <a:pt x="124143" y="8332"/>
                    <a:pt x="124035" y="9846"/>
                    <a:pt x="123710" y="11542"/>
                  </a:cubicBezTo>
                  <a:cubicBezTo>
                    <a:pt x="123278" y="13778"/>
                    <a:pt x="121654" y="19116"/>
                    <a:pt x="119779" y="24814"/>
                  </a:cubicBezTo>
                  <a:cubicBezTo>
                    <a:pt x="117904" y="30513"/>
                    <a:pt x="115812" y="36608"/>
                    <a:pt x="114405" y="40540"/>
                  </a:cubicBezTo>
                  <a:cubicBezTo>
                    <a:pt x="112674" y="45373"/>
                    <a:pt x="112349" y="51215"/>
                    <a:pt x="112349" y="55075"/>
                  </a:cubicBezTo>
                  <a:cubicBezTo>
                    <a:pt x="112349" y="57010"/>
                    <a:pt x="112439" y="58429"/>
                    <a:pt x="112477" y="58941"/>
                  </a:cubicBezTo>
                  <a:lnTo>
                    <a:pt x="112477" y="58941"/>
                  </a:lnTo>
                  <a:cubicBezTo>
                    <a:pt x="111604" y="59257"/>
                    <a:pt x="108459" y="60490"/>
                    <a:pt x="106110" y="62252"/>
                  </a:cubicBezTo>
                  <a:cubicBezTo>
                    <a:pt x="104775" y="63262"/>
                    <a:pt x="103044" y="64452"/>
                    <a:pt x="101673" y="65426"/>
                  </a:cubicBezTo>
                  <a:cubicBezTo>
                    <a:pt x="100988" y="65895"/>
                    <a:pt x="100411" y="66291"/>
                    <a:pt x="99978" y="66616"/>
                  </a:cubicBezTo>
                  <a:cubicBezTo>
                    <a:pt x="99741" y="66774"/>
                    <a:pt x="99558" y="66900"/>
                    <a:pt x="99441" y="66981"/>
                  </a:cubicBezTo>
                  <a:lnTo>
                    <a:pt x="99441" y="66981"/>
                  </a:lnTo>
                  <a:lnTo>
                    <a:pt x="98825" y="66683"/>
                  </a:lnTo>
                  <a:lnTo>
                    <a:pt x="98825" y="66683"/>
                  </a:lnTo>
                  <a:cubicBezTo>
                    <a:pt x="99364" y="66134"/>
                    <a:pt x="100585" y="64872"/>
                    <a:pt x="101926" y="63370"/>
                  </a:cubicBezTo>
                  <a:cubicBezTo>
                    <a:pt x="103729" y="61350"/>
                    <a:pt x="105785" y="58862"/>
                    <a:pt x="106795" y="57022"/>
                  </a:cubicBezTo>
                  <a:cubicBezTo>
                    <a:pt x="107408" y="55832"/>
                    <a:pt x="107913" y="55002"/>
                    <a:pt x="108238" y="54353"/>
                  </a:cubicBezTo>
                  <a:cubicBezTo>
                    <a:pt x="108562" y="53704"/>
                    <a:pt x="108779" y="53199"/>
                    <a:pt x="108779" y="52622"/>
                  </a:cubicBezTo>
                  <a:cubicBezTo>
                    <a:pt x="108779" y="52081"/>
                    <a:pt x="108562" y="51540"/>
                    <a:pt x="108238" y="50819"/>
                  </a:cubicBezTo>
                  <a:cubicBezTo>
                    <a:pt x="107949" y="50242"/>
                    <a:pt x="107264" y="49196"/>
                    <a:pt x="106290" y="47861"/>
                  </a:cubicBezTo>
                  <a:cubicBezTo>
                    <a:pt x="103405" y="43822"/>
                    <a:pt x="98103" y="37185"/>
                    <a:pt x="95434" y="33723"/>
                  </a:cubicBezTo>
                  <a:cubicBezTo>
                    <a:pt x="93630" y="31451"/>
                    <a:pt x="91647" y="28349"/>
                    <a:pt x="90024" y="25572"/>
                  </a:cubicBezTo>
                  <a:cubicBezTo>
                    <a:pt x="88365" y="22794"/>
                    <a:pt x="87030" y="20306"/>
                    <a:pt x="86597" y="19224"/>
                  </a:cubicBezTo>
                  <a:cubicBezTo>
                    <a:pt x="86164" y="18142"/>
                    <a:pt x="85984" y="17060"/>
                    <a:pt x="85984" y="16050"/>
                  </a:cubicBezTo>
                  <a:cubicBezTo>
                    <a:pt x="85984" y="15040"/>
                    <a:pt x="86164" y="14138"/>
                    <a:pt x="86489" y="13381"/>
                  </a:cubicBezTo>
                  <a:cubicBezTo>
                    <a:pt x="86561" y="13273"/>
                    <a:pt x="86705" y="13056"/>
                    <a:pt x="86922" y="12804"/>
                  </a:cubicBezTo>
                  <a:cubicBezTo>
                    <a:pt x="87715" y="12010"/>
                    <a:pt x="89338" y="10820"/>
                    <a:pt x="90781" y="9305"/>
                  </a:cubicBezTo>
                  <a:cubicBezTo>
                    <a:pt x="92224" y="7827"/>
                    <a:pt x="93522" y="5987"/>
                    <a:pt x="93594" y="3751"/>
                  </a:cubicBezTo>
                  <a:cubicBezTo>
                    <a:pt x="93594" y="3679"/>
                    <a:pt x="93594" y="3571"/>
                    <a:pt x="93594" y="3499"/>
                  </a:cubicBezTo>
                  <a:cubicBezTo>
                    <a:pt x="93594" y="2236"/>
                    <a:pt x="93342" y="1371"/>
                    <a:pt x="92909" y="794"/>
                  </a:cubicBezTo>
                  <a:cubicBezTo>
                    <a:pt x="92693" y="505"/>
                    <a:pt x="92404" y="289"/>
                    <a:pt x="92079" y="180"/>
                  </a:cubicBezTo>
                  <a:cubicBezTo>
                    <a:pt x="91791" y="36"/>
                    <a:pt x="91430" y="0"/>
                    <a:pt x="910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9" name="Google Shape;4779;p64"/>
            <p:cNvSpPr/>
            <p:nvPr/>
          </p:nvSpPr>
          <p:spPr>
            <a:xfrm>
              <a:off x="2728875" y="2701500"/>
              <a:ext cx="2002650" cy="1227200"/>
            </a:xfrm>
            <a:custGeom>
              <a:avLst/>
              <a:gdLst/>
              <a:ahLst/>
              <a:cxnLst/>
              <a:rect l="l" t="t" r="r" b="b"/>
              <a:pathLst>
                <a:path w="80106" h="49088" extrusionOk="0">
                  <a:moveTo>
                    <a:pt x="57852" y="0"/>
                  </a:moveTo>
                  <a:cubicBezTo>
                    <a:pt x="56446" y="0"/>
                    <a:pt x="54714" y="109"/>
                    <a:pt x="53055" y="289"/>
                  </a:cubicBezTo>
                  <a:cubicBezTo>
                    <a:pt x="51468" y="2525"/>
                    <a:pt x="50783" y="3896"/>
                    <a:pt x="50783" y="3896"/>
                  </a:cubicBezTo>
                  <a:cubicBezTo>
                    <a:pt x="50783" y="3896"/>
                    <a:pt x="30513" y="7394"/>
                    <a:pt x="24238" y="12768"/>
                  </a:cubicBezTo>
                  <a:cubicBezTo>
                    <a:pt x="24238" y="12768"/>
                    <a:pt x="14932" y="15221"/>
                    <a:pt x="11001" y="18936"/>
                  </a:cubicBezTo>
                  <a:cubicBezTo>
                    <a:pt x="7070" y="22651"/>
                    <a:pt x="5266" y="29467"/>
                    <a:pt x="5266" y="29467"/>
                  </a:cubicBezTo>
                  <a:cubicBezTo>
                    <a:pt x="5266" y="29467"/>
                    <a:pt x="2489" y="31848"/>
                    <a:pt x="1" y="33651"/>
                  </a:cubicBezTo>
                  <a:cubicBezTo>
                    <a:pt x="364" y="33624"/>
                    <a:pt x="773" y="33606"/>
                    <a:pt x="1210" y="33606"/>
                  </a:cubicBezTo>
                  <a:cubicBezTo>
                    <a:pt x="3118" y="33606"/>
                    <a:pt x="5553" y="33951"/>
                    <a:pt x="6962" y="35418"/>
                  </a:cubicBezTo>
                  <a:cubicBezTo>
                    <a:pt x="8729" y="37258"/>
                    <a:pt x="8585" y="40504"/>
                    <a:pt x="8332" y="42379"/>
                  </a:cubicBezTo>
                  <a:cubicBezTo>
                    <a:pt x="11398" y="40396"/>
                    <a:pt x="16375" y="37113"/>
                    <a:pt x="16375" y="37113"/>
                  </a:cubicBezTo>
                  <a:cubicBezTo>
                    <a:pt x="16375" y="37113"/>
                    <a:pt x="23985" y="42379"/>
                    <a:pt x="32641" y="43822"/>
                  </a:cubicBezTo>
                  <a:cubicBezTo>
                    <a:pt x="35381" y="44292"/>
                    <a:pt x="38212" y="44452"/>
                    <a:pt x="40799" y="44452"/>
                  </a:cubicBezTo>
                  <a:cubicBezTo>
                    <a:pt x="46352" y="44452"/>
                    <a:pt x="50783" y="43714"/>
                    <a:pt x="50783" y="43714"/>
                  </a:cubicBezTo>
                  <a:lnTo>
                    <a:pt x="50783" y="43714"/>
                  </a:lnTo>
                  <a:lnTo>
                    <a:pt x="50350" y="45048"/>
                  </a:lnTo>
                  <a:cubicBezTo>
                    <a:pt x="51450" y="44242"/>
                    <a:pt x="53412" y="43153"/>
                    <a:pt x="56145" y="43153"/>
                  </a:cubicBezTo>
                  <a:cubicBezTo>
                    <a:pt x="57445" y="43153"/>
                    <a:pt x="58919" y="43399"/>
                    <a:pt x="60557" y="44038"/>
                  </a:cubicBezTo>
                  <a:cubicBezTo>
                    <a:pt x="63334" y="45156"/>
                    <a:pt x="64741" y="47068"/>
                    <a:pt x="65390" y="49088"/>
                  </a:cubicBezTo>
                  <a:cubicBezTo>
                    <a:pt x="66256" y="46563"/>
                    <a:pt x="66905" y="44507"/>
                    <a:pt x="66941" y="44147"/>
                  </a:cubicBezTo>
                  <a:cubicBezTo>
                    <a:pt x="67049" y="43389"/>
                    <a:pt x="69285" y="41369"/>
                    <a:pt x="69646" y="36536"/>
                  </a:cubicBezTo>
                  <a:lnTo>
                    <a:pt x="69971" y="31703"/>
                  </a:lnTo>
                  <a:lnTo>
                    <a:pt x="79889" y="22831"/>
                  </a:lnTo>
                  <a:cubicBezTo>
                    <a:pt x="80106" y="20667"/>
                    <a:pt x="79817" y="17349"/>
                    <a:pt x="77833" y="12768"/>
                  </a:cubicBezTo>
                  <a:cubicBezTo>
                    <a:pt x="73902" y="3787"/>
                    <a:pt x="61351" y="0"/>
                    <a:pt x="578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0" name="Google Shape;4780;p64"/>
            <p:cNvSpPr/>
            <p:nvPr/>
          </p:nvSpPr>
          <p:spPr>
            <a:xfrm>
              <a:off x="2941675" y="3491375"/>
              <a:ext cx="1069400" cy="313800"/>
            </a:xfrm>
            <a:custGeom>
              <a:avLst/>
              <a:gdLst/>
              <a:ahLst/>
              <a:cxnLst/>
              <a:rect l="l" t="t" r="r" b="b"/>
              <a:pathLst>
                <a:path w="42776" h="12552" extrusionOk="0">
                  <a:moveTo>
                    <a:pt x="8620" y="0"/>
                  </a:moveTo>
                  <a:cubicBezTo>
                    <a:pt x="8620" y="0"/>
                    <a:pt x="7683" y="2777"/>
                    <a:pt x="5122" y="3715"/>
                  </a:cubicBezTo>
                  <a:cubicBezTo>
                    <a:pt x="3968" y="4148"/>
                    <a:pt x="1912" y="5194"/>
                    <a:pt x="0" y="6204"/>
                  </a:cubicBezTo>
                  <a:cubicBezTo>
                    <a:pt x="217" y="7033"/>
                    <a:pt x="289" y="7899"/>
                    <a:pt x="289" y="8692"/>
                  </a:cubicBezTo>
                  <a:cubicBezTo>
                    <a:pt x="289" y="9233"/>
                    <a:pt x="253" y="9738"/>
                    <a:pt x="217" y="10171"/>
                  </a:cubicBezTo>
                  <a:cubicBezTo>
                    <a:pt x="2453" y="8692"/>
                    <a:pt x="5447" y="6745"/>
                    <a:pt x="6853" y="5807"/>
                  </a:cubicBezTo>
                  <a:cubicBezTo>
                    <a:pt x="7394" y="5446"/>
                    <a:pt x="7683" y="5266"/>
                    <a:pt x="7683" y="5266"/>
                  </a:cubicBezTo>
                  <a:cubicBezTo>
                    <a:pt x="7755" y="5230"/>
                    <a:pt x="7791" y="5194"/>
                    <a:pt x="7863" y="5194"/>
                  </a:cubicBezTo>
                  <a:cubicBezTo>
                    <a:pt x="7935" y="5194"/>
                    <a:pt x="7971" y="5230"/>
                    <a:pt x="8043" y="5266"/>
                  </a:cubicBezTo>
                  <a:cubicBezTo>
                    <a:pt x="8043" y="5266"/>
                    <a:pt x="8043" y="5266"/>
                    <a:pt x="8115" y="5302"/>
                  </a:cubicBezTo>
                  <a:cubicBezTo>
                    <a:pt x="8188" y="5338"/>
                    <a:pt x="8260" y="5410"/>
                    <a:pt x="8368" y="5482"/>
                  </a:cubicBezTo>
                  <a:cubicBezTo>
                    <a:pt x="8584" y="5627"/>
                    <a:pt x="8909" y="5843"/>
                    <a:pt x="9342" y="6096"/>
                  </a:cubicBezTo>
                  <a:cubicBezTo>
                    <a:pt x="10171" y="6600"/>
                    <a:pt x="11398" y="7322"/>
                    <a:pt x="12876" y="8043"/>
                  </a:cubicBezTo>
                  <a:cubicBezTo>
                    <a:pt x="15870" y="9558"/>
                    <a:pt x="19909" y="11217"/>
                    <a:pt x="24165" y="11938"/>
                  </a:cubicBezTo>
                  <a:cubicBezTo>
                    <a:pt x="26870" y="12407"/>
                    <a:pt x="29684" y="12552"/>
                    <a:pt x="32280" y="12552"/>
                  </a:cubicBezTo>
                  <a:cubicBezTo>
                    <a:pt x="36428" y="12552"/>
                    <a:pt x="39963" y="12155"/>
                    <a:pt x="41478" y="11938"/>
                  </a:cubicBezTo>
                  <a:cubicBezTo>
                    <a:pt x="41802" y="11902"/>
                    <a:pt x="42055" y="11866"/>
                    <a:pt x="42163" y="11830"/>
                  </a:cubicBezTo>
                  <a:cubicBezTo>
                    <a:pt x="42596" y="10640"/>
                    <a:pt x="42776" y="9378"/>
                    <a:pt x="42019" y="8873"/>
                  </a:cubicBezTo>
                  <a:cubicBezTo>
                    <a:pt x="40612" y="7935"/>
                    <a:pt x="41081" y="5375"/>
                    <a:pt x="41081" y="5374"/>
                  </a:cubicBezTo>
                  <a:lnTo>
                    <a:pt x="41081" y="5374"/>
                  </a:lnTo>
                  <a:cubicBezTo>
                    <a:pt x="41081" y="5375"/>
                    <a:pt x="40287" y="7142"/>
                    <a:pt x="34697" y="7719"/>
                  </a:cubicBezTo>
                  <a:cubicBezTo>
                    <a:pt x="33651" y="8981"/>
                    <a:pt x="32389" y="9414"/>
                    <a:pt x="31162" y="9414"/>
                  </a:cubicBezTo>
                  <a:cubicBezTo>
                    <a:pt x="29215" y="9414"/>
                    <a:pt x="27303" y="8296"/>
                    <a:pt x="26257" y="7466"/>
                  </a:cubicBezTo>
                  <a:cubicBezTo>
                    <a:pt x="17781" y="5735"/>
                    <a:pt x="8620" y="0"/>
                    <a:pt x="862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1" name="Google Shape;4781;p64"/>
            <p:cNvSpPr/>
            <p:nvPr/>
          </p:nvSpPr>
          <p:spPr>
            <a:xfrm>
              <a:off x="4294200" y="3286675"/>
              <a:ext cx="393150" cy="620400"/>
            </a:xfrm>
            <a:custGeom>
              <a:avLst/>
              <a:gdLst/>
              <a:ahLst/>
              <a:cxnLst/>
              <a:rect l="l" t="t" r="r" b="b"/>
              <a:pathLst>
                <a:path w="15726" h="24816" extrusionOk="0">
                  <a:moveTo>
                    <a:pt x="15256" y="1"/>
                  </a:moveTo>
                  <a:lnTo>
                    <a:pt x="5663" y="4437"/>
                  </a:lnTo>
                  <a:cubicBezTo>
                    <a:pt x="5663" y="4437"/>
                    <a:pt x="6131" y="11687"/>
                    <a:pt x="3571" y="15402"/>
                  </a:cubicBezTo>
                  <a:cubicBezTo>
                    <a:pt x="1010" y="19153"/>
                    <a:pt x="72" y="20307"/>
                    <a:pt x="72" y="20307"/>
                  </a:cubicBezTo>
                  <a:cubicBezTo>
                    <a:pt x="72" y="20307"/>
                    <a:pt x="72" y="20740"/>
                    <a:pt x="0" y="21389"/>
                  </a:cubicBezTo>
                  <a:cubicBezTo>
                    <a:pt x="1335" y="22327"/>
                    <a:pt x="2236" y="23517"/>
                    <a:pt x="2777" y="24815"/>
                  </a:cubicBezTo>
                  <a:cubicBezTo>
                    <a:pt x="3282" y="23264"/>
                    <a:pt x="3715" y="21966"/>
                    <a:pt x="3895" y="21244"/>
                  </a:cubicBezTo>
                  <a:cubicBezTo>
                    <a:pt x="3967" y="20956"/>
                    <a:pt x="4040" y="20776"/>
                    <a:pt x="4040" y="20703"/>
                  </a:cubicBezTo>
                  <a:cubicBezTo>
                    <a:pt x="4040" y="20559"/>
                    <a:pt x="4112" y="20415"/>
                    <a:pt x="4184" y="20271"/>
                  </a:cubicBezTo>
                  <a:cubicBezTo>
                    <a:pt x="4292" y="20126"/>
                    <a:pt x="4364" y="19946"/>
                    <a:pt x="4508" y="19766"/>
                  </a:cubicBezTo>
                  <a:cubicBezTo>
                    <a:pt x="4725" y="19369"/>
                    <a:pt x="5013" y="18900"/>
                    <a:pt x="5338" y="18323"/>
                  </a:cubicBezTo>
                  <a:cubicBezTo>
                    <a:pt x="5915" y="17133"/>
                    <a:pt x="6564" y="15474"/>
                    <a:pt x="6709" y="13093"/>
                  </a:cubicBezTo>
                  <a:cubicBezTo>
                    <a:pt x="6889" y="10713"/>
                    <a:pt x="6961" y="9487"/>
                    <a:pt x="7033" y="8910"/>
                  </a:cubicBezTo>
                  <a:cubicBezTo>
                    <a:pt x="7069" y="8296"/>
                    <a:pt x="7069" y="8296"/>
                    <a:pt x="7069" y="8296"/>
                  </a:cubicBezTo>
                  <a:cubicBezTo>
                    <a:pt x="7069" y="8224"/>
                    <a:pt x="7105" y="8152"/>
                    <a:pt x="7141" y="8080"/>
                  </a:cubicBezTo>
                  <a:lnTo>
                    <a:pt x="15725" y="398"/>
                  </a:lnTo>
                  <a:lnTo>
                    <a:pt x="1525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2" name="Google Shape;4782;p64"/>
            <p:cNvSpPr/>
            <p:nvPr/>
          </p:nvSpPr>
          <p:spPr>
            <a:xfrm>
              <a:off x="2720750" y="2693375"/>
              <a:ext cx="2014375" cy="1243450"/>
            </a:xfrm>
            <a:custGeom>
              <a:avLst/>
              <a:gdLst/>
              <a:ahLst/>
              <a:cxnLst/>
              <a:rect l="l" t="t" r="r" b="b"/>
              <a:pathLst>
                <a:path w="80575" h="49738" extrusionOk="0">
                  <a:moveTo>
                    <a:pt x="58177" y="614"/>
                  </a:moveTo>
                  <a:cubicBezTo>
                    <a:pt x="59007" y="614"/>
                    <a:pt x="60413" y="830"/>
                    <a:pt x="62145" y="1335"/>
                  </a:cubicBezTo>
                  <a:cubicBezTo>
                    <a:pt x="64705" y="2057"/>
                    <a:pt x="67915" y="3391"/>
                    <a:pt x="70873" y="5339"/>
                  </a:cubicBezTo>
                  <a:cubicBezTo>
                    <a:pt x="73794" y="7322"/>
                    <a:pt x="76427" y="9919"/>
                    <a:pt x="77870" y="13201"/>
                  </a:cubicBezTo>
                  <a:cubicBezTo>
                    <a:pt x="79493" y="16952"/>
                    <a:pt x="79962" y="19838"/>
                    <a:pt x="79962" y="21894"/>
                  </a:cubicBezTo>
                  <a:cubicBezTo>
                    <a:pt x="79962" y="22323"/>
                    <a:pt x="79962" y="22692"/>
                    <a:pt x="79934" y="23029"/>
                  </a:cubicBezTo>
                  <a:lnTo>
                    <a:pt x="79934" y="23029"/>
                  </a:lnTo>
                  <a:lnTo>
                    <a:pt x="70079" y="31812"/>
                  </a:lnTo>
                  <a:cubicBezTo>
                    <a:pt x="70043" y="31884"/>
                    <a:pt x="70007" y="31956"/>
                    <a:pt x="70007" y="32028"/>
                  </a:cubicBezTo>
                  <a:cubicBezTo>
                    <a:pt x="70007" y="32028"/>
                    <a:pt x="70007" y="32028"/>
                    <a:pt x="69971" y="32642"/>
                  </a:cubicBezTo>
                  <a:cubicBezTo>
                    <a:pt x="69899" y="33219"/>
                    <a:pt x="69827" y="34445"/>
                    <a:pt x="69647" y="36825"/>
                  </a:cubicBezTo>
                  <a:cubicBezTo>
                    <a:pt x="69502" y="39206"/>
                    <a:pt x="68853" y="40865"/>
                    <a:pt x="68276" y="42055"/>
                  </a:cubicBezTo>
                  <a:cubicBezTo>
                    <a:pt x="67951" y="42632"/>
                    <a:pt x="67663" y="43101"/>
                    <a:pt x="67446" y="43498"/>
                  </a:cubicBezTo>
                  <a:cubicBezTo>
                    <a:pt x="67302" y="43678"/>
                    <a:pt x="67230" y="43858"/>
                    <a:pt x="67122" y="44003"/>
                  </a:cubicBezTo>
                  <a:cubicBezTo>
                    <a:pt x="67050" y="44147"/>
                    <a:pt x="66978" y="44291"/>
                    <a:pt x="66978" y="44435"/>
                  </a:cubicBezTo>
                  <a:cubicBezTo>
                    <a:pt x="66978" y="44508"/>
                    <a:pt x="66905" y="44688"/>
                    <a:pt x="66833" y="44976"/>
                  </a:cubicBezTo>
                  <a:cubicBezTo>
                    <a:pt x="66648" y="45688"/>
                    <a:pt x="66250" y="46984"/>
                    <a:pt x="65707" y="48545"/>
                  </a:cubicBezTo>
                  <a:lnTo>
                    <a:pt x="65707" y="48545"/>
                  </a:lnTo>
                  <a:cubicBezTo>
                    <a:pt x="64932" y="46727"/>
                    <a:pt x="63512" y="45088"/>
                    <a:pt x="60990" y="44111"/>
                  </a:cubicBezTo>
                  <a:cubicBezTo>
                    <a:pt x="59295" y="43426"/>
                    <a:pt x="57780" y="43173"/>
                    <a:pt x="56446" y="43173"/>
                  </a:cubicBezTo>
                  <a:cubicBezTo>
                    <a:pt x="54166" y="43173"/>
                    <a:pt x="52431" y="43907"/>
                    <a:pt x="51241" y="44627"/>
                  </a:cubicBezTo>
                  <a:lnTo>
                    <a:pt x="51241" y="44627"/>
                  </a:lnTo>
                  <a:lnTo>
                    <a:pt x="51397" y="44147"/>
                  </a:lnTo>
                  <a:cubicBezTo>
                    <a:pt x="51433" y="44039"/>
                    <a:pt x="51433" y="43931"/>
                    <a:pt x="51361" y="43858"/>
                  </a:cubicBezTo>
                  <a:cubicBezTo>
                    <a:pt x="51306" y="43777"/>
                    <a:pt x="51232" y="43737"/>
                    <a:pt x="51153" y="43737"/>
                  </a:cubicBezTo>
                  <a:cubicBezTo>
                    <a:pt x="51126" y="43737"/>
                    <a:pt x="51099" y="43741"/>
                    <a:pt x="51072" y="43750"/>
                  </a:cubicBezTo>
                  <a:cubicBezTo>
                    <a:pt x="51072" y="43750"/>
                    <a:pt x="50783" y="43786"/>
                    <a:pt x="50315" y="43858"/>
                  </a:cubicBezTo>
                  <a:cubicBezTo>
                    <a:pt x="48800" y="44075"/>
                    <a:pt x="45265" y="44472"/>
                    <a:pt x="41117" y="44472"/>
                  </a:cubicBezTo>
                  <a:cubicBezTo>
                    <a:pt x="38521" y="44472"/>
                    <a:pt x="35707" y="44327"/>
                    <a:pt x="33002" y="43858"/>
                  </a:cubicBezTo>
                  <a:cubicBezTo>
                    <a:pt x="28746" y="43137"/>
                    <a:pt x="24707" y="41478"/>
                    <a:pt x="21713" y="39963"/>
                  </a:cubicBezTo>
                  <a:cubicBezTo>
                    <a:pt x="20235" y="39242"/>
                    <a:pt x="19008" y="38520"/>
                    <a:pt x="18179" y="38016"/>
                  </a:cubicBezTo>
                  <a:cubicBezTo>
                    <a:pt x="17746" y="37763"/>
                    <a:pt x="17421" y="37547"/>
                    <a:pt x="17205" y="37402"/>
                  </a:cubicBezTo>
                  <a:cubicBezTo>
                    <a:pt x="17097" y="37330"/>
                    <a:pt x="17025" y="37258"/>
                    <a:pt x="16952" y="37222"/>
                  </a:cubicBezTo>
                  <a:cubicBezTo>
                    <a:pt x="16880" y="37186"/>
                    <a:pt x="16880" y="37186"/>
                    <a:pt x="16880" y="37186"/>
                  </a:cubicBezTo>
                  <a:cubicBezTo>
                    <a:pt x="16826" y="37150"/>
                    <a:pt x="16763" y="37132"/>
                    <a:pt x="16700" y="37132"/>
                  </a:cubicBezTo>
                  <a:cubicBezTo>
                    <a:pt x="16637" y="37132"/>
                    <a:pt x="16574" y="37150"/>
                    <a:pt x="16520" y="37186"/>
                  </a:cubicBezTo>
                  <a:cubicBezTo>
                    <a:pt x="16520" y="37186"/>
                    <a:pt x="16231" y="37366"/>
                    <a:pt x="15690" y="37727"/>
                  </a:cubicBezTo>
                  <a:cubicBezTo>
                    <a:pt x="14291" y="38660"/>
                    <a:pt x="11291" y="40639"/>
                    <a:pt x="9050" y="42102"/>
                  </a:cubicBezTo>
                  <a:lnTo>
                    <a:pt x="9050" y="42102"/>
                  </a:lnTo>
                  <a:cubicBezTo>
                    <a:pt x="9093" y="41645"/>
                    <a:pt x="9126" y="41145"/>
                    <a:pt x="9126" y="40612"/>
                  </a:cubicBezTo>
                  <a:cubicBezTo>
                    <a:pt x="9126" y="38917"/>
                    <a:pt x="8801" y="36897"/>
                    <a:pt x="7503" y="35527"/>
                  </a:cubicBezTo>
                  <a:cubicBezTo>
                    <a:pt x="6745" y="34733"/>
                    <a:pt x="5736" y="34265"/>
                    <a:pt x="4690" y="34012"/>
                  </a:cubicBezTo>
                  <a:cubicBezTo>
                    <a:pt x="3644" y="33724"/>
                    <a:pt x="2526" y="33651"/>
                    <a:pt x="1588" y="33651"/>
                  </a:cubicBezTo>
                  <a:cubicBezTo>
                    <a:pt x="1486" y="33651"/>
                    <a:pt x="1385" y="33651"/>
                    <a:pt x="1287" y="33652"/>
                  </a:cubicBezTo>
                  <a:lnTo>
                    <a:pt x="1287" y="33652"/>
                  </a:lnTo>
                  <a:cubicBezTo>
                    <a:pt x="3541" y="31957"/>
                    <a:pt x="5775" y="30045"/>
                    <a:pt x="5808" y="30045"/>
                  </a:cubicBezTo>
                  <a:cubicBezTo>
                    <a:pt x="5844" y="29973"/>
                    <a:pt x="5880" y="29937"/>
                    <a:pt x="5880" y="29864"/>
                  </a:cubicBezTo>
                  <a:cubicBezTo>
                    <a:pt x="5880" y="29864"/>
                    <a:pt x="5916" y="29756"/>
                    <a:pt x="5988" y="29576"/>
                  </a:cubicBezTo>
                  <a:cubicBezTo>
                    <a:pt x="6349" y="28241"/>
                    <a:pt x="8152" y="22615"/>
                    <a:pt x="11506" y="19477"/>
                  </a:cubicBezTo>
                  <a:cubicBezTo>
                    <a:pt x="13418" y="17674"/>
                    <a:pt x="16700" y="16123"/>
                    <a:pt x="19513" y="15077"/>
                  </a:cubicBezTo>
                  <a:cubicBezTo>
                    <a:pt x="20920" y="14536"/>
                    <a:pt x="22182" y="14103"/>
                    <a:pt x="23120" y="13814"/>
                  </a:cubicBezTo>
                  <a:cubicBezTo>
                    <a:pt x="23589" y="13670"/>
                    <a:pt x="23950" y="13562"/>
                    <a:pt x="24238" y="13490"/>
                  </a:cubicBezTo>
                  <a:cubicBezTo>
                    <a:pt x="24491" y="13418"/>
                    <a:pt x="24635" y="13382"/>
                    <a:pt x="24635" y="13382"/>
                  </a:cubicBezTo>
                  <a:lnTo>
                    <a:pt x="24743" y="13310"/>
                  </a:lnTo>
                  <a:cubicBezTo>
                    <a:pt x="26258" y="12011"/>
                    <a:pt x="28674" y="10785"/>
                    <a:pt x="31451" y="9703"/>
                  </a:cubicBezTo>
                  <a:cubicBezTo>
                    <a:pt x="35599" y="8116"/>
                    <a:pt x="40540" y="6817"/>
                    <a:pt x="44436" y="5916"/>
                  </a:cubicBezTo>
                  <a:cubicBezTo>
                    <a:pt x="46383" y="5447"/>
                    <a:pt x="48078" y="5122"/>
                    <a:pt x="49269" y="4870"/>
                  </a:cubicBezTo>
                  <a:cubicBezTo>
                    <a:pt x="49882" y="4762"/>
                    <a:pt x="50351" y="4690"/>
                    <a:pt x="50675" y="4617"/>
                  </a:cubicBezTo>
                  <a:cubicBezTo>
                    <a:pt x="51000" y="4545"/>
                    <a:pt x="51180" y="4545"/>
                    <a:pt x="51180" y="4545"/>
                  </a:cubicBezTo>
                  <a:cubicBezTo>
                    <a:pt x="51252" y="4509"/>
                    <a:pt x="51361" y="4437"/>
                    <a:pt x="51397" y="4365"/>
                  </a:cubicBezTo>
                  <a:lnTo>
                    <a:pt x="51433" y="4293"/>
                  </a:lnTo>
                  <a:cubicBezTo>
                    <a:pt x="51575" y="4009"/>
                    <a:pt x="52205" y="2747"/>
                    <a:pt x="53565" y="886"/>
                  </a:cubicBezTo>
                  <a:lnTo>
                    <a:pt x="53565" y="886"/>
                  </a:lnTo>
                  <a:cubicBezTo>
                    <a:pt x="55147" y="716"/>
                    <a:pt x="56848" y="614"/>
                    <a:pt x="58177" y="614"/>
                  </a:cubicBezTo>
                  <a:close/>
                  <a:moveTo>
                    <a:pt x="58177" y="1"/>
                  </a:moveTo>
                  <a:cubicBezTo>
                    <a:pt x="56771" y="1"/>
                    <a:pt x="55003" y="145"/>
                    <a:pt x="53344" y="325"/>
                  </a:cubicBezTo>
                  <a:cubicBezTo>
                    <a:pt x="53272" y="325"/>
                    <a:pt x="53164" y="361"/>
                    <a:pt x="53128" y="434"/>
                  </a:cubicBezTo>
                  <a:cubicBezTo>
                    <a:pt x="51832" y="2259"/>
                    <a:pt x="51137" y="3532"/>
                    <a:pt x="50926" y="3957"/>
                  </a:cubicBezTo>
                  <a:lnTo>
                    <a:pt x="50926" y="3957"/>
                  </a:lnTo>
                  <a:cubicBezTo>
                    <a:pt x="50056" y="4111"/>
                    <a:pt x="45404" y="4952"/>
                    <a:pt x="40108" y="6349"/>
                  </a:cubicBezTo>
                  <a:cubicBezTo>
                    <a:pt x="37186" y="7142"/>
                    <a:pt x="34048" y="8080"/>
                    <a:pt x="31235" y="9162"/>
                  </a:cubicBezTo>
                  <a:cubicBezTo>
                    <a:pt x="28464" y="10228"/>
                    <a:pt x="26042" y="11434"/>
                    <a:pt x="24419" y="12814"/>
                  </a:cubicBezTo>
                  <a:lnTo>
                    <a:pt x="24419" y="12814"/>
                  </a:lnTo>
                  <a:cubicBezTo>
                    <a:pt x="24119" y="12895"/>
                    <a:pt x="21941" y="13496"/>
                    <a:pt x="19297" y="14500"/>
                  </a:cubicBezTo>
                  <a:cubicBezTo>
                    <a:pt x="16448" y="15582"/>
                    <a:pt x="13129" y="17133"/>
                    <a:pt x="11110" y="19044"/>
                  </a:cubicBezTo>
                  <a:cubicBezTo>
                    <a:pt x="9090" y="20956"/>
                    <a:pt x="7647" y="23589"/>
                    <a:pt x="6709" y="25789"/>
                  </a:cubicBezTo>
                  <a:cubicBezTo>
                    <a:pt x="5884" y="27725"/>
                    <a:pt x="5422" y="29299"/>
                    <a:pt x="5323" y="29648"/>
                  </a:cubicBezTo>
                  <a:lnTo>
                    <a:pt x="5323" y="29648"/>
                  </a:lnTo>
                  <a:cubicBezTo>
                    <a:pt x="5243" y="29714"/>
                    <a:pt x="5111" y="29825"/>
                    <a:pt x="4942" y="29973"/>
                  </a:cubicBezTo>
                  <a:cubicBezTo>
                    <a:pt x="4040" y="30730"/>
                    <a:pt x="1985" y="32389"/>
                    <a:pt x="145" y="33760"/>
                  </a:cubicBezTo>
                  <a:cubicBezTo>
                    <a:pt x="37" y="33832"/>
                    <a:pt x="1" y="33976"/>
                    <a:pt x="37" y="34084"/>
                  </a:cubicBezTo>
                  <a:cubicBezTo>
                    <a:pt x="109" y="34228"/>
                    <a:pt x="217" y="34301"/>
                    <a:pt x="362" y="34301"/>
                  </a:cubicBezTo>
                  <a:cubicBezTo>
                    <a:pt x="722" y="34265"/>
                    <a:pt x="1119" y="34228"/>
                    <a:pt x="1588" y="34228"/>
                  </a:cubicBezTo>
                  <a:cubicBezTo>
                    <a:pt x="2490" y="34228"/>
                    <a:pt x="3572" y="34337"/>
                    <a:pt x="4545" y="34589"/>
                  </a:cubicBezTo>
                  <a:cubicBezTo>
                    <a:pt x="5519" y="34842"/>
                    <a:pt x="6421" y="35274"/>
                    <a:pt x="7070" y="35960"/>
                  </a:cubicBezTo>
                  <a:cubicBezTo>
                    <a:pt x="8188" y="37114"/>
                    <a:pt x="8513" y="38953"/>
                    <a:pt x="8513" y="40612"/>
                  </a:cubicBezTo>
                  <a:cubicBezTo>
                    <a:pt x="8513" y="41370"/>
                    <a:pt x="8441" y="42091"/>
                    <a:pt x="8369" y="42668"/>
                  </a:cubicBezTo>
                  <a:cubicBezTo>
                    <a:pt x="8369" y="42776"/>
                    <a:pt x="8405" y="42885"/>
                    <a:pt x="8513" y="42957"/>
                  </a:cubicBezTo>
                  <a:cubicBezTo>
                    <a:pt x="8567" y="42975"/>
                    <a:pt x="8621" y="42984"/>
                    <a:pt x="8675" y="42984"/>
                  </a:cubicBezTo>
                  <a:cubicBezTo>
                    <a:pt x="8729" y="42984"/>
                    <a:pt x="8783" y="42975"/>
                    <a:pt x="8837" y="42957"/>
                  </a:cubicBezTo>
                  <a:cubicBezTo>
                    <a:pt x="11549" y="41181"/>
                    <a:pt x="15850" y="38365"/>
                    <a:pt x="16723" y="37794"/>
                  </a:cubicBezTo>
                  <a:lnTo>
                    <a:pt x="16723" y="37794"/>
                  </a:lnTo>
                  <a:cubicBezTo>
                    <a:pt x="17991" y="38640"/>
                    <a:pt x="25012" y="43095"/>
                    <a:pt x="32894" y="44435"/>
                  </a:cubicBezTo>
                  <a:cubicBezTo>
                    <a:pt x="35671" y="44904"/>
                    <a:pt x="38521" y="45085"/>
                    <a:pt x="41117" y="45085"/>
                  </a:cubicBezTo>
                  <a:cubicBezTo>
                    <a:pt x="45600" y="45085"/>
                    <a:pt x="49341" y="44598"/>
                    <a:pt x="50666" y="44405"/>
                  </a:cubicBezTo>
                  <a:lnTo>
                    <a:pt x="50666" y="44405"/>
                  </a:lnTo>
                  <a:lnTo>
                    <a:pt x="50387" y="45265"/>
                  </a:lnTo>
                  <a:cubicBezTo>
                    <a:pt x="50351" y="45409"/>
                    <a:pt x="50423" y="45554"/>
                    <a:pt x="50531" y="45626"/>
                  </a:cubicBezTo>
                  <a:cubicBezTo>
                    <a:pt x="50567" y="45662"/>
                    <a:pt x="50621" y="45680"/>
                    <a:pt x="50680" y="45680"/>
                  </a:cubicBezTo>
                  <a:cubicBezTo>
                    <a:pt x="50738" y="45680"/>
                    <a:pt x="50801" y="45662"/>
                    <a:pt x="50856" y="45626"/>
                  </a:cubicBezTo>
                  <a:cubicBezTo>
                    <a:pt x="51938" y="44832"/>
                    <a:pt x="53813" y="43786"/>
                    <a:pt x="56446" y="43786"/>
                  </a:cubicBezTo>
                  <a:cubicBezTo>
                    <a:pt x="57708" y="43786"/>
                    <a:pt x="59151" y="44039"/>
                    <a:pt x="60774" y="44652"/>
                  </a:cubicBezTo>
                  <a:cubicBezTo>
                    <a:pt x="63479" y="45734"/>
                    <a:pt x="64814" y="47537"/>
                    <a:pt x="65427" y="49521"/>
                  </a:cubicBezTo>
                  <a:cubicBezTo>
                    <a:pt x="65499" y="49629"/>
                    <a:pt x="65607" y="49737"/>
                    <a:pt x="65715" y="49737"/>
                  </a:cubicBezTo>
                  <a:cubicBezTo>
                    <a:pt x="65859" y="49737"/>
                    <a:pt x="65968" y="49665"/>
                    <a:pt x="66004" y="49521"/>
                  </a:cubicBezTo>
                  <a:cubicBezTo>
                    <a:pt x="66437" y="48259"/>
                    <a:pt x="66833" y="47104"/>
                    <a:pt x="67086" y="46239"/>
                  </a:cubicBezTo>
                  <a:cubicBezTo>
                    <a:pt x="67230" y="45806"/>
                    <a:pt x="67338" y="45409"/>
                    <a:pt x="67410" y="45121"/>
                  </a:cubicBezTo>
                  <a:cubicBezTo>
                    <a:pt x="67482" y="44832"/>
                    <a:pt x="67555" y="44652"/>
                    <a:pt x="67555" y="44544"/>
                  </a:cubicBezTo>
                  <a:cubicBezTo>
                    <a:pt x="67555" y="44508"/>
                    <a:pt x="67591" y="44399"/>
                    <a:pt x="67663" y="44255"/>
                  </a:cubicBezTo>
                  <a:cubicBezTo>
                    <a:pt x="67915" y="43822"/>
                    <a:pt x="68492" y="43029"/>
                    <a:pt x="69033" y="41839"/>
                  </a:cubicBezTo>
                  <a:cubicBezTo>
                    <a:pt x="69574" y="40648"/>
                    <a:pt x="70115" y="39025"/>
                    <a:pt x="70260" y="36897"/>
                  </a:cubicBezTo>
                  <a:lnTo>
                    <a:pt x="70573" y="32226"/>
                  </a:lnTo>
                  <a:lnTo>
                    <a:pt x="80431" y="23372"/>
                  </a:lnTo>
                  <a:cubicBezTo>
                    <a:pt x="80467" y="23336"/>
                    <a:pt x="80503" y="23264"/>
                    <a:pt x="80503" y="23192"/>
                  </a:cubicBezTo>
                  <a:cubicBezTo>
                    <a:pt x="80539" y="22795"/>
                    <a:pt x="80575" y="22362"/>
                    <a:pt x="80575" y="21894"/>
                  </a:cubicBezTo>
                  <a:cubicBezTo>
                    <a:pt x="80575" y="19730"/>
                    <a:pt x="80106" y="16772"/>
                    <a:pt x="78411" y="12985"/>
                  </a:cubicBezTo>
                  <a:cubicBezTo>
                    <a:pt x="76427" y="8404"/>
                    <a:pt x="72243" y="5158"/>
                    <a:pt x="68132" y="3066"/>
                  </a:cubicBezTo>
                  <a:cubicBezTo>
                    <a:pt x="66076" y="2021"/>
                    <a:pt x="64056" y="1263"/>
                    <a:pt x="62289" y="758"/>
                  </a:cubicBezTo>
                  <a:cubicBezTo>
                    <a:pt x="60558" y="253"/>
                    <a:pt x="59115" y="1"/>
                    <a:pt x="581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3" name="Google Shape;4783;p64"/>
            <p:cNvSpPr/>
            <p:nvPr/>
          </p:nvSpPr>
          <p:spPr>
            <a:xfrm>
              <a:off x="3962375" y="3422450"/>
              <a:ext cx="140675" cy="348425"/>
            </a:xfrm>
            <a:custGeom>
              <a:avLst/>
              <a:gdLst/>
              <a:ahLst/>
              <a:cxnLst/>
              <a:rect l="l" t="t" r="r" b="b"/>
              <a:pathLst>
                <a:path w="5627" h="13937" extrusionOk="0">
                  <a:moveTo>
                    <a:pt x="5273" y="0"/>
                  </a:moveTo>
                  <a:cubicBezTo>
                    <a:pt x="5222" y="0"/>
                    <a:pt x="5170" y="16"/>
                    <a:pt x="5122" y="52"/>
                  </a:cubicBezTo>
                  <a:cubicBezTo>
                    <a:pt x="5086" y="52"/>
                    <a:pt x="1659" y="2108"/>
                    <a:pt x="505" y="6616"/>
                  </a:cubicBezTo>
                  <a:cubicBezTo>
                    <a:pt x="145" y="8023"/>
                    <a:pt x="0" y="9213"/>
                    <a:pt x="0" y="10259"/>
                  </a:cubicBezTo>
                  <a:cubicBezTo>
                    <a:pt x="0" y="12495"/>
                    <a:pt x="613" y="13758"/>
                    <a:pt x="613" y="13758"/>
                  </a:cubicBezTo>
                  <a:cubicBezTo>
                    <a:pt x="663" y="13881"/>
                    <a:pt x="763" y="13937"/>
                    <a:pt x="867" y="13937"/>
                  </a:cubicBezTo>
                  <a:cubicBezTo>
                    <a:pt x="915" y="13937"/>
                    <a:pt x="965" y="13925"/>
                    <a:pt x="1010" y="13902"/>
                  </a:cubicBezTo>
                  <a:cubicBezTo>
                    <a:pt x="1191" y="13830"/>
                    <a:pt x="1227" y="13649"/>
                    <a:pt x="1154" y="13505"/>
                  </a:cubicBezTo>
                  <a:cubicBezTo>
                    <a:pt x="1118" y="13397"/>
                    <a:pt x="613" y="12243"/>
                    <a:pt x="613" y="10259"/>
                  </a:cubicBezTo>
                  <a:cubicBezTo>
                    <a:pt x="613" y="9285"/>
                    <a:pt x="722" y="8095"/>
                    <a:pt x="1082" y="6761"/>
                  </a:cubicBezTo>
                  <a:cubicBezTo>
                    <a:pt x="1623" y="4633"/>
                    <a:pt x="2705" y="3082"/>
                    <a:pt x="3679" y="2072"/>
                  </a:cubicBezTo>
                  <a:cubicBezTo>
                    <a:pt x="4148" y="1567"/>
                    <a:pt x="4581" y="1170"/>
                    <a:pt x="4905" y="918"/>
                  </a:cubicBezTo>
                  <a:cubicBezTo>
                    <a:pt x="5086" y="810"/>
                    <a:pt x="5194" y="701"/>
                    <a:pt x="5302" y="629"/>
                  </a:cubicBezTo>
                  <a:lnTo>
                    <a:pt x="5410" y="593"/>
                  </a:lnTo>
                  <a:lnTo>
                    <a:pt x="5410" y="557"/>
                  </a:lnTo>
                  <a:cubicBezTo>
                    <a:pt x="5555" y="485"/>
                    <a:pt x="5627" y="305"/>
                    <a:pt x="5519" y="160"/>
                  </a:cubicBezTo>
                  <a:cubicBezTo>
                    <a:pt x="5471" y="64"/>
                    <a:pt x="5374" y="0"/>
                    <a:pt x="52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4" name="Google Shape;4784;p64"/>
            <p:cNvSpPr/>
            <p:nvPr/>
          </p:nvSpPr>
          <p:spPr>
            <a:xfrm>
              <a:off x="3011100" y="2579750"/>
              <a:ext cx="993675" cy="569675"/>
            </a:xfrm>
            <a:custGeom>
              <a:avLst/>
              <a:gdLst/>
              <a:ahLst/>
              <a:cxnLst/>
              <a:rect l="l" t="t" r="r" b="b"/>
              <a:pathLst>
                <a:path w="39747" h="22787" extrusionOk="0">
                  <a:moveTo>
                    <a:pt x="18201" y="0"/>
                  </a:moveTo>
                  <a:cubicBezTo>
                    <a:pt x="13076" y="0"/>
                    <a:pt x="8219" y="1488"/>
                    <a:pt x="6168" y="3103"/>
                  </a:cubicBezTo>
                  <a:cubicBezTo>
                    <a:pt x="3283" y="5375"/>
                    <a:pt x="5916" y="6097"/>
                    <a:pt x="7286" y="6493"/>
                  </a:cubicBezTo>
                  <a:cubicBezTo>
                    <a:pt x="8693" y="6854"/>
                    <a:pt x="4545" y="7107"/>
                    <a:pt x="2381" y="9523"/>
                  </a:cubicBezTo>
                  <a:cubicBezTo>
                    <a:pt x="253" y="11903"/>
                    <a:pt x="1" y="16195"/>
                    <a:pt x="1768" y="17169"/>
                  </a:cubicBezTo>
                  <a:cubicBezTo>
                    <a:pt x="2093" y="17355"/>
                    <a:pt x="2529" y="17431"/>
                    <a:pt x="3023" y="17431"/>
                  </a:cubicBezTo>
                  <a:cubicBezTo>
                    <a:pt x="5212" y="17431"/>
                    <a:pt x="8548" y="15943"/>
                    <a:pt x="8548" y="15943"/>
                  </a:cubicBezTo>
                  <a:lnTo>
                    <a:pt x="9811" y="16809"/>
                  </a:lnTo>
                  <a:lnTo>
                    <a:pt x="22651" y="13527"/>
                  </a:lnTo>
                  <a:lnTo>
                    <a:pt x="22759" y="14428"/>
                  </a:lnTo>
                  <a:cubicBezTo>
                    <a:pt x="22850" y="14975"/>
                    <a:pt x="24797" y="15076"/>
                    <a:pt x="26501" y="15076"/>
                  </a:cubicBezTo>
                  <a:cubicBezTo>
                    <a:pt x="27495" y="15076"/>
                    <a:pt x="28406" y="15041"/>
                    <a:pt x="28818" y="15041"/>
                  </a:cubicBezTo>
                  <a:cubicBezTo>
                    <a:pt x="29936" y="15041"/>
                    <a:pt x="30946" y="20199"/>
                    <a:pt x="32713" y="21714"/>
                  </a:cubicBezTo>
                  <a:cubicBezTo>
                    <a:pt x="33597" y="22471"/>
                    <a:pt x="34418" y="22787"/>
                    <a:pt x="35143" y="22787"/>
                  </a:cubicBezTo>
                  <a:cubicBezTo>
                    <a:pt x="35869" y="22787"/>
                    <a:pt x="36500" y="22471"/>
                    <a:pt x="37005" y="21966"/>
                  </a:cubicBezTo>
                  <a:cubicBezTo>
                    <a:pt x="38015" y="20956"/>
                    <a:pt x="39747" y="18576"/>
                    <a:pt x="39494" y="15943"/>
                  </a:cubicBezTo>
                  <a:cubicBezTo>
                    <a:pt x="39278" y="13274"/>
                    <a:pt x="38123" y="12156"/>
                    <a:pt x="38123" y="12156"/>
                  </a:cubicBezTo>
                  <a:cubicBezTo>
                    <a:pt x="38123" y="12156"/>
                    <a:pt x="38881" y="11507"/>
                    <a:pt x="38376" y="10533"/>
                  </a:cubicBezTo>
                  <a:cubicBezTo>
                    <a:pt x="38232" y="10244"/>
                    <a:pt x="37881" y="10141"/>
                    <a:pt x="37454" y="10141"/>
                  </a:cubicBezTo>
                  <a:cubicBezTo>
                    <a:pt x="36387" y="10141"/>
                    <a:pt x="34841" y="10785"/>
                    <a:pt x="34841" y="10785"/>
                  </a:cubicBezTo>
                  <a:cubicBezTo>
                    <a:pt x="34841" y="10785"/>
                    <a:pt x="34841" y="10136"/>
                    <a:pt x="34336" y="8369"/>
                  </a:cubicBezTo>
                  <a:cubicBezTo>
                    <a:pt x="33831" y="6602"/>
                    <a:pt x="31343" y="2851"/>
                    <a:pt x="24418" y="831"/>
                  </a:cubicBezTo>
                  <a:cubicBezTo>
                    <a:pt x="22415" y="247"/>
                    <a:pt x="20286" y="0"/>
                    <a:pt x="182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5" name="Google Shape;4785;p64"/>
            <p:cNvSpPr/>
            <p:nvPr/>
          </p:nvSpPr>
          <p:spPr>
            <a:xfrm>
              <a:off x="3018325" y="2572550"/>
              <a:ext cx="988250" cy="584325"/>
            </a:xfrm>
            <a:custGeom>
              <a:avLst/>
              <a:gdLst/>
              <a:ahLst/>
              <a:cxnLst/>
              <a:rect l="l" t="t" r="r" b="b"/>
              <a:pathLst>
                <a:path w="39530" h="23373" extrusionOk="0">
                  <a:moveTo>
                    <a:pt x="17925" y="578"/>
                  </a:moveTo>
                  <a:cubicBezTo>
                    <a:pt x="19981" y="578"/>
                    <a:pt x="22073" y="830"/>
                    <a:pt x="24057" y="1407"/>
                  </a:cubicBezTo>
                  <a:cubicBezTo>
                    <a:pt x="27447" y="2417"/>
                    <a:pt x="29792" y="3824"/>
                    <a:pt x="31306" y="5194"/>
                  </a:cubicBezTo>
                  <a:cubicBezTo>
                    <a:pt x="32821" y="6601"/>
                    <a:pt x="33542" y="7936"/>
                    <a:pt x="33759" y="8765"/>
                  </a:cubicBezTo>
                  <a:cubicBezTo>
                    <a:pt x="34011" y="9631"/>
                    <a:pt x="34156" y="10208"/>
                    <a:pt x="34192" y="10568"/>
                  </a:cubicBezTo>
                  <a:cubicBezTo>
                    <a:pt x="34228" y="10749"/>
                    <a:pt x="34264" y="10893"/>
                    <a:pt x="34264" y="10965"/>
                  </a:cubicBezTo>
                  <a:lnTo>
                    <a:pt x="34264" y="11037"/>
                  </a:lnTo>
                  <a:lnTo>
                    <a:pt x="34264" y="11073"/>
                  </a:lnTo>
                  <a:cubicBezTo>
                    <a:pt x="34264" y="11146"/>
                    <a:pt x="34300" y="11254"/>
                    <a:pt x="34408" y="11290"/>
                  </a:cubicBezTo>
                  <a:cubicBezTo>
                    <a:pt x="34450" y="11332"/>
                    <a:pt x="34505" y="11350"/>
                    <a:pt x="34565" y="11350"/>
                  </a:cubicBezTo>
                  <a:cubicBezTo>
                    <a:pt x="34607" y="11350"/>
                    <a:pt x="34652" y="11341"/>
                    <a:pt x="34697" y="11326"/>
                  </a:cubicBezTo>
                  <a:lnTo>
                    <a:pt x="34733" y="11326"/>
                  </a:lnTo>
                  <a:cubicBezTo>
                    <a:pt x="34877" y="11254"/>
                    <a:pt x="35274" y="11109"/>
                    <a:pt x="35743" y="10965"/>
                  </a:cubicBezTo>
                  <a:cubicBezTo>
                    <a:pt x="36211" y="10821"/>
                    <a:pt x="36752" y="10713"/>
                    <a:pt x="37185" y="10713"/>
                  </a:cubicBezTo>
                  <a:cubicBezTo>
                    <a:pt x="37366" y="10713"/>
                    <a:pt x="37510" y="10749"/>
                    <a:pt x="37618" y="10785"/>
                  </a:cubicBezTo>
                  <a:cubicBezTo>
                    <a:pt x="37726" y="10821"/>
                    <a:pt x="37798" y="10857"/>
                    <a:pt x="37834" y="10929"/>
                  </a:cubicBezTo>
                  <a:cubicBezTo>
                    <a:pt x="37943" y="11146"/>
                    <a:pt x="37979" y="11326"/>
                    <a:pt x="37979" y="11470"/>
                  </a:cubicBezTo>
                  <a:cubicBezTo>
                    <a:pt x="37979" y="11723"/>
                    <a:pt x="37871" y="11903"/>
                    <a:pt x="37798" y="12011"/>
                  </a:cubicBezTo>
                  <a:cubicBezTo>
                    <a:pt x="37762" y="12083"/>
                    <a:pt x="37726" y="12155"/>
                    <a:pt x="37690" y="12155"/>
                  </a:cubicBezTo>
                  <a:lnTo>
                    <a:pt x="37654" y="12191"/>
                  </a:lnTo>
                  <a:lnTo>
                    <a:pt x="37654" y="12228"/>
                  </a:lnTo>
                  <a:cubicBezTo>
                    <a:pt x="37582" y="12264"/>
                    <a:pt x="37546" y="12336"/>
                    <a:pt x="37546" y="12444"/>
                  </a:cubicBezTo>
                  <a:cubicBezTo>
                    <a:pt x="37546" y="12516"/>
                    <a:pt x="37582" y="12588"/>
                    <a:pt x="37618" y="12660"/>
                  </a:cubicBezTo>
                  <a:cubicBezTo>
                    <a:pt x="37654" y="12696"/>
                    <a:pt x="38700" y="13778"/>
                    <a:pt x="38916" y="16231"/>
                  </a:cubicBezTo>
                  <a:cubicBezTo>
                    <a:pt x="38953" y="16411"/>
                    <a:pt x="38953" y="16556"/>
                    <a:pt x="38953" y="16736"/>
                  </a:cubicBezTo>
                  <a:cubicBezTo>
                    <a:pt x="38953" y="17890"/>
                    <a:pt x="38556" y="18972"/>
                    <a:pt x="38051" y="19910"/>
                  </a:cubicBezTo>
                  <a:cubicBezTo>
                    <a:pt x="37582" y="20848"/>
                    <a:pt x="36933" y="21605"/>
                    <a:pt x="36500" y="22038"/>
                  </a:cubicBezTo>
                  <a:cubicBezTo>
                    <a:pt x="36031" y="22507"/>
                    <a:pt x="35490" y="22759"/>
                    <a:pt x="34841" y="22759"/>
                  </a:cubicBezTo>
                  <a:cubicBezTo>
                    <a:pt x="34228" y="22759"/>
                    <a:pt x="33470" y="22507"/>
                    <a:pt x="32641" y="21785"/>
                  </a:cubicBezTo>
                  <a:cubicBezTo>
                    <a:pt x="32244" y="21461"/>
                    <a:pt x="31847" y="20884"/>
                    <a:pt x="31487" y="20198"/>
                  </a:cubicBezTo>
                  <a:cubicBezTo>
                    <a:pt x="30982" y="19152"/>
                    <a:pt x="30513" y="17926"/>
                    <a:pt x="30080" y="16916"/>
                  </a:cubicBezTo>
                  <a:cubicBezTo>
                    <a:pt x="29864" y="16411"/>
                    <a:pt x="29647" y="15979"/>
                    <a:pt x="29395" y="15654"/>
                  </a:cubicBezTo>
                  <a:cubicBezTo>
                    <a:pt x="29287" y="15474"/>
                    <a:pt x="29178" y="15329"/>
                    <a:pt x="29034" y="15221"/>
                  </a:cubicBezTo>
                  <a:cubicBezTo>
                    <a:pt x="28890" y="15113"/>
                    <a:pt x="28710" y="15041"/>
                    <a:pt x="28529" y="15041"/>
                  </a:cubicBezTo>
                  <a:cubicBezTo>
                    <a:pt x="28096" y="15041"/>
                    <a:pt x="27231" y="15077"/>
                    <a:pt x="26257" y="15077"/>
                  </a:cubicBezTo>
                  <a:cubicBezTo>
                    <a:pt x="25391" y="15077"/>
                    <a:pt x="24490" y="15041"/>
                    <a:pt x="23804" y="14933"/>
                  </a:cubicBezTo>
                  <a:cubicBezTo>
                    <a:pt x="23444" y="14897"/>
                    <a:pt x="23155" y="14824"/>
                    <a:pt x="22975" y="14752"/>
                  </a:cubicBezTo>
                  <a:cubicBezTo>
                    <a:pt x="22903" y="14716"/>
                    <a:pt x="22831" y="14680"/>
                    <a:pt x="22795" y="14680"/>
                  </a:cubicBezTo>
                  <a:lnTo>
                    <a:pt x="22795" y="14644"/>
                  </a:lnTo>
                  <a:lnTo>
                    <a:pt x="22790" y="14649"/>
                  </a:lnTo>
                  <a:lnTo>
                    <a:pt x="22790" y="14649"/>
                  </a:lnTo>
                  <a:lnTo>
                    <a:pt x="22650" y="13778"/>
                  </a:lnTo>
                  <a:cubicBezTo>
                    <a:pt x="22650" y="13706"/>
                    <a:pt x="22614" y="13634"/>
                    <a:pt x="22542" y="13562"/>
                  </a:cubicBezTo>
                  <a:cubicBezTo>
                    <a:pt x="22470" y="13526"/>
                    <a:pt x="22362" y="13526"/>
                    <a:pt x="22290" y="13526"/>
                  </a:cubicBezTo>
                  <a:lnTo>
                    <a:pt x="9594" y="16772"/>
                  </a:lnTo>
                  <a:lnTo>
                    <a:pt x="8440" y="15979"/>
                  </a:lnTo>
                  <a:cubicBezTo>
                    <a:pt x="8398" y="15936"/>
                    <a:pt x="8343" y="15919"/>
                    <a:pt x="8283" y="15919"/>
                  </a:cubicBezTo>
                  <a:cubicBezTo>
                    <a:pt x="8241" y="15919"/>
                    <a:pt x="8196" y="15928"/>
                    <a:pt x="8151" y="15942"/>
                  </a:cubicBezTo>
                  <a:cubicBezTo>
                    <a:pt x="8151" y="15942"/>
                    <a:pt x="8079" y="15979"/>
                    <a:pt x="8007" y="16015"/>
                  </a:cubicBezTo>
                  <a:cubicBezTo>
                    <a:pt x="7682" y="16159"/>
                    <a:pt x="6817" y="16520"/>
                    <a:pt x="5807" y="16844"/>
                  </a:cubicBezTo>
                  <a:cubicBezTo>
                    <a:pt x="4761" y="17169"/>
                    <a:pt x="3607" y="17421"/>
                    <a:pt x="2705" y="17421"/>
                  </a:cubicBezTo>
                  <a:cubicBezTo>
                    <a:pt x="2236" y="17421"/>
                    <a:pt x="1876" y="17349"/>
                    <a:pt x="1623" y="17205"/>
                  </a:cubicBezTo>
                  <a:cubicBezTo>
                    <a:pt x="1299" y="17024"/>
                    <a:pt x="1046" y="16700"/>
                    <a:pt x="866" y="16267"/>
                  </a:cubicBezTo>
                  <a:cubicBezTo>
                    <a:pt x="685" y="15834"/>
                    <a:pt x="613" y="15257"/>
                    <a:pt x="613" y="14644"/>
                  </a:cubicBezTo>
                  <a:cubicBezTo>
                    <a:pt x="613" y="13129"/>
                    <a:pt x="1190" y="11254"/>
                    <a:pt x="2344" y="9991"/>
                  </a:cubicBezTo>
                  <a:cubicBezTo>
                    <a:pt x="3210" y="9018"/>
                    <a:pt x="4436" y="8404"/>
                    <a:pt x="5482" y="8008"/>
                  </a:cubicBezTo>
                  <a:cubicBezTo>
                    <a:pt x="6023" y="7791"/>
                    <a:pt x="6492" y="7647"/>
                    <a:pt x="6853" y="7503"/>
                  </a:cubicBezTo>
                  <a:cubicBezTo>
                    <a:pt x="6997" y="7467"/>
                    <a:pt x="7141" y="7395"/>
                    <a:pt x="7286" y="7322"/>
                  </a:cubicBezTo>
                  <a:cubicBezTo>
                    <a:pt x="7322" y="7286"/>
                    <a:pt x="7394" y="7286"/>
                    <a:pt x="7466" y="7214"/>
                  </a:cubicBezTo>
                  <a:lnTo>
                    <a:pt x="7538" y="7106"/>
                  </a:lnTo>
                  <a:cubicBezTo>
                    <a:pt x="7574" y="7070"/>
                    <a:pt x="7574" y="6998"/>
                    <a:pt x="7574" y="6926"/>
                  </a:cubicBezTo>
                  <a:cubicBezTo>
                    <a:pt x="7574" y="6854"/>
                    <a:pt x="7538" y="6745"/>
                    <a:pt x="7502" y="6709"/>
                  </a:cubicBezTo>
                  <a:cubicBezTo>
                    <a:pt x="7430" y="6637"/>
                    <a:pt x="7358" y="6601"/>
                    <a:pt x="7322" y="6565"/>
                  </a:cubicBezTo>
                  <a:cubicBezTo>
                    <a:pt x="7250" y="6529"/>
                    <a:pt x="7177" y="6529"/>
                    <a:pt x="7105" y="6493"/>
                  </a:cubicBezTo>
                  <a:cubicBezTo>
                    <a:pt x="6636" y="6349"/>
                    <a:pt x="6023" y="6204"/>
                    <a:pt x="5590" y="5952"/>
                  </a:cubicBezTo>
                  <a:cubicBezTo>
                    <a:pt x="5374" y="5844"/>
                    <a:pt x="5158" y="5699"/>
                    <a:pt x="5049" y="5591"/>
                  </a:cubicBezTo>
                  <a:cubicBezTo>
                    <a:pt x="4941" y="5447"/>
                    <a:pt x="4869" y="5303"/>
                    <a:pt x="4869" y="5158"/>
                  </a:cubicBezTo>
                  <a:cubicBezTo>
                    <a:pt x="4869" y="5014"/>
                    <a:pt x="4941" y="4798"/>
                    <a:pt x="5122" y="4545"/>
                  </a:cubicBezTo>
                  <a:cubicBezTo>
                    <a:pt x="5302" y="4293"/>
                    <a:pt x="5590" y="3968"/>
                    <a:pt x="6059" y="3608"/>
                  </a:cubicBezTo>
                  <a:cubicBezTo>
                    <a:pt x="7033" y="2850"/>
                    <a:pt x="8728" y="2093"/>
                    <a:pt x="10820" y="1516"/>
                  </a:cubicBezTo>
                  <a:cubicBezTo>
                    <a:pt x="12912" y="975"/>
                    <a:pt x="15365" y="578"/>
                    <a:pt x="17925" y="578"/>
                  </a:cubicBezTo>
                  <a:close/>
                  <a:moveTo>
                    <a:pt x="17925" y="1"/>
                  </a:moveTo>
                  <a:cubicBezTo>
                    <a:pt x="15329" y="1"/>
                    <a:pt x="12804" y="361"/>
                    <a:pt x="10676" y="939"/>
                  </a:cubicBezTo>
                  <a:cubicBezTo>
                    <a:pt x="8512" y="1516"/>
                    <a:pt x="6781" y="2309"/>
                    <a:pt x="5699" y="3139"/>
                  </a:cubicBezTo>
                  <a:cubicBezTo>
                    <a:pt x="5194" y="3535"/>
                    <a:pt x="4869" y="3860"/>
                    <a:pt x="4617" y="4221"/>
                  </a:cubicBezTo>
                  <a:cubicBezTo>
                    <a:pt x="4400" y="4545"/>
                    <a:pt x="4292" y="4834"/>
                    <a:pt x="4292" y="5158"/>
                  </a:cubicBezTo>
                  <a:cubicBezTo>
                    <a:pt x="4292" y="5483"/>
                    <a:pt x="4400" y="5772"/>
                    <a:pt x="4617" y="5988"/>
                  </a:cubicBezTo>
                  <a:cubicBezTo>
                    <a:pt x="4905" y="6313"/>
                    <a:pt x="5302" y="6493"/>
                    <a:pt x="5735" y="6673"/>
                  </a:cubicBezTo>
                  <a:cubicBezTo>
                    <a:pt x="6016" y="6801"/>
                    <a:pt x="6315" y="6893"/>
                    <a:pt x="6594" y="6974"/>
                  </a:cubicBezTo>
                  <a:lnTo>
                    <a:pt x="6594" y="6974"/>
                  </a:lnTo>
                  <a:cubicBezTo>
                    <a:pt x="6121" y="7126"/>
                    <a:pt x="5394" y="7360"/>
                    <a:pt x="4617" y="7719"/>
                  </a:cubicBezTo>
                  <a:cubicBezTo>
                    <a:pt x="3679" y="8116"/>
                    <a:pt x="2669" y="8729"/>
                    <a:pt x="1876" y="9595"/>
                  </a:cubicBezTo>
                  <a:cubicBezTo>
                    <a:pt x="613" y="11001"/>
                    <a:pt x="0" y="12985"/>
                    <a:pt x="0" y="14644"/>
                  </a:cubicBezTo>
                  <a:cubicBezTo>
                    <a:pt x="0" y="15329"/>
                    <a:pt x="108" y="15942"/>
                    <a:pt x="325" y="16483"/>
                  </a:cubicBezTo>
                  <a:cubicBezTo>
                    <a:pt x="541" y="17024"/>
                    <a:pt x="866" y="17457"/>
                    <a:pt x="1335" y="17746"/>
                  </a:cubicBezTo>
                  <a:cubicBezTo>
                    <a:pt x="1731" y="17962"/>
                    <a:pt x="2200" y="18034"/>
                    <a:pt x="2705" y="18034"/>
                  </a:cubicBezTo>
                  <a:cubicBezTo>
                    <a:pt x="3859" y="18034"/>
                    <a:pt x="5266" y="17638"/>
                    <a:pt x="6420" y="17277"/>
                  </a:cubicBezTo>
                  <a:cubicBezTo>
                    <a:pt x="7244" y="16985"/>
                    <a:pt x="7930" y="16692"/>
                    <a:pt x="8235" y="16559"/>
                  </a:cubicBezTo>
                  <a:lnTo>
                    <a:pt x="8235" y="16559"/>
                  </a:lnTo>
                  <a:lnTo>
                    <a:pt x="9341" y="17349"/>
                  </a:lnTo>
                  <a:cubicBezTo>
                    <a:pt x="9392" y="17375"/>
                    <a:pt x="9462" y="17400"/>
                    <a:pt x="9523" y="17400"/>
                  </a:cubicBezTo>
                  <a:cubicBezTo>
                    <a:pt x="9549" y="17400"/>
                    <a:pt x="9573" y="17396"/>
                    <a:pt x="9594" y="17385"/>
                  </a:cubicBezTo>
                  <a:lnTo>
                    <a:pt x="22106" y="14187"/>
                  </a:lnTo>
                  <a:lnTo>
                    <a:pt x="22106" y="14187"/>
                  </a:lnTo>
                  <a:cubicBezTo>
                    <a:pt x="22121" y="14314"/>
                    <a:pt x="22138" y="14495"/>
                    <a:pt x="22181" y="14752"/>
                  </a:cubicBezTo>
                  <a:cubicBezTo>
                    <a:pt x="22217" y="14897"/>
                    <a:pt x="22290" y="15041"/>
                    <a:pt x="22398" y="15113"/>
                  </a:cubicBezTo>
                  <a:cubicBezTo>
                    <a:pt x="22578" y="15293"/>
                    <a:pt x="22795" y="15365"/>
                    <a:pt x="23083" y="15438"/>
                  </a:cubicBezTo>
                  <a:cubicBezTo>
                    <a:pt x="23877" y="15618"/>
                    <a:pt x="25103" y="15654"/>
                    <a:pt x="26257" y="15654"/>
                  </a:cubicBezTo>
                  <a:lnTo>
                    <a:pt x="28529" y="15654"/>
                  </a:lnTo>
                  <a:cubicBezTo>
                    <a:pt x="28538" y="15645"/>
                    <a:pt x="28549" y="15640"/>
                    <a:pt x="28563" y="15640"/>
                  </a:cubicBezTo>
                  <a:cubicBezTo>
                    <a:pt x="28604" y="15640"/>
                    <a:pt x="28664" y="15681"/>
                    <a:pt x="28746" y="15762"/>
                  </a:cubicBezTo>
                  <a:cubicBezTo>
                    <a:pt x="28926" y="15979"/>
                    <a:pt x="29178" y="16411"/>
                    <a:pt x="29431" y="16916"/>
                  </a:cubicBezTo>
                  <a:cubicBezTo>
                    <a:pt x="29792" y="17746"/>
                    <a:pt x="30188" y="18792"/>
                    <a:pt x="30621" y="19766"/>
                  </a:cubicBezTo>
                  <a:cubicBezTo>
                    <a:pt x="31090" y="20775"/>
                    <a:pt x="31595" y="21677"/>
                    <a:pt x="32244" y="22218"/>
                  </a:cubicBezTo>
                  <a:cubicBezTo>
                    <a:pt x="33146" y="23012"/>
                    <a:pt x="34047" y="23372"/>
                    <a:pt x="34841" y="23372"/>
                  </a:cubicBezTo>
                  <a:cubicBezTo>
                    <a:pt x="35670" y="23372"/>
                    <a:pt x="36356" y="23012"/>
                    <a:pt x="36933" y="22471"/>
                  </a:cubicBezTo>
                  <a:cubicBezTo>
                    <a:pt x="37402" y="21966"/>
                    <a:pt x="38051" y="21172"/>
                    <a:pt x="38592" y="20198"/>
                  </a:cubicBezTo>
                  <a:cubicBezTo>
                    <a:pt x="39133" y="19225"/>
                    <a:pt x="39530" y="17998"/>
                    <a:pt x="39530" y="16736"/>
                  </a:cubicBezTo>
                  <a:cubicBezTo>
                    <a:pt x="39530" y="16556"/>
                    <a:pt x="39530" y="16375"/>
                    <a:pt x="39530" y="16195"/>
                  </a:cubicBezTo>
                  <a:cubicBezTo>
                    <a:pt x="39335" y="14081"/>
                    <a:pt x="38583" y="12890"/>
                    <a:pt x="38232" y="12438"/>
                  </a:cubicBezTo>
                  <a:lnTo>
                    <a:pt x="38232" y="12438"/>
                  </a:lnTo>
                  <a:cubicBezTo>
                    <a:pt x="38255" y="12407"/>
                    <a:pt x="38278" y="12373"/>
                    <a:pt x="38303" y="12336"/>
                  </a:cubicBezTo>
                  <a:cubicBezTo>
                    <a:pt x="38448" y="12155"/>
                    <a:pt x="38556" y="11867"/>
                    <a:pt x="38556" y="11470"/>
                  </a:cubicBezTo>
                  <a:cubicBezTo>
                    <a:pt x="38556" y="11254"/>
                    <a:pt x="38520" y="10965"/>
                    <a:pt x="38375" y="10677"/>
                  </a:cubicBezTo>
                  <a:cubicBezTo>
                    <a:pt x="38267" y="10460"/>
                    <a:pt x="38051" y="10316"/>
                    <a:pt x="37834" y="10208"/>
                  </a:cubicBezTo>
                  <a:cubicBezTo>
                    <a:pt x="37618" y="10136"/>
                    <a:pt x="37402" y="10100"/>
                    <a:pt x="37185" y="10100"/>
                  </a:cubicBezTo>
                  <a:cubicBezTo>
                    <a:pt x="36572" y="10100"/>
                    <a:pt x="35923" y="10280"/>
                    <a:pt x="35382" y="10460"/>
                  </a:cubicBezTo>
                  <a:cubicBezTo>
                    <a:pt x="35174" y="10516"/>
                    <a:pt x="34987" y="10577"/>
                    <a:pt x="34836" y="10630"/>
                  </a:cubicBezTo>
                  <a:lnTo>
                    <a:pt x="34836" y="10630"/>
                  </a:lnTo>
                  <a:cubicBezTo>
                    <a:pt x="34780" y="10251"/>
                    <a:pt x="34648" y="9604"/>
                    <a:pt x="34336" y="8585"/>
                  </a:cubicBezTo>
                  <a:cubicBezTo>
                    <a:pt x="34084" y="7647"/>
                    <a:pt x="33290" y="6204"/>
                    <a:pt x="31703" y="4762"/>
                  </a:cubicBezTo>
                  <a:cubicBezTo>
                    <a:pt x="30116" y="3319"/>
                    <a:pt x="27700" y="1840"/>
                    <a:pt x="24201" y="830"/>
                  </a:cubicBezTo>
                  <a:cubicBezTo>
                    <a:pt x="22181" y="253"/>
                    <a:pt x="20017" y="1"/>
                    <a:pt x="179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6" name="Google Shape;4786;p64"/>
            <p:cNvSpPr/>
            <p:nvPr/>
          </p:nvSpPr>
          <p:spPr>
            <a:xfrm>
              <a:off x="3553000" y="3237875"/>
              <a:ext cx="350775" cy="489200"/>
            </a:xfrm>
            <a:custGeom>
              <a:avLst/>
              <a:gdLst/>
              <a:ahLst/>
              <a:cxnLst/>
              <a:rect l="l" t="t" r="r" b="b"/>
              <a:pathLst>
                <a:path w="14031" h="19568" extrusionOk="0">
                  <a:moveTo>
                    <a:pt x="12612" y="1"/>
                  </a:moveTo>
                  <a:cubicBezTo>
                    <a:pt x="11647" y="1"/>
                    <a:pt x="9796" y="3410"/>
                    <a:pt x="8513" y="6678"/>
                  </a:cubicBezTo>
                  <a:cubicBezTo>
                    <a:pt x="6962" y="10717"/>
                    <a:pt x="1" y="15875"/>
                    <a:pt x="1227" y="17101"/>
                  </a:cubicBezTo>
                  <a:cubicBezTo>
                    <a:pt x="1976" y="17850"/>
                    <a:pt x="4325" y="19567"/>
                    <a:pt x="6731" y="19567"/>
                  </a:cubicBezTo>
                  <a:cubicBezTo>
                    <a:pt x="8265" y="19567"/>
                    <a:pt x="9822" y="18869"/>
                    <a:pt x="11001" y="16777"/>
                  </a:cubicBezTo>
                  <a:cubicBezTo>
                    <a:pt x="14031" y="11366"/>
                    <a:pt x="13129" y="618"/>
                    <a:pt x="13129" y="618"/>
                  </a:cubicBezTo>
                  <a:cubicBezTo>
                    <a:pt x="13019" y="191"/>
                    <a:pt x="12840" y="1"/>
                    <a:pt x="126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7" name="Google Shape;4787;p64"/>
            <p:cNvSpPr/>
            <p:nvPr/>
          </p:nvSpPr>
          <p:spPr>
            <a:xfrm>
              <a:off x="3580050" y="3238000"/>
              <a:ext cx="303900" cy="488725"/>
            </a:xfrm>
            <a:custGeom>
              <a:avLst/>
              <a:gdLst/>
              <a:ahLst/>
              <a:cxnLst/>
              <a:rect l="l" t="t" r="r" b="b"/>
              <a:pathLst>
                <a:path w="12156" h="19549" extrusionOk="0">
                  <a:moveTo>
                    <a:pt x="11542" y="0"/>
                  </a:moveTo>
                  <a:cubicBezTo>
                    <a:pt x="10569" y="0"/>
                    <a:pt x="8729" y="3391"/>
                    <a:pt x="7431" y="6673"/>
                  </a:cubicBezTo>
                  <a:cubicBezTo>
                    <a:pt x="5988" y="10388"/>
                    <a:pt x="1" y="15040"/>
                    <a:pt x="1" y="16735"/>
                  </a:cubicBezTo>
                  <a:cubicBezTo>
                    <a:pt x="1" y="16880"/>
                    <a:pt x="73" y="16988"/>
                    <a:pt x="145" y="17096"/>
                  </a:cubicBezTo>
                  <a:cubicBezTo>
                    <a:pt x="903" y="17854"/>
                    <a:pt x="3247" y="19549"/>
                    <a:pt x="5627" y="19549"/>
                  </a:cubicBezTo>
                  <a:cubicBezTo>
                    <a:pt x="7178" y="19549"/>
                    <a:pt x="8729" y="18863"/>
                    <a:pt x="9919" y="16772"/>
                  </a:cubicBezTo>
                  <a:cubicBezTo>
                    <a:pt x="11795" y="13381"/>
                    <a:pt x="12156" y="7863"/>
                    <a:pt x="12156" y="4256"/>
                  </a:cubicBezTo>
                  <a:cubicBezTo>
                    <a:pt x="12156" y="2092"/>
                    <a:pt x="12047" y="613"/>
                    <a:pt x="12047" y="613"/>
                  </a:cubicBezTo>
                  <a:cubicBezTo>
                    <a:pt x="11939" y="181"/>
                    <a:pt x="11759" y="0"/>
                    <a:pt x="11542" y="0"/>
                  </a:cubicBezTo>
                  <a:close/>
                </a:path>
              </a:pathLst>
            </a:custGeom>
            <a:solidFill>
              <a:srgbClr val="4747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8" name="Google Shape;4788;p64"/>
            <p:cNvSpPr/>
            <p:nvPr/>
          </p:nvSpPr>
          <p:spPr>
            <a:xfrm>
              <a:off x="3572850" y="3229875"/>
              <a:ext cx="319225" cy="504975"/>
            </a:xfrm>
            <a:custGeom>
              <a:avLst/>
              <a:gdLst/>
              <a:ahLst/>
              <a:cxnLst/>
              <a:rect l="l" t="t" r="r" b="b"/>
              <a:pathLst>
                <a:path w="12769" h="20199" extrusionOk="0">
                  <a:moveTo>
                    <a:pt x="11830" y="614"/>
                  </a:moveTo>
                  <a:lnTo>
                    <a:pt x="11903" y="650"/>
                  </a:lnTo>
                  <a:cubicBezTo>
                    <a:pt x="11939" y="722"/>
                    <a:pt x="11975" y="830"/>
                    <a:pt x="12047" y="1011"/>
                  </a:cubicBezTo>
                  <a:cubicBezTo>
                    <a:pt x="12047" y="1049"/>
                    <a:pt x="12047" y="1118"/>
                    <a:pt x="12047" y="1227"/>
                  </a:cubicBezTo>
                  <a:cubicBezTo>
                    <a:pt x="12083" y="1732"/>
                    <a:pt x="12155" y="2958"/>
                    <a:pt x="12155" y="4581"/>
                  </a:cubicBezTo>
                  <a:cubicBezTo>
                    <a:pt x="12155" y="6385"/>
                    <a:pt x="12047" y="8657"/>
                    <a:pt x="11758" y="10893"/>
                  </a:cubicBezTo>
                  <a:cubicBezTo>
                    <a:pt x="11434" y="13129"/>
                    <a:pt x="10857" y="15293"/>
                    <a:pt x="9919" y="16952"/>
                  </a:cubicBezTo>
                  <a:cubicBezTo>
                    <a:pt x="9378" y="17962"/>
                    <a:pt x="8729" y="18611"/>
                    <a:pt x="8043" y="19008"/>
                  </a:cubicBezTo>
                  <a:cubicBezTo>
                    <a:pt x="7358" y="19405"/>
                    <a:pt x="6637" y="19585"/>
                    <a:pt x="5915" y="19585"/>
                  </a:cubicBezTo>
                  <a:cubicBezTo>
                    <a:pt x="4797" y="19585"/>
                    <a:pt x="3643" y="19188"/>
                    <a:pt x="2705" y="18684"/>
                  </a:cubicBezTo>
                  <a:cubicBezTo>
                    <a:pt x="1768" y="18179"/>
                    <a:pt x="1010" y="17565"/>
                    <a:pt x="650" y="17205"/>
                  </a:cubicBezTo>
                  <a:cubicBezTo>
                    <a:pt x="614" y="17169"/>
                    <a:pt x="614" y="17133"/>
                    <a:pt x="614" y="17060"/>
                  </a:cubicBezTo>
                  <a:cubicBezTo>
                    <a:pt x="577" y="16916"/>
                    <a:pt x="650" y="16700"/>
                    <a:pt x="830" y="16447"/>
                  </a:cubicBezTo>
                  <a:cubicBezTo>
                    <a:pt x="1082" y="15942"/>
                    <a:pt x="1587" y="15329"/>
                    <a:pt x="2200" y="14608"/>
                  </a:cubicBezTo>
                  <a:cubicBezTo>
                    <a:pt x="3138" y="13562"/>
                    <a:pt x="4364" y="12300"/>
                    <a:pt x="5446" y="11001"/>
                  </a:cubicBezTo>
                  <a:cubicBezTo>
                    <a:pt x="6529" y="9703"/>
                    <a:pt x="7502" y="8368"/>
                    <a:pt x="8007" y="7106"/>
                  </a:cubicBezTo>
                  <a:cubicBezTo>
                    <a:pt x="8656" y="5483"/>
                    <a:pt x="9414" y="3824"/>
                    <a:pt x="10135" y="2598"/>
                  </a:cubicBezTo>
                  <a:cubicBezTo>
                    <a:pt x="10532" y="1948"/>
                    <a:pt x="10857" y="1443"/>
                    <a:pt x="11181" y="1119"/>
                  </a:cubicBezTo>
                  <a:cubicBezTo>
                    <a:pt x="11325" y="938"/>
                    <a:pt x="11470" y="794"/>
                    <a:pt x="11578" y="722"/>
                  </a:cubicBezTo>
                  <a:cubicBezTo>
                    <a:pt x="11686" y="650"/>
                    <a:pt x="11794" y="614"/>
                    <a:pt x="11830" y="614"/>
                  </a:cubicBezTo>
                  <a:close/>
                  <a:moveTo>
                    <a:pt x="11830" y="1"/>
                  </a:moveTo>
                  <a:cubicBezTo>
                    <a:pt x="11614" y="37"/>
                    <a:pt x="11434" y="109"/>
                    <a:pt x="11253" y="217"/>
                  </a:cubicBezTo>
                  <a:cubicBezTo>
                    <a:pt x="10929" y="434"/>
                    <a:pt x="10640" y="758"/>
                    <a:pt x="10316" y="1191"/>
                  </a:cubicBezTo>
                  <a:cubicBezTo>
                    <a:pt x="9378" y="2525"/>
                    <a:pt x="8296" y="4726"/>
                    <a:pt x="7466" y="6890"/>
                  </a:cubicBezTo>
                  <a:cubicBezTo>
                    <a:pt x="6781" y="8657"/>
                    <a:pt x="4942" y="10749"/>
                    <a:pt x="3246" y="12588"/>
                  </a:cubicBezTo>
                  <a:cubicBezTo>
                    <a:pt x="2417" y="13490"/>
                    <a:pt x="1623" y="14355"/>
                    <a:pt x="1010" y="15113"/>
                  </a:cubicBezTo>
                  <a:cubicBezTo>
                    <a:pt x="722" y="15474"/>
                    <a:pt x="469" y="15834"/>
                    <a:pt x="289" y="16123"/>
                  </a:cubicBezTo>
                  <a:cubicBezTo>
                    <a:pt x="109" y="16447"/>
                    <a:pt x="0" y="16736"/>
                    <a:pt x="0" y="17060"/>
                  </a:cubicBezTo>
                  <a:cubicBezTo>
                    <a:pt x="0" y="17241"/>
                    <a:pt x="72" y="17493"/>
                    <a:pt x="217" y="17638"/>
                  </a:cubicBezTo>
                  <a:cubicBezTo>
                    <a:pt x="650" y="18034"/>
                    <a:pt x="1407" y="18647"/>
                    <a:pt x="2417" y="19188"/>
                  </a:cubicBezTo>
                  <a:cubicBezTo>
                    <a:pt x="3427" y="19729"/>
                    <a:pt x="4653" y="20198"/>
                    <a:pt x="5915" y="20198"/>
                  </a:cubicBezTo>
                  <a:cubicBezTo>
                    <a:pt x="6745" y="20198"/>
                    <a:pt x="7574" y="19982"/>
                    <a:pt x="8332" y="19513"/>
                  </a:cubicBezTo>
                  <a:cubicBezTo>
                    <a:pt x="9125" y="19080"/>
                    <a:pt x="9847" y="18323"/>
                    <a:pt x="10460" y="17241"/>
                  </a:cubicBezTo>
                  <a:cubicBezTo>
                    <a:pt x="11434" y="15474"/>
                    <a:pt x="12011" y="13237"/>
                    <a:pt x="12335" y="10965"/>
                  </a:cubicBezTo>
                  <a:cubicBezTo>
                    <a:pt x="12660" y="8693"/>
                    <a:pt x="12768" y="6385"/>
                    <a:pt x="12768" y="4581"/>
                  </a:cubicBezTo>
                  <a:cubicBezTo>
                    <a:pt x="12768" y="2417"/>
                    <a:pt x="12624" y="902"/>
                    <a:pt x="12624" y="902"/>
                  </a:cubicBezTo>
                  <a:lnTo>
                    <a:pt x="12624" y="866"/>
                  </a:lnTo>
                  <a:cubicBezTo>
                    <a:pt x="12552" y="614"/>
                    <a:pt x="12480" y="434"/>
                    <a:pt x="12335" y="289"/>
                  </a:cubicBezTo>
                  <a:cubicBezTo>
                    <a:pt x="12227" y="109"/>
                    <a:pt x="12011" y="1"/>
                    <a:pt x="118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9" name="Google Shape;4789;p64"/>
            <p:cNvSpPr/>
            <p:nvPr/>
          </p:nvSpPr>
          <p:spPr>
            <a:xfrm>
              <a:off x="3224800" y="2836750"/>
              <a:ext cx="786275" cy="880150"/>
            </a:xfrm>
            <a:custGeom>
              <a:avLst/>
              <a:gdLst/>
              <a:ahLst/>
              <a:cxnLst/>
              <a:rect l="l" t="t" r="r" b="b"/>
              <a:pathLst>
                <a:path w="31451" h="35206" extrusionOk="0">
                  <a:moveTo>
                    <a:pt x="19513" y="0"/>
                  </a:moveTo>
                  <a:cubicBezTo>
                    <a:pt x="19512" y="1"/>
                    <a:pt x="3138" y="4256"/>
                    <a:pt x="0" y="5663"/>
                  </a:cubicBezTo>
                  <a:cubicBezTo>
                    <a:pt x="0" y="5663"/>
                    <a:pt x="253" y="14211"/>
                    <a:pt x="3535" y="23156"/>
                  </a:cubicBezTo>
                  <a:cubicBezTo>
                    <a:pt x="6817" y="32064"/>
                    <a:pt x="12335" y="35094"/>
                    <a:pt x="14716" y="35202"/>
                  </a:cubicBezTo>
                  <a:cubicBezTo>
                    <a:pt x="14753" y="35204"/>
                    <a:pt x="14791" y="35205"/>
                    <a:pt x="14830" y="35205"/>
                  </a:cubicBezTo>
                  <a:cubicBezTo>
                    <a:pt x="17272" y="35205"/>
                    <a:pt x="21672" y="30736"/>
                    <a:pt x="23660" y="26546"/>
                  </a:cubicBezTo>
                  <a:cubicBezTo>
                    <a:pt x="25680" y="22254"/>
                    <a:pt x="27051" y="17349"/>
                    <a:pt x="27051" y="17349"/>
                  </a:cubicBezTo>
                  <a:cubicBezTo>
                    <a:pt x="27051" y="17349"/>
                    <a:pt x="29972" y="16339"/>
                    <a:pt x="30730" y="13706"/>
                  </a:cubicBezTo>
                  <a:cubicBezTo>
                    <a:pt x="31451" y="11073"/>
                    <a:pt x="31343" y="8657"/>
                    <a:pt x="29323" y="8404"/>
                  </a:cubicBezTo>
                  <a:cubicBezTo>
                    <a:pt x="29239" y="8394"/>
                    <a:pt x="29158" y="8389"/>
                    <a:pt x="29078" y="8389"/>
                  </a:cubicBezTo>
                  <a:cubicBezTo>
                    <a:pt x="27233" y="8389"/>
                    <a:pt x="26438" y="11073"/>
                    <a:pt x="26438" y="11073"/>
                  </a:cubicBezTo>
                  <a:cubicBezTo>
                    <a:pt x="26438" y="11073"/>
                    <a:pt x="23913" y="9414"/>
                    <a:pt x="22903" y="6168"/>
                  </a:cubicBezTo>
                  <a:cubicBezTo>
                    <a:pt x="22001" y="3236"/>
                    <a:pt x="23517" y="908"/>
                    <a:pt x="23130" y="908"/>
                  </a:cubicBezTo>
                  <a:cubicBezTo>
                    <a:pt x="23084" y="908"/>
                    <a:pt x="23011" y="941"/>
                    <a:pt x="22903" y="1010"/>
                  </a:cubicBezTo>
                  <a:cubicBezTo>
                    <a:pt x="21982" y="1569"/>
                    <a:pt x="20222" y="3298"/>
                    <a:pt x="19180" y="3298"/>
                  </a:cubicBezTo>
                  <a:cubicBezTo>
                    <a:pt x="19080" y="3298"/>
                    <a:pt x="18986" y="3282"/>
                    <a:pt x="18900" y="3247"/>
                  </a:cubicBezTo>
                  <a:cubicBezTo>
                    <a:pt x="17890" y="2886"/>
                    <a:pt x="19513" y="1"/>
                    <a:pt x="19513" y="0"/>
                  </a:cubicBezTo>
                  <a:close/>
                </a:path>
              </a:pathLst>
            </a:custGeom>
            <a:solidFill>
              <a:srgbClr val="7070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0" name="Google Shape;4790;p64"/>
            <p:cNvSpPr/>
            <p:nvPr/>
          </p:nvSpPr>
          <p:spPr>
            <a:xfrm>
              <a:off x="3217575" y="2829200"/>
              <a:ext cx="793500" cy="895725"/>
            </a:xfrm>
            <a:custGeom>
              <a:avLst/>
              <a:gdLst/>
              <a:ahLst/>
              <a:cxnLst/>
              <a:rect l="l" t="t" r="r" b="b"/>
              <a:pathLst>
                <a:path w="31740" h="35829" extrusionOk="0">
                  <a:moveTo>
                    <a:pt x="19227" y="757"/>
                  </a:moveTo>
                  <a:cubicBezTo>
                    <a:pt x="19168" y="873"/>
                    <a:pt x="19106" y="999"/>
                    <a:pt x="19044" y="1132"/>
                  </a:cubicBezTo>
                  <a:cubicBezTo>
                    <a:pt x="18792" y="1709"/>
                    <a:pt x="18539" y="2358"/>
                    <a:pt x="18539" y="2935"/>
                  </a:cubicBezTo>
                  <a:cubicBezTo>
                    <a:pt x="18539" y="3116"/>
                    <a:pt x="18575" y="3296"/>
                    <a:pt x="18648" y="3476"/>
                  </a:cubicBezTo>
                  <a:cubicBezTo>
                    <a:pt x="18720" y="3621"/>
                    <a:pt x="18864" y="3765"/>
                    <a:pt x="19080" y="3837"/>
                  </a:cubicBezTo>
                  <a:cubicBezTo>
                    <a:pt x="19189" y="3873"/>
                    <a:pt x="19333" y="3909"/>
                    <a:pt x="19441" y="3909"/>
                  </a:cubicBezTo>
                  <a:cubicBezTo>
                    <a:pt x="19802" y="3909"/>
                    <a:pt x="20126" y="3765"/>
                    <a:pt x="20487" y="3585"/>
                  </a:cubicBezTo>
                  <a:cubicBezTo>
                    <a:pt x="21028" y="3332"/>
                    <a:pt x="21569" y="2899"/>
                    <a:pt x="22074" y="2503"/>
                  </a:cubicBezTo>
                  <a:cubicBezTo>
                    <a:pt x="22443" y="2239"/>
                    <a:pt x="22794" y="1955"/>
                    <a:pt x="23082" y="1752"/>
                  </a:cubicBezTo>
                  <a:lnTo>
                    <a:pt x="23082" y="1752"/>
                  </a:lnTo>
                  <a:cubicBezTo>
                    <a:pt x="22898" y="2318"/>
                    <a:pt x="22615" y="3308"/>
                    <a:pt x="22615" y="4486"/>
                  </a:cubicBezTo>
                  <a:cubicBezTo>
                    <a:pt x="22615" y="5135"/>
                    <a:pt x="22687" y="5821"/>
                    <a:pt x="22904" y="6542"/>
                  </a:cubicBezTo>
                  <a:cubicBezTo>
                    <a:pt x="23949" y="9932"/>
                    <a:pt x="26546" y="11591"/>
                    <a:pt x="26546" y="11628"/>
                  </a:cubicBezTo>
                  <a:cubicBezTo>
                    <a:pt x="26600" y="11646"/>
                    <a:pt x="26645" y="11655"/>
                    <a:pt x="26691" y="11655"/>
                  </a:cubicBezTo>
                  <a:cubicBezTo>
                    <a:pt x="26736" y="11655"/>
                    <a:pt x="26781" y="11646"/>
                    <a:pt x="26835" y="11628"/>
                  </a:cubicBezTo>
                  <a:cubicBezTo>
                    <a:pt x="26907" y="11628"/>
                    <a:pt x="26979" y="11555"/>
                    <a:pt x="27015" y="11447"/>
                  </a:cubicBezTo>
                  <a:lnTo>
                    <a:pt x="27015" y="11411"/>
                  </a:lnTo>
                  <a:cubicBezTo>
                    <a:pt x="27051" y="11303"/>
                    <a:pt x="27268" y="10654"/>
                    <a:pt x="27700" y="10077"/>
                  </a:cubicBezTo>
                  <a:cubicBezTo>
                    <a:pt x="27881" y="9788"/>
                    <a:pt x="28133" y="9500"/>
                    <a:pt x="28422" y="9319"/>
                  </a:cubicBezTo>
                  <a:cubicBezTo>
                    <a:pt x="28710" y="9139"/>
                    <a:pt x="28999" y="8995"/>
                    <a:pt x="29360" y="8995"/>
                  </a:cubicBezTo>
                  <a:cubicBezTo>
                    <a:pt x="29432" y="8995"/>
                    <a:pt x="29504" y="8995"/>
                    <a:pt x="29576" y="9031"/>
                  </a:cubicBezTo>
                  <a:cubicBezTo>
                    <a:pt x="30153" y="9103"/>
                    <a:pt x="30514" y="9319"/>
                    <a:pt x="30766" y="9716"/>
                  </a:cubicBezTo>
                  <a:cubicBezTo>
                    <a:pt x="31019" y="10113"/>
                    <a:pt x="31127" y="10690"/>
                    <a:pt x="31127" y="11375"/>
                  </a:cubicBezTo>
                  <a:cubicBezTo>
                    <a:pt x="31127" y="12096"/>
                    <a:pt x="30983" y="12998"/>
                    <a:pt x="30694" y="13936"/>
                  </a:cubicBezTo>
                  <a:cubicBezTo>
                    <a:pt x="30369" y="15162"/>
                    <a:pt x="29504" y="16028"/>
                    <a:pt x="28710" y="16569"/>
                  </a:cubicBezTo>
                  <a:cubicBezTo>
                    <a:pt x="28314" y="16857"/>
                    <a:pt x="27953" y="17038"/>
                    <a:pt x="27700" y="17182"/>
                  </a:cubicBezTo>
                  <a:cubicBezTo>
                    <a:pt x="27556" y="17254"/>
                    <a:pt x="27448" y="17290"/>
                    <a:pt x="27376" y="17326"/>
                  </a:cubicBezTo>
                  <a:lnTo>
                    <a:pt x="27268" y="17362"/>
                  </a:lnTo>
                  <a:cubicBezTo>
                    <a:pt x="27159" y="17398"/>
                    <a:pt x="27087" y="17470"/>
                    <a:pt x="27051" y="17579"/>
                  </a:cubicBezTo>
                  <a:cubicBezTo>
                    <a:pt x="27051" y="17579"/>
                    <a:pt x="26979" y="17867"/>
                    <a:pt x="26835" y="18408"/>
                  </a:cubicBezTo>
                  <a:cubicBezTo>
                    <a:pt x="26330" y="19959"/>
                    <a:pt x="25176" y="23530"/>
                    <a:pt x="23697" y="26704"/>
                  </a:cubicBezTo>
                  <a:cubicBezTo>
                    <a:pt x="22723" y="28795"/>
                    <a:pt x="21136" y="30923"/>
                    <a:pt x="19477" y="32546"/>
                  </a:cubicBezTo>
                  <a:cubicBezTo>
                    <a:pt x="18684" y="33376"/>
                    <a:pt x="17854" y="34025"/>
                    <a:pt x="17097" y="34494"/>
                  </a:cubicBezTo>
                  <a:cubicBezTo>
                    <a:pt x="16339" y="34963"/>
                    <a:pt x="15618" y="35215"/>
                    <a:pt x="15113" y="35215"/>
                  </a:cubicBezTo>
                  <a:lnTo>
                    <a:pt x="15041" y="35215"/>
                  </a:lnTo>
                  <a:cubicBezTo>
                    <a:pt x="13959" y="35179"/>
                    <a:pt x="12011" y="34422"/>
                    <a:pt x="9955" y="32546"/>
                  </a:cubicBezTo>
                  <a:cubicBezTo>
                    <a:pt x="7900" y="30707"/>
                    <a:pt x="5736" y="27750"/>
                    <a:pt x="4113" y="23349"/>
                  </a:cubicBezTo>
                  <a:cubicBezTo>
                    <a:pt x="2490" y="18913"/>
                    <a:pt x="1588" y="14549"/>
                    <a:pt x="1119" y="11303"/>
                  </a:cubicBezTo>
                  <a:cubicBezTo>
                    <a:pt x="903" y="9680"/>
                    <a:pt x="758" y="8345"/>
                    <a:pt x="686" y="7408"/>
                  </a:cubicBezTo>
                  <a:cubicBezTo>
                    <a:pt x="650" y="6939"/>
                    <a:pt x="614" y="6578"/>
                    <a:pt x="614" y="6326"/>
                  </a:cubicBezTo>
                  <a:cubicBezTo>
                    <a:pt x="614" y="6256"/>
                    <a:pt x="614" y="6195"/>
                    <a:pt x="614" y="6142"/>
                  </a:cubicBezTo>
                  <a:lnTo>
                    <a:pt x="614" y="6142"/>
                  </a:lnTo>
                  <a:cubicBezTo>
                    <a:pt x="1427" y="5813"/>
                    <a:pt x="2924" y="5309"/>
                    <a:pt x="4762" y="4775"/>
                  </a:cubicBezTo>
                  <a:cubicBezTo>
                    <a:pt x="7719" y="3873"/>
                    <a:pt x="11506" y="2827"/>
                    <a:pt x="14536" y="1998"/>
                  </a:cubicBezTo>
                  <a:cubicBezTo>
                    <a:pt x="16051" y="1601"/>
                    <a:pt x="17385" y="1240"/>
                    <a:pt x="18359" y="988"/>
                  </a:cubicBezTo>
                  <a:cubicBezTo>
                    <a:pt x="18699" y="896"/>
                    <a:pt x="18992" y="819"/>
                    <a:pt x="19227" y="757"/>
                  </a:cubicBezTo>
                  <a:close/>
                  <a:moveTo>
                    <a:pt x="19816" y="0"/>
                  </a:moveTo>
                  <a:cubicBezTo>
                    <a:pt x="19786" y="0"/>
                    <a:pt x="19757" y="5"/>
                    <a:pt x="19730" y="14"/>
                  </a:cubicBezTo>
                  <a:cubicBezTo>
                    <a:pt x="19730" y="14"/>
                    <a:pt x="15618" y="1060"/>
                    <a:pt x="11146" y="2322"/>
                  </a:cubicBezTo>
                  <a:cubicBezTo>
                    <a:pt x="8909" y="2935"/>
                    <a:pt x="6565" y="3585"/>
                    <a:pt x="4581" y="4198"/>
                  </a:cubicBezTo>
                  <a:cubicBezTo>
                    <a:pt x="2598" y="4775"/>
                    <a:pt x="1011" y="5316"/>
                    <a:pt x="181" y="5676"/>
                  </a:cubicBezTo>
                  <a:cubicBezTo>
                    <a:pt x="73" y="5713"/>
                    <a:pt x="1" y="5821"/>
                    <a:pt x="1" y="5965"/>
                  </a:cubicBezTo>
                  <a:cubicBezTo>
                    <a:pt x="1" y="5965"/>
                    <a:pt x="253" y="14549"/>
                    <a:pt x="3536" y="23530"/>
                  </a:cubicBezTo>
                  <a:cubicBezTo>
                    <a:pt x="5195" y="28038"/>
                    <a:pt x="7431" y="31068"/>
                    <a:pt x="9559" y="33015"/>
                  </a:cubicBezTo>
                  <a:cubicBezTo>
                    <a:pt x="11687" y="34927"/>
                    <a:pt x="13706" y="35756"/>
                    <a:pt x="15005" y="35829"/>
                  </a:cubicBezTo>
                  <a:lnTo>
                    <a:pt x="15113" y="35829"/>
                  </a:lnTo>
                  <a:cubicBezTo>
                    <a:pt x="15798" y="35829"/>
                    <a:pt x="16592" y="35504"/>
                    <a:pt x="17385" y="34999"/>
                  </a:cubicBezTo>
                  <a:cubicBezTo>
                    <a:pt x="19838" y="33520"/>
                    <a:pt x="22687" y="30202"/>
                    <a:pt x="24238" y="26956"/>
                  </a:cubicBezTo>
                  <a:cubicBezTo>
                    <a:pt x="26041" y="23124"/>
                    <a:pt x="27327" y="18802"/>
                    <a:pt x="27582" y="17895"/>
                  </a:cubicBezTo>
                  <a:lnTo>
                    <a:pt x="27582" y="17895"/>
                  </a:lnTo>
                  <a:cubicBezTo>
                    <a:pt x="27834" y="17799"/>
                    <a:pt x="28411" y="17541"/>
                    <a:pt x="29071" y="17074"/>
                  </a:cubicBezTo>
                  <a:cubicBezTo>
                    <a:pt x="29901" y="16461"/>
                    <a:pt x="30874" y="15487"/>
                    <a:pt x="31307" y="14080"/>
                  </a:cubicBezTo>
                  <a:cubicBezTo>
                    <a:pt x="31560" y="13142"/>
                    <a:pt x="31740" y="12205"/>
                    <a:pt x="31740" y="11375"/>
                  </a:cubicBezTo>
                  <a:cubicBezTo>
                    <a:pt x="31740" y="10618"/>
                    <a:pt x="31596" y="9932"/>
                    <a:pt x="31271" y="9391"/>
                  </a:cubicBezTo>
                  <a:cubicBezTo>
                    <a:pt x="30946" y="8886"/>
                    <a:pt x="30369" y="8490"/>
                    <a:pt x="29648" y="8418"/>
                  </a:cubicBezTo>
                  <a:lnTo>
                    <a:pt x="29360" y="8418"/>
                  </a:lnTo>
                  <a:cubicBezTo>
                    <a:pt x="28855" y="8418"/>
                    <a:pt x="28386" y="8598"/>
                    <a:pt x="27989" y="8886"/>
                  </a:cubicBezTo>
                  <a:cubicBezTo>
                    <a:pt x="27448" y="9283"/>
                    <a:pt x="27051" y="9896"/>
                    <a:pt x="26799" y="10365"/>
                  </a:cubicBezTo>
                  <a:cubicBezTo>
                    <a:pt x="26706" y="10551"/>
                    <a:pt x="26632" y="10723"/>
                    <a:pt x="26577" y="10865"/>
                  </a:cubicBezTo>
                  <a:lnTo>
                    <a:pt x="26577" y="10865"/>
                  </a:lnTo>
                  <a:cubicBezTo>
                    <a:pt x="25881" y="10313"/>
                    <a:pt x="24225" y="8805"/>
                    <a:pt x="23481" y="6362"/>
                  </a:cubicBezTo>
                  <a:cubicBezTo>
                    <a:pt x="23300" y="5713"/>
                    <a:pt x="23192" y="5063"/>
                    <a:pt x="23192" y="4486"/>
                  </a:cubicBezTo>
                  <a:cubicBezTo>
                    <a:pt x="23192" y="3729"/>
                    <a:pt x="23336" y="3044"/>
                    <a:pt x="23481" y="2503"/>
                  </a:cubicBezTo>
                  <a:cubicBezTo>
                    <a:pt x="23553" y="2214"/>
                    <a:pt x="23625" y="1998"/>
                    <a:pt x="23697" y="1781"/>
                  </a:cubicBezTo>
                  <a:cubicBezTo>
                    <a:pt x="23733" y="1601"/>
                    <a:pt x="23769" y="1457"/>
                    <a:pt x="23805" y="1312"/>
                  </a:cubicBezTo>
                  <a:cubicBezTo>
                    <a:pt x="23805" y="1240"/>
                    <a:pt x="23769" y="1168"/>
                    <a:pt x="23733" y="1060"/>
                  </a:cubicBezTo>
                  <a:cubicBezTo>
                    <a:pt x="23697" y="1024"/>
                    <a:pt x="23625" y="952"/>
                    <a:pt x="23589" y="916"/>
                  </a:cubicBezTo>
                  <a:cubicBezTo>
                    <a:pt x="23517" y="916"/>
                    <a:pt x="23481" y="880"/>
                    <a:pt x="23408" y="880"/>
                  </a:cubicBezTo>
                  <a:cubicBezTo>
                    <a:pt x="23336" y="916"/>
                    <a:pt x="23264" y="916"/>
                    <a:pt x="23228" y="952"/>
                  </a:cubicBezTo>
                  <a:cubicBezTo>
                    <a:pt x="23156" y="988"/>
                    <a:pt x="23084" y="988"/>
                    <a:pt x="23048" y="1024"/>
                  </a:cubicBezTo>
                  <a:cubicBezTo>
                    <a:pt x="22543" y="1348"/>
                    <a:pt x="21894" y="1925"/>
                    <a:pt x="21208" y="2430"/>
                  </a:cubicBezTo>
                  <a:cubicBezTo>
                    <a:pt x="20848" y="2683"/>
                    <a:pt x="20523" y="2899"/>
                    <a:pt x="20198" y="3044"/>
                  </a:cubicBezTo>
                  <a:cubicBezTo>
                    <a:pt x="19910" y="3224"/>
                    <a:pt x="19621" y="3296"/>
                    <a:pt x="19441" y="3296"/>
                  </a:cubicBezTo>
                  <a:lnTo>
                    <a:pt x="19297" y="3296"/>
                  </a:lnTo>
                  <a:lnTo>
                    <a:pt x="19189" y="3188"/>
                  </a:lnTo>
                  <a:cubicBezTo>
                    <a:pt x="19153" y="3152"/>
                    <a:pt x="19153" y="3080"/>
                    <a:pt x="19153" y="2935"/>
                  </a:cubicBezTo>
                  <a:cubicBezTo>
                    <a:pt x="19153" y="2539"/>
                    <a:pt x="19369" y="1889"/>
                    <a:pt x="19585" y="1384"/>
                  </a:cubicBezTo>
                  <a:cubicBezTo>
                    <a:pt x="19730" y="1096"/>
                    <a:pt x="19838" y="880"/>
                    <a:pt x="19910" y="699"/>
                  </a:cubicBezTo>
                  <a:cubicBezTo>
                    <a:pt x="19946" y="627"/>
                    <a:pt x="19982" y="555"/>
                    <a:pt x="20018" y="519"/>
                  </a:cubicBezTo>
                  <a:lnTo>
                    <a:pt x="20054" y="447"/>
                  </a:lnTo>
                  <a:cubicBezTo>
                    <a:pt x="20126" y="339"/>
                    <a:pt x="20126" y="194"/>
                    <a:pt x="20054" y="122"/>
                  </a:cubicBezTo>
                  <a:cubicBezTo>
                    <a:pt x="20000" y="41"/>
                    <a:pt x="19905" y="0"/>
                    <a:pt x="198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1" name="Google Shape;4791;p64"/>
            <p:cNvSpPr/>
            <p:nvPr/>
          </p:nvSpPr>
          <p:spPr>
            <a:xfrm>
              <a:off x="3751375" y="3083575"/>
              <a:ext cx="155125" cy="68600"/>
            </a:xfrm>
            <a:custGeom>
              <a:avLst/>
              <a:gdLst/>
              <a:ahLst/>
              <a:cxnLst/>
              <a:rect l="l" t="t" r="r" b="b"/>
              <a:pathLst>
                <a:path w="6205" h="2744" extrusionOk="0">
                  <a:moveTo>
                    <a:pt x="5848" y="1"/>
                  </a:moveTo>
                  <a:cubicBezTo>
                    <a:pt x="5822" y="1"/>
                    <a:pt x="5796" y="4"/>
                    <a:pt x="5771" y="10"/>
                  </a:cubicBezTo>
                  <a:lnTo>
                    <a:pt x="217" y="2174"/>
                  </a:lnTo>
                  <a:cubicBezTo>
                    <a:pt x="73" y="2210"/>
                    <a:pt x="1" y="2390"/>
                    <a:pt x="73" y="2571"/>
                  </a:cubicBezTo>
                  <a:cubicBezTo>
                    <a:pt x="99" y="2676"/>
                    <a:pt x="203" y="2743"/>
                    <a:pt x="313" y="2743"/>
                  </a:cubicBezTo>
                  <a:cubicBezTo>
                    <a:pt x="354" y="2743"/>
                    <a:pt x="395" y="2734"/>
                    <a:pt x="433" y="2715"/>
                  </a:cubicBezTo>
                  <a:lnTo>
                    <a:pt x="5988" y="587"/>
                  </a:lnTo>
                  <a:cubicBezTo>
                    <a:pt x="6132" y="515"/>
                    <a:pt x="6204" y="334"/>
                    <a:pt x="6168" y="190"/>
                  </a:cubicBezTo>
                  <a:cubicBezTo>
                    <a:pt x="6108" y="71"/>
                    <a:pt x="5974" y="1"/>
                    <a:pt x="58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2" name="Google Shape;4792;p64"/>
            <p:cNvSpPr/>
            <p:nvPr/>
          </p:nvSpPr>
          <p:spPr>
            <a:xfrm>
              <a:off x="3156275" y="3109950"/>
              <a:ext cx="628500" cy="217975"/>
            </a:xfrm>
            <a:custGeom>
              <a:avLst/>
              <a:gdLst/>
              <a:ahLst/>
              <a:cxnLst/>
              <a:rect l="l" t="t" r="r" b="b"/>
              <a:pathLst>
                <a:path w="25140" h="8719" extrusionOk="0">
                  <a:moveTo>
                    <a:pt x="0" y="1"/>
                  </a:moveTo>
                  <a:cubicBezTo>
                    <a:pt x="0" y="1"/>
                    <a:pt x="109" y="3535"/>
                    <a:pt x="1876" y="5555"/>
                  </a:cubicBezTo>
                  <a:cubicBezTo>
                    <a:pt x="3144" y="6979"/>
                    <a:pt x="5380" y="7511"/>
                    <a:pt x="7047" y="7511"/>
                  </a:cubicBezTo>
                  <a:cubicBezTo>
                    <a:pt x="7702" y="7511"/>
                    <a:pt x="8270" y="7429"/>
                    <a:pt x="8656" y="7286"/>
                  </a:cubicBezTo>
                  <a:cubicBezTo>
                    <a:pt x="9996" y="6840"/>
                    <a:pt x="9831" y="3255"/>
                    <a:pt x="11120" y="3255"/>
                  </a:cubicBezTo>
                  <a:cubicBezTo>
                    <a:pt x="11184" y="3255"/>
                    <a:pt x="11253" y="3264"/>
                    <a:pt x="11325" y="3283"/>
                  </a:cubicBezTo>
                  <a:cubicBezTo>
                    <a:pt x="12804" y="3644"/>
                    <a:pt x="12552" y="5303"/>
                    <a:pt x="13201" y="6817"/>
                  </a:cubicBezTo>
                  <a:cubicBezTo>
                    <a:pt x="13814" y="8296"/>
                    <a:pt x="14463" y="8188"/>
                    <a:pt x="17204" y="8549"/>
                  </a:cubicBezTo>
                  <a:cubicBezTo>
                    <a:pt x="17971" y="8658"/>
                    <a:pt x="18726" y="8718"/>
                    <a:pt x="19439" y="8718"/>
                  </a:cubicBezTo>
                  <a:cubicBezTo>
                    <a:pt x="21311" y="8718"/>
                    <a:pt x="22893" y="8305"/>
                    <a:pt x="23624" y="7286"/>
                  </a:cubicBezTo>
                  <a:cubicBezTo>
                    <a:pt x="24634" y="5916"/>
                    <a:pt x="25139" y="1624"/>
                    <a:pt x="24129" y="1407"/>
                  </a:cubicBezTo>
                  <a:cubicBezTo>
                    <a:pt x="23922" y="1355"/>
                    <a:pt x="23613" y="1334"/>
                    <a:pt x="23223" y="1334"/>
                  </a:cubicBezTo>
                  <a:cubicBezTo>
                    <a:pt x="21714" y="1334"/>
                    <a:pt x="18980" y="1653"/>
                    <a:pt x="16086" y="1768"/>
                  </a:cubicBezTo>
                  <a:cubicBezTo>
                    <a:pt x="12444" y="1876"/>
                    <a:pt x="11073" y="2021"/>
                    <a:pt x="11073" y="2021"/>
                  </a:cubicBez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3" name="Google Shape;4793;p64"/>
            <p:cNvSpPr/>
            <p:nvPr/>
          </p:nvSpPr>
          <p:spPr>
            <a:xfrm>
              <a:off x="3501625" y="3169475"/>
              <a:ext cx="275025" cy="158450"/>
            </a:xfrm>
            <a:custGeom>
              <a:avLst/>
              <a:gdLst/>
              <a:ahLst/>
              <a:cxnLst/>
              <a:rect l="l" t="t" r="r" b="b"/>
              <a:pathLst>
                <a:path w="11001" h="6338" extrusionOk="0">
                  <a:moveTo>
                    <a:pt x="10820" y="0"/>
                  </a:moveTo>
                  <a:lnTo>
                    <a:pt x="0" y="5374"/>
                  </a:lnTo>
                  <a:cubicBezTo>
                    <a:pt x="577" y="5879"/>
                    <a:pt x="1443" y="5915"/>
                    <a:pt x="3390" y="6168"/>
                  </a:cubicBezTo>
                  <a:cubicBezTo>
                    <a:pt x="4157" y="6277"/>
                    <a:pt x="4912" y="6337"/>
                    <a:pt x="5625" y="6337"/>
                  </a:cubicBezTo>
                  <a:cubicBezTo>
                    <a:pt x="7497" y="6337"/>
                    <a:pt x="9079" y="5924"/>
                    <a:pt x="9810" y="4905"/>
                  </a:cubicBezTo>
                  <a:cubicBezTo>
                    <a:pt x="10568" y="3932"/>
                    <a:pt x="11001" y="1407"/>
                    <a:pt x="108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4" name="Google Shape;4794;p64"/>
            <p:cNvSpPr/>
            <p:nvPr/>
          </p:nvSpPr>
          <p:spPr>
            <a:xfrm>
              <a:off x="3217575" y="3153250"/>
              <a:ext cx="351700" cy="144800"/>
            </a:xfrm>
            <a:custGeom>
              <a:avLst/>
              <a:gdLst/>
              <a:ahLst/>
              <a:cxnLst/>
              <a:rect l="l" t="t" r="r" b="b"/>
              <a:pathLst>
                <a:path w="14068" h="5792" extrusionOk="0">
                  <a:moveTo>
                    <a:pt x="14067" y="0"/>
                  </a:moveTo>
                  <a:lnTo>
                    <a:pt x="14067" y="0"/>
                  </a:lnTo>
                  <a:cubicBezTo>
                    <a:pt x="13923" y="36"/>
                    <a:pt x="13779" y="36"/>
                    <a:pt x="13634" y="36"/>
                  </a:cubicBezTo>
                  <a:cubicBezTo>
                    <a:pt x="12552" y="72"/>
                    <a:pt x="11687" y="108"/>
                    <a:pt x="10965" y="144"/>
                  </a:cubicBezTo>
                  <a:lnTo>
                    <a:pt x="1" y="4364"/>
                  </a:lnTo>
                  <a:cubicBezTo>
                    <a:pt x="1302" y="5395"/>
                    <a:pt x="3138" y="5791"/>
                    <a:pt x="4564" y="5791"/>
                  </a:cubicBezTo>
                  <a:cubicBezTo>
                    <a:pt x="5234" y="5791"/>
                    <a:pt x="5813" y="5704"/>
                    <a:pt x="6204" y="5554"/>
                  </a:cubicBezTo>
                  <a:cubicBezTo>
                    <a:pt x="7544" y="5108"/>
                    <a:pt x="7379" y="1523"/>
                    <a:pt x="8668" y="1523"/>
                  </a:cubicBezTo>
                  <a:cubicBezTo>
                    <a:pt x="8732" y="1523"/>
                    <a:pt x="8801" y="1532"/>
                    <a:pt x="8873" y="1551"/>
                  </a:cubicBezTo>
                  <a:cubicBezTo>
                    <a:pt x="9739" y="1767"/>
                    <a:pt x="10028" y="2453"/>
                    <a:pt x="10244" y="3282"/>
                  </a:cubicBezTo>
                  <a:lnTo>
                    <a:pt x="1406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5" name="Google Shape;4795;p64"/>
            <p:cNvSpPr/>
            <p:nvPr/>
          </p:nvSpPr>
          <p:spPr>
            <a:xfrm>
              <a:off x="3148150" y="3102400"/>
              <a:ext cx="633000" cy="233000"/>
            </a:xfrm>
            <a:custGeom>
              <a:avLst/>
              <a:gdLst/>
              <a:ahLst/>
              <a:cxnLst/>
              <a:rect l="l" t="t" r="r" b="b"/>
              <a:pathLst>
                <a:path w="25320" h="9320" extrusionOk="0">
                  <a:moveTo>
                    <a:pt x="638" y="661"/>
                  </a:moveTo>
                  <a:lnTo>
                    <a:pt x="11326" y="2611"/>
                  </a:lnTo>
                  <a:lnTo>
                    <a:pt x="11686" y="2611"/>
                  </a:lnTo>
                  <a:cubicBezTo>
                    <a:pt x="12228" y="2575"/>
                    <a:pt x="13706" y="2467"/>
                    <a:pt x="16411" y="2359"/>
                  </a:cubicBezTo>
                  <a:cubicBezTo>
                    <a:pt x="19369" y="2250"/>
                    <a:pt x="22146" y="1926"/>
                    <a:pt x="23625" y="1926"/>
                  </a:cubicBezTo>
                  <a:cubicBezTo>
                    <a:pt x="23985" y="1926"/>
                    <a:pt x="24238" y="1962"/>
                    <a:pt x="24382" y="1998"/>
                  </a:cubicBezTo>
                  <a:lnTo>
                    <a:pt x="24490" y="2034"/>
                  </a:lnTo>
                  <a:cubicBezTo>
                    <a:pt x="24526" y="2142"/>
                    <a:pt x="24599" y="2286"/>
                    <a:pt x="24635" y="2539"/>
                  </a:cubicBezTo>
                  <a:cubicBezTo>
                    <a:pt x="24707" y="2755"/>
                    <a:pt x="24707" y="3044"/>
                    <a:pt x="24707" y="3369"/>
                  </a:cubicBezTo>
                  <a:cubicBezTo>
                    <a:pt x="24707" y="4054"/>
                    <a:pt x="24599" y="4883"/>
                    <a:pt x="24418" y="5641"/>
                  </a:cubicBezTo>
                  <a:cubicBezTo>
                    <a:pt x="24238" y="6398"/>
                    <a:pt x="23985" y="7047"/>
                    <a:pt x="23733" y="7444"/>
                  </a:cubicBezTo>
                  <a:cubicBezTo>
                    <a:pt x="23408" y="7877"/>
                    <a:pt x="22867" y="8202"/>
                    <a:pt x="22182" y="8418"/>
                  </a:cubicBezTo>
                  <a:cubicBezTo>
                    <a:pt x="21497" y="8634"/>
                    <a:pt x="20667" y="8706"/>
                    <a:pt x="19729" y="8706"/>
                  </a:cubicBezTo>
                  <a:cubicBezTo>
                    <a:pt x="19044" y="8706"/>
                    <a:pt x="18323" y="8670"/>
                    <a:pt x="17602" y="8562"/>
                  </a:cubicBezTo>
                  <a:cubicBezTo>
                    <a:pt x="16195" y="8382"/>
                    <a:pt x="15329" y="8310"/>
                    <a:pt x="14824" y="8129"/>
                  </a:cubicBezTo>
                  <a:cubicBezTo>
                    <a:pt x="14572" y="8021"/>
                    <a:pt x="14392" y="7913"/>
                    <a:pt x="14247" y="7769"/>
                  </a:cubicBezTo>
                  <a:cubicBezTo>
                    <a:pt x="14103" y="7588"/>
                    <a:pt x="13959" y="7336"/>
                    <a:pt x="13814" y="6975"/>
                  </a:cubicBezTo>
                  <a:cubicBezTo>
                    <a:pt x="13490" y="6290"/>
                    <a:pt x="13418" y="5496"/>
                    <a:pt x="13201" y="4811"/>
                  </a:cubicBezTo>
                  <a:cubicBezTo>
                    <a:pt x="13093" y="4487"/>
                    <a:pt x="12949" y="4162"/>
                    <a:pt x="12696" y="3873"/>
                  </a:cubicBezTo>
                  <a:cubicBezTo>
                    <a:pt x="12480" y="3621"/>
                    <a:pt x="12119" y="3405"/>
                    <a:pt x="11723" y="3296"/>
                  </a:cubicBezTo>
                  <a:cubicBezTo>
                    <a:pt x="11614" y="3260"/>
                    <a:pt x="11506" y="3260"/>
                    <a:pt x="11434" y="3260"/>
                  </a:cubicBezTo>
                  <a:cubicBezTo>
                    <a:pt x="11218" y="3260"/>
                    <a:pt x="11001" y="3332"/>
                    <a:pt x="10821" y="3477"/>
                  </a:cubicBezTo>
                  <a:cubicBezTo>
                    <a:pt x="10532" y="3729"/>
                    <a:pt x="10352" y="4054"/>
                    <a:pt x="10208" y="4451"/>
                  </a:cubicBezTo>
                  <a:cubicBezTo>
                    <a:pt x="9991" y="5028"/>
                    <a:pt x="9847" y="5713"/>
                    <a:pt x="9631" y="6254"/>
                  </a:cubicBezTo>
                  <a:cubicBezTo>
                    <a:pt x="9522" y="6542"/>
                    <a:pt x="9414" y="6795"/>
                    <a:pt x="9270" y="6975"/>
                  </a:cubicBezTo>
                  <a:cubicBezTo>
                    <a:pt x="9162" y="7156"/>
                    <a:pt x="9018" y="7264"/>
                    <a:pt x="8873" y="7336"/>
                  </a:cubicBezTo>
                  <a:cubicBezTo>
                    <a:pt x="8549" y="7444"/>
                    <a:pt x="8008" y="7516"/>
                    <a:pt x="7395" y="7516"/>
                  </a:cubicBezTo>
                  <a:cubicBezTo>
                    <a:pt x="6565" y="7516"/>
                    <a:pt x="5627" y="7408"/>
                    <a:pt x="4726" y="7083"/>
                  </a:cubicBezTo>
                  <a:cubicBezTo>
                    <a:pt x="3824" y="6795"/>
                    <a:pt x="2994" y="6326"/>
                    <a:pt x="2417" y="5641"/>
                  </a:cubicBezTo>
                  <a:cubicBezTo>
                    <a:pt x="1588" y="4703"/>
                    <a:pt x="1119" y="3369"/>
                    <a:pt x="866" y="2250"/>
                  </a:cubicBezTo>
                  <a:cubicBezTo>
                    <a:pt x="758" y="1709"/>
                    <a:pt x="686" y="1204"/>
                    <a:pt x="650" y="844"/>
                  </a:cubicBezTo>
                  <a:cubicBezTo>
                    <a:pt x="650" y="773"/>
                    <a:pt x="644" y="714"/>
                    <a:pt x="638" y="661"/>
                  </a:cubicBezTo>
                  <a:close/>
                  <a:moveTo>
                    <a:pt x="297" y="0"/>
                  </a:moveTo>
                  <a:cubicBezTo>
                    <a:pt x="234" y="0"/>
                    <a:pt x="162" y="34"/>
                    <a:pt x="109" y="86"/>
                  </a:cubicBezTo>
                  <a:cubicBezTo>
                    <a:pt x="37" y="122"/>
                    <a:pt x="1" y="231"/>
                    <a:pt x="1" y="303"/>
                  </a:cubicBezTo>
                  <a:cubicBezTo>
                    <a:pt x="1" y="339"/>
                    <a:pt x="37" y="1241"/>
                    <a:pt x="289" y="2395"/>
                  </a:cubicBezTo>
                  <a:cubicBezTo>
                    <a:pt x="542" y="3549"/>
                    <a:pt x="1047" y="4955"/>
                    <a:pt x="1984" y="6037"/>
                  </a:cubicBezTo>
                  <a:cubicBezTo>
                    <a:pt x="2634" y="6831"/>
                    <a:pt x="3571" y="7336"/>
                    <a:pt x="4545" y="7660"/>
                  </a:cubicBezTo>
                  <a:cubicBezTo>
                    <a:pt x="5519" y="7985"/>
                    <a:pt x="6529" y="8129"/>
                    <a:pt x="7395" y="8129"/>
                  </a:cubicBezTo>
                  <a:cubicBezTo>
                    <a:pt x="8044" y="8129"/>
                    <a:pt x="8657" y="8057"/>
                    <a:pt x="9090" y="7877"/>
                  </a:cubicBezTo>
                  <a:cubicBezTo>
                    <a:pt x="9306" y="7805"/>
                    <a:pt x="9486" y="7660"/>
                    <a:pt x="9631" y="7480"/>
                  </a:cubicBezTo>
                  <a:cubicBezTo>
                    <a:pt x="9919" y="7192"/>
                    <a:pt x="10063" y="6795"/>
                    <a:pt x="10244" y="6398"/>
                  </a:cubicBezTo>
                  <a:cubicBezTo>
                    <a:pt x="10460" y="5785"/>
                    <a:pt x="10604" y="5100"/>
                    <a:pt x="10821" y="4595"/>
                  </a:cubicBezTo>
                  <a:cubicBezTo>
                    <a:pt x="10893" y="4342"/>
                    <a:pt x="11001" y="4126"/>
                    <a:pt x="11109" y="4018"/>
                  </a:cubicBezTo>
                  <a:cubicBezTo>
                    <a:pt x="11254" y="3910"/>
                    <a:pt x="11326" y="3873"/>
                    <a:pt x="11434" y="3837"/>
                  </a:cubicBezTo>
                  <a:lnTo>
                    <a:pt x="11542" y="3873"/>
                  </a:lnTo>
                  <a:cubicBezTo>
                    <a:pt x="11903" y="3946"/>
                    <a:pt x="12083" y="4090"/>
                    <a:pt x="12264" y="4270"/>
                  </a:cubicBezTo>
                  <a:cubicBezTo>
                    <a:pt x="12480" y="4559"/>
                    <a:pt x="12624" y="4955"/>
                    <a:pt x="12769" y="5496"/>
                  </a:cubicBezTo>
                  <a:cubicBezTo>
                    <a:pt x="12877" y="6001"/>
                    <a:pt x="12985" y="6615"/>
                    <a:pt x="13237" y="7228"/>
                  </a:cubicBezTo>
                  <a:cubicBezTo>
                    <a:pt x="13418" y="7624"/>
                    <a:pt x="13562" y="7913"/>
                    <a:pt x="13814" y="8165"/>
                  </a:cubicBezTo>
                  <a:cubicBezTo>
                    <a:pt x="14139" y="8526"/>
                    <a:pt x="14572" y="8706"/>
                    <a:pt x="15149" y="8851"/>
                  </a:cubicBezTo>
                  <a:cubicBezTo>
                    <a:pt x="15726" y="8959"/>
                    <a:pt x="16483" y="9031"/>
                    <a:pt x="17493" y="9175"/>
                  </a:cubicBezTo>
                  <a:cubicBezTo>
                    <a:pt x="18251" y="9247"/>
                    <a:pt x="19008" y="9320"/>
                    <a:pt x="19729" y="9320"/>
                  </a:cubicBezTo>
                  <a:cubicBezTo>
                    <a:pt x="20703" y="9320"/>
                    <a:pt x="21605" y="9211"/>
                    <a:pt x="22362" y="8995"/>
                  </a:cubicBezTo>
                  <a:cubicBezTo>
                    <a:pt x="23156" y="8743"/>
                    <a:pt x="23805" y="8346"/>
                    <a:pt x="24202" y="7769"/>
                  </a:cubicBezTo>
                  <a:cubicBezTo>
                    <a:pt x="24562" y="7300"/>
                    <a:pt x="24815" y="6578"/>
                    <a:pt x="25031" y="5785"/>
                  </a:cubicBezTo>
                  <a:cubicBezTo>
                    <a:pt x="25212" y="4955"/>
                    <a:pt x="25320" y="4090"/>
                    <a:pt x="25320" y="3369"/>
                  </a:cubicBezTo>
                  <a:cubicBezTo>
                    <a:pt x="25320" y="2900"/>
                    <a:pt x="25284" y="2467"/>
                    <a:pt x="25176" y="2142"/>
                  </a:cubicBezTo>
                  <a:cubicBezTo>
                    <a:pt x="25103" y="1962"/>
                    <a:pt x="25067" y="1818"/>
                    <a:pt x="24959" y="1673"/>
                  </a:cubicBezTo>
                  <a:cubicBezTo>
                    <a:pt x="24851" y="1565"/>
                    <a:pt x="24707" y="1457"/>
                    <a:pt x="24526" y="1385"/>
                  </a:cubicBezTo>
                  <a:cubicBezTo>
                    <a:pt x="24310" y="1349"/>
                    <a:pt x="23985" y="1313"/>
                    <a:pt x="23625" y="1313"/>
                  </a:cubicBezTo>
                  <a:cubicBezTo>
                    <a:pt x="22074" y="1313"/>
                    <a:pt x="19333" y="1673"/>
                    <a:pt x="16411" y="1782"/>
                  </a:cubicBezTo>
                  <a:cubicBezTo>
                    <a:pt x="13121" y="1878"/>
                    <a:pt x="11677" y="2004"/>
                    <a:pt x="11409" y="2029"/>
                  </a:cubicBezTo>
                  <a:lnTo>
                    <a:pt x="11409" y="2029"/>
                  </a:lnTo>
                  <a:lnTo>
                    <a:pt x="361" y="14"/>
                  </a:lnTo>
                  <a:cubicBezTo>
                    <a:pt x="342" y="5"/>
                    <a:pt x="320" y="0"/>
                    <a:pt x="2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6" name="Google Shape;4796;p64"/>
            <p:cNvSpPr/>
            <p:nvPr/>
          </p:nvSpPr>
          <p:spPr>
            <a:xfrm>
              <a:off x="3403325" y="3253325"/>
              <a:ext cx="122650" cy="195700"/>
            </a:xfrm>
            <a:custGeom>
              <a:avLst/>
              <a:gdLst/>
              <a:ahLst/>
              <a:cxnLst/>
              <a:rect l="l" t="t" r="r" b="b"/>
              <a:pathLst>
                <a:path w="4906" h="7828" extrusionOk="0">
                  <a:moveTo>
                    <a:pt x="434" y="0"/>
                  </a:moveTo>
                  <a:cubicBezTo>
                    <a:pt x="253" y="0"/>
                    <a:pt x="109" y="145"/>
                    <a:pt x="109" y="289"/>
                  </a:cubicBezTo>
                  <a:cubicBezTo>
                    <a:pt x="109" y="289"/>
                    <a:pt x="1" y="3571"/>
                    <a:pt x="1" y="5591"/>
                  </a:cubicBezTo>
                  <a:cubicBezTo>
                    <a:pt x="1" y="6420"/>
                    <a:pt x="109" y="6961"/>
                    <a:pt x="434" y="7358"/>
                  </a:cubicBezTo>
                  <a:cubicBezTo>
                    <a:pt x="578" y="7539"/>
                    <a:pt x="758" y="7683"/>
                    <a:pt x="975" y="7755"/>
                  </a:cubicBezTo>
                  <a:cubicBezTo>
                    <a:pt x="1191" y="7791"/>
                    <a:pt x="1443" y="7827"/>
                    <a:pt x="1660" y="7827"/>
                  </a:cubicBezTo>
                  <a:cubicBezTo>
                    <a:pt x="1912" y="7827"/>
                    <a:pt x="2165" y="7791"/>
                    <a:pt x="2453" y="7791"/>
                  </a:cubicBezTo>
                  <a:cubicBezTo>
                    <a:pt x="3932" y="7647"/>
                    <a:pt x="4726" y="6997"/>
                    <a:pt x="4762" y="6961"/>
                  </a:cubicBezTo>
                  <a:cubicBezTo>
                    <a:pt x="4906" y="6853"/>
                    <a:pt x="4906" y="6673"/>
                    <a:pt x="4798" y="6529"/>
                  </a:cubicBezTo>
                  <a:cubicBezTo>
                    <a:pt x="4735" y="6466"/>
                    <a:pt x="4648" y="6427"/>
                    <a:pt x="4557" y="6427"/>
                  </a:cubicBezTo>
                  <a:cubicBezTo>
                    <a:pt x="4492" y="6427"/>
                    <a:pt x="4425" y="6447"/>
                    <a:pt x="4365" y="6493"/>
                  </a:cubicBezTo>
                  <a:cubicBezTo>
                    <a:pt x="4365" y="6493"/>
                    <a:pt x="3680" y="7070"/>
                    <a:pt x="2417" y="7178"/>
                  </a:cubicBezTo>
                  <a:cubicBezTo>
                    <a:pt x="2129" y="7214"/>
                    <a:pt x="1876" y="7214"/>
                    <a:pt x="1660" y="7214"/>
                  </a:cubicBezTo>
                  <a:cubicBezTo>
                    <a:pt x="1479" y="7214"/>
                    <a:pt x="1299" y="7214"/>
                    <a:pt x="1155" y="7178"/>
                  </a:cubicBezTo>
                  <a:cubicBezTo>
                    <a:pt x="975" y="7106"/>
                    <a:pt x="866" y="7034"/>
                    <a:pt x="758" y="6781"/>
                  </a:cubicBezTo>
                  <a:cubicBezTo>
                    <a:pt x="650" y="6565"/>
                    <a:pt x="578" y="6168"/>
                    <a:pt x="578" y="5591"/>
                  </a:cubicBezTo>
                  <a:cubicBezTo>
                    <a:pt x="578" y="4581"/>
                    <a:pt x="614" y="3283"/>
                    <a:pt x="650" y="2201"/>
                  </a:cubicBezTo>
                  <a:cubicBezTo>
                    <a:pt x="686" y="1155"/>
                    <a:pt x="722" y="325"/>
                    <a:pt x="722" y="325"/>
                  </a:cubicBezTo>
                  <a:cubicBezTo>
                    <a:pt x="722" y="145"/>
                    <a:pt x="614" y="0"/>
                    <a:pt x="4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7" name="Google Shape;4797;p64"/>
            <p:cNvSpPr/>
            <p:nvPr/>
          </p:nvSpPr>
          <p:spPr>
            <a:xfrm>
              <a:off x="3510625" y="3441775"/>
              <a:ext cx="207425" cy="137075"/>
            </a:xfrm>
            <a:custGeom>
              <a:avLst/>
              <a:gdLst/>
              <a:ahLst/>
              <a:cxnLst/>
              <a:rect l="l" t="t" r="r" b="b"/>
              <a:pathLst>
                <a:path w="8297" h="5483" extrusionOk="0">
                  <a:moveTo>
                    <a:pt x="5411" y="578"/>
                  </a:moveTo>
                  <a:cubicBezTo>
                    <a:pt x="5519" y="578"/>
                    <a:pt x="5663" y="614"/>
                    <a:pt x="5771" y="614"/>
                  </a:cubicBezTo>
                  <a:cubicBezTo>
                    <a:pt x="6493" y="722"/>
                    <a:pt x="6962" y="974"/>
                    <a:pt x="7250" y="1299"/>
                  </a:cubicBezTo>
                  <a:cubicBezTo>
                    <a:pt x="7575" y="1587"/>
                    <a:pt x="7683" y="1948"/>
                    <a:pt x="7683" y="2309"/>
                  </a:cubicBezTo>
                  <a:cubicBezTo>
                    <a:pt x="7683" y="2850"/>
                    <a:pt x="7394" y="3391"/>
                    <a:pt x="6926" y="3715"/>
                  </a:cubicBezTo>
                  <a:cubicBezTo>
                    <a:pt x="6385" y="4040"/>
                    <a:pt x="5483" y="4329"/>
                    <a:pt x="4545" y="4545"/>
                  </a:cubicBezTo>
                  <a:cubicBezTo>
                    <a:pt x="3607" y="4761"/>
                    <a:pt x="2598" y="4870"/>
                    <a:pt x="1948" y="4870"/>
                  </a:cubicBezTo>
                  <a:cubicBezTo>
                    <a:pt x="1696" y="4870"/>
                    <a:pt x="1479" y="4834"/>
                    <a:pt x="1371" y="4797"/>
                  </a:cubicBezTo>
                  <a:cubicBezTo>
                    <a:pt x="866" y="4689"/>
                    <a:pt x="614" y="4292"/>
                    <a:pt x="614" y="4004"/>
                  </a:cubicBezTo>
                  <a:cubicBezTo>
                    <a:pt x="614" y="3896"/>
                    <a:pt x="650" y="3788"/>
                    <a:pt x="758" y="3679"/>
                  </a:cubicBezTo>
                  <a:lnTo>
                    <a:pt x="758" y="3643"/>
                  </a:lnTo>
                  <a:lnTo>
                    <a:pt x="794" y="3607"/>
                  </a:lnTo>
                  <a:cubicBezTo>
                    <a:pt x="938" y="3463"/>
                    <a:pt x="1552" y="2669"/>
                    <a:pt x="2417" y="1948"/>
                  </a:cubicBezTo>
                  <a:cubicBezTo>
                    <a:pt x="3247" y="1227"/>
                    <a:pt x="4365" y="578"/>
                    <a:pt x="5411" y="578"/>
                  </a:cubicBezTo>
                  <a:close/>
                  <a:moveTo>
                    <a:pt x="5411" y="1"/>
                  </a:moveTo>
                  <a:cubicBezTo>
                    <a:pt x="4040" y="1"/>
                    <a:pt x="2778" y="830"/>
                    <a:pt x="1840" y="1660"/>
                  </a:cubicBezTo>
                  <a:cubicBezTo>
                    <a:pt x="902" y="2453"/>
                    <a:pt x="289" y="3283"/>
                    <a:pt x="289" y="3283"/>
                  </a:cubicBezTo>
                  <a:lnTo>
                    <a:pt x="290" y="3283"/>
                  </a:lnTo>
                  <a:lnTo>
                    <a:pt x="290" y="3283"/>
                  </a:lnTo>
                  <a:cubicBezTo>
                    <a:pt x="97" y="3495"/>
                    <a:pt x="1" y="3766"/>
                    <a:pt x="1" y="4004"/>
                  </a:cubicBezTo>
                  <a:cubicBezTo>
                    <a:pt x="1" y="4617"/>
                    <a:pt x="470" y="5194"/>
                    <a:pt x="1191" y="5375"/>
                  </a:cubicBezTo>
                  <a:cubicBezTo>
                    <a:pt x="1407" y="5447"/>
                    <a:pt x="1660" y="5483"/>
                    <a:pt x="1948" y="5483"/>
                  </a:cubicBezTo>
                  <a:cubicBezTo>
                    <a:pt x="2670" y="5483"/>
                    <a:pt x="3680" y="5338"/>
                    <a:pt x="4653" y="5122"/>
                  </a:cubicBezTo>
                  <a:cubicBezTo>
                    <a:pt x="5663" y="4906"/>
                    <a:pt x="6601" y="4617"/>
                    <a:pt x="7250" y="4220"/>
                  </a:cubicBezTo>
                  <a:cubicBezTo>
                    <a:pt x="7899" y="3788"/>
                    <a:pt x="8296" y="3066"/>
                    <a:pt x="8296" y="2309"/>
                  </a:cubicBezTo>
                  <a:cubicBezTo>
                    <a:pt x="8296" y="1804"/>
                    <a:pt x="8116" y="1263"/>
                    <a:pt x="7683" y="866"/>
                  </a:cubicBezTo>
                  <a:cubicBezTo>
                    <a:pt x="7286" y="433"/>
                    <a:pt x="6673" y="145"/>
                    <a:pt x="5844" y="37"/>
                  </a:cubicBezTo>
                  <a:cubicBezTo>
                    <a:pt x="5699" y="1"/>
                    <a:pt x="5555" y="1"/>
                    <a:pt x="54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8" name="Google Shape;4798;p64"/>
            <p:cNvSpPr/>
            <p:nvPr/>
          </p:nvSpPr>
          <p:spPr>
            <a:xfrm>
              <a:off x="3519650" y="3464200"/>
              <a:ext cx="179450" cy="87600"/>
            </a:xfrm>
            <a:custGeom>
              <a:avLst/>
              <a:gdLst/>
              <a:ahLst/>
              <a:cxnLst/>
              <a:rect l="l" t="t" r="r" b="b"/>
              <a:pathLst>
                <a:path w="7178" h="3504" extrusionOk="0">
                  <a:moveTo>
                    <a:pt x="6850" y="0"/>
                  </a:moveTo>
                  <a:cubicBezTo>
                    <a:pt x="6778" y="0"/>
                    <a:pt x="6704" y="27"/>
                    <a:pt x="6637" y="77"/>
                  </a:cubicBezTo>
                  <a:lnTo>
                    <a:pt x="6601" y="113"/>
                  </a:lnTo>
                  <a:cubicBezTo>
                    <a:pt x="6420" y="258"/>
                    <a:pt x="5591" y="943"/>
                    <a:pt x="4401" y="1592"/>
                  </a:cubicBezTo>
                  <a:cubicBezTo>
                    <a:pt x="3246" y="2241"/>
                    <a:pt x="1732" y="2854"/>
                    <a:pt x="289" y="2891"/>
                  </a:cubicBezTo>
                  <a:cubicBezTo>
                    <a:pt x="109" y="2891"/>
                    <a:pt x="0" y="3035"/>
                    <a:pt x="0" y="3215"/>
                  </a:cubicBezTo>
                  <a:cubicBezTo>
                    <a:pt x="0" y="3359"/>
                    <a:pt x="145" y="3504"/>
                    <a:pt x="289" y="3504"/>
                  </a:cubicBezTo>
                  <a:cubicBezTo>
                    <a:pt x="2020" y="3432"/>
                    <a:pt x="3679" y="2674"/>
                    <a:pt x="4942" y="1953"/>
                  </a:cubicBezTo>
                  <a:cubicBezTo>
                    <a:pt x="6204" y="1231"/>
                    <a:pt x="7033" y="546"/>
                    <a:pt x="7033" y="546"/>
                  </a:cubicBezTo>
                  <a:cubicBezTo>
                    <a:pt x="7142" y="438"/>
                    <a:pt x="7178" y="222"/>
                    <a:pt x="7070" y="113"/>
                  </a:cubicBezTo>
                  <a:cubicBezTo>
                    <a:pt x="7012" y="36"/>
                    <a:pt x="6933" y="0"/>
                    <a:pt x="68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9" name="Google Shape;4799;p64"/>
            <p:cNvSpPr/>
            <p:nvPr/>
          </p:nvSpPr>
          <p:spPr>
            <a:xfrm>
              <a:off x="3448425" y="3008125"/>
              <a:ext cx="265700" cy="114050"/>
            </a:xfrm>
            <a:custGeom>
              <a:avLst/>
              <a:gdLst/>
              <a:ahLst/>
              <a:cxnLst/>
              <a:rect l="l" t="t" r="r" b="b"/>
              <a:pathLst>
                <a:path w="10628" h="4562" extrusionOk="0">
                  <a:moveTo>
                    <a:pt x="6842" y="0"/>
                  </a:moveTo>
                  <a:cubicBezTo>
                    <a:pt x="6622" y="0"/>
                    <a:pt x="6397" y="11"/>
                    <a:pt x="6168" y="34"/>
                  </a:cubicBezTo>
                  <a:cubicBezTo>
                    <a:pt x="4040" y="287"/>
                    <a:pt x="2525" y="2451"/>
                    <a:pt x="1767" y="2811"/>
                  </a:cubicBezTo>
                  <a:cubicBezTo>
                    <a:pt x="1010" y="3208"/>
                    <a:pt x="0" y="3208"/>
                    <a:pt x="0" y="3208"/>
                  </a:cubicBezTo>
                  <a:cubicBezTo>
                    <a:pt x="0" y="3208"/>
                    <a:pt x="1243" y="4561"/>
                    <a:pt x="1988" y="4561"/>
                  </a:cubicBezTo>
                  <a:cubicBezTo>
                    <a:pt x="2095" y="4561"/>
                    <a:pt x="2191" y="4534"/>
                    <a:pt x="2272" y="4471"/>
                  </a:cubicBezTo>
                  <a:cubicBezTo>
                    <a:pt x="2885" y="3966"/>
                    <a:pt x="5158" y="1693"/>
                    <a:pt x="7791" y="1441"/>
                  </a:cubicBezTo>
                  <a:cubicBezTo>
                    <a:pt x="8395" y="1384"/>
                    <a:pt x="8881" y="1365"/>
                    <a:pt x="9268" y="1365"/>
                  </a:cubicBezTo>
                  <a:cubicBezTo>
                    <a:pt x="9956" y="1365"/>
                    <a:pt x="10327" y="1424"/>
                    <a:pt x="10484" y="1424"/>
                  </a:cubicBezTo>
                  <a:cubicBezTo>
                    <a:pt x="10628" y="1424"/>
                    <a:pt x="10593" y="1375"/>
                    <a:pt x="10460" y="1188"/>
                  </a:cubicBezTo>
                  <a:cubicBezTo>
                    <a:pt x="10106" y="738"/>
                    <a:pt x="8660" y="0"/>
                    <a:pt x="68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0" name="Google Shape;4800;p64"/>
            <p:cNvSpPr/>
            <p:nvPr/>
          </p:nvSpPr>
          <p:spPr>
            <a:xfrm>
              <a:off x="3440300" y="3000850"/>
              <a:ext cx="279550" cy="128075"/>
            </a:xfrm>
            <a:custGeom>
              <a:avLst/>
              <a:gdLst/>
              <a:ahLst/>
              <a:cxnLst/>
              <a:rect l="l" t="t" r="r" b="b"/>
              <a:pathLst>
                <a:path w="11182" h="5123" extrusionOk="0">
                  <a:moveTo>
                    <a:pt x="7250" y="614"/>
                  </a:moveTo>
                  <a:cubicBezTo>
                    <a:pt x="8116" y="614"/>
                    <a:pt x="8873" y="758"/>
                    <a:pt x="9450" y="1011"/>
                  </a:cubicBezTo>
                  <a:cubicBezTo>
                    <a:pt x="9731" y="1116"/>
                    <a:pt x="9977" y="1221"/>
                    <a:pt x="10156" y="1359"/>
                  </a:cubicBezTo>
                  <a:lnTo>
                    <a:pt x="10156" y="1359"/>
                  </a:lnTo>
                  <a:cubicBezTo>
                    <a:pt x="9999" y="1349"/>
                    <a:pt x="9817" y="1335"/>
                    <a:pt x="9594" y="1335"/>
                  </a:cubicBezTo>
                  <a:cubicBezTo>
                    <a:pt x="9198" y="1335"/>
                    <a:pt x="8693" y="1371"/>
                    <a:pt x="8080" y="1443"/>
                  </a:cubicBezTo>
                  <a:cubicBezTo>
                    <a:pt x="6709" y="1552"/>
                    <a:pt x="5447" y="2201"/>
                    <a:pt x="4437" y="2886"/>
                  </a:cubicBezTo>
                  <a:cubicBezTo>
                    <a:pt x="3932" y="3247"/>
                    <a:pt x="3499" y="3571"/>
                    <a:pt x="3138" y="3860"/>
                  </a:cubicBezTo>
                  <a:cubicBezTo>
                    <a:pt x="2814" y="4148"/>
                    <a:pt x="2561" y="4401"/>
                    <a:pt x="2417" y="4509"/>
                  </a:cubicBezTo>
                  <a:lnTo>
                    <a:pt x="2309" y="4545"/>
                  </a:lnTo>
                  <a:cubicBezTo>
                    <a:pt x="2237" y="4545"/>
                    <a:pt x="2020" y="4473"/>
                    <a:pt x="1840" y="4365"/>
                  </a:cubicBezTo>
                  <a:cubicBezTo>
                    <a:pt x="1571" y="4197"/>
                    <a:pt x="1270" y="3965"/>
                    <a:pt x="1026" y="3730"/>
                  </a:cubicBezTo>
                  <a:lnTo>
                    <a:pt x="1026" y="3730"/>
                  </a:lnTo>
                  <a:cubicBezTo>
                    <a:pt x="1382" y="3678"/>
                    <a:pt x="1826" y="3579"/>
                    <a:pt x="2237" y="3391"/>
                  </a:cubicBezTo>
                  <a:cubicBezTo>
                    <a:pt x="2453" y="3247"/>
                    <a:pt x="2706" y="3030"/>
                    <a:pt x="2994" y="2778"/>
                  </a:cubicBezTo>
                  <a:cubicBezTo>
                    <a:pt x="3860" y="1984"/>
                    <a:pt x="5050" y="794"/>
                    <a:pt x="6529" y="650"/>
                  </a:cubicBezTo>
                  <a:cubicBezTo>
                    <a:pt x="6781" y="614"/>
                    <a:pt x="6998" y="614"/>
                    <a:pt x="7250" y="614"/>
                  </a:cubicBezTo>
                  <a:close/>
                  <a:moveTo>
                    <a:pt x="7250" y="1"/>
                  </a:moveTo>
                  <a:cubicBezTo>
                    <a:pt x="6998" y="1"/>
                    <a:pt x="6709" y="1"/>
                    <a:pt x="6457" y="37"/>
                  </a:cubicBezTo>
                  <a:cubicBezTo>
                    <a:pt x="5302" y="181"/>
                    <a:pt x="4329" y="830"/>
                    <a:pt x="3571" y="1443"/>
                  </a:cubicBezTo>
                  <a:cubicBezTo>
                    <a:pt x="3210" y="1768"/>
                    <a:pt x="2850" y="2093"/>
                    <a:pt x="2597" y="2345"/>
                  </a:cubicBezTo>
                  <a:cubicBezTo>
                    <a:pt x="2309" y="2598"/>
                    <a:pt x="2092" y="2778"/>
                    <a:pt x="1948" y="2850"/>
                  </a:cubicBezTo>
                  <a:cubicBezTo>
                    <a:pt x="1624" y="2994"/>
                    <a:pt x="1191" y="3102"/>
                    <a:pt x="866" y="3139"/>
                  </a:cubicBezTo>
                  <a:cubicBezTo>
                    <a:pt x="722" y="3175"/>
                    <a:pt x="578" y="3175"/>
                    <a:pt x="469" y="3175"/>
                  </a:cubicBezTo>
                  <a:lnTo>
                    <a:pt x="325" y="3175"/>
                  </a:lnTo>
                  <a:cubicBezTo>
                    <a:pt x="217" y="3175"/>
                    <a:pt x="109" y="3247"/>
                    <a:pt x="37" y="3355"/>
                  </a:cubicBezTo>
                  <a:cubicBezTo>
                    <a:pt x="0" y="3463"/>
                    <a:pt x="37" y="3607"/>
                    <a:pt x="109" y="3680"/>
                  </a:cubicBezTo>
                  <a:cubicBezTo>
                    <a:pt x="109" y="3716"/>
                    <a:pt x="433" y="4040"/>
                    <a:pt x="866" y="4401"/>
                  </a:cubicBezTo>
                  <a:cubicBezTo>
                    <a:pt x="1046" y="4581"/>
                    <a:pt x="1299" y="4762"/>
                    <a:pt x="1551" y="4870"/>
                  </a:cubicBezTo>
                  <a:cubicBezTo>
                    <a:pt x="1768" y="5014"/>
                    <a:pt x="2020" y="5122"/>
                    <a:pt x="2309" y="5122"/>
                  </a:cubicBezTo>
                  <a:cubicBezTo>
                    <a:pt x="2453" y="5122"/>
                    <a:pt x="2633" y="5086"/>
                    <a:pt x="2778" y="4978"/>
                  </a:cubicBezTo>
                  <a:cubicBezTo>
                    <a:pt x="2958" y="4834"/>
                    <a:pt x="3210" y="4617"/>
                    <a:pt x="3535" y="4329"/>
                  </a:cubicBezTo>
                  <a:cubicBezTo>
                    <a:pt x="4545" y="3463"/>
                    <a:pt x="6276" y="2201"/>
                    <a:pt x="8152" y="2020"/>
                  </a:cubicBezTo>
                  <a:cubicBezTo>
                    <a:pt x="8729" y="1984"/>
                    <a:pt x="9234" y="1948"/>
                    <a:pt x="9594" y="1948"/>
                  </a:cubicBezTo>
                  <a:cubicBezTo>
                    <a:pt x="9919" y="1948"/>
                    <a:pt x="10171" y="1948"/>
                    <a:pt x="10388" y="1984"/>
                  </a:cubicBezTo>
                  <a:cubicBezTo>
                    <a:pt x="10568" y="1984"/>
                    <a:pt x="10676" y="2020"/>
                    <a:pt x="10785" y="2020"/>
                  </a:cubicBezTo>
                  <a:cubicBezTo>
                    <a:pt x="10857" y="2020"/>
                    <a:pt x="10893" y="2020"/>
                    <a:pt x="10965" y="1984"/>
                  </a:cubicBezTo>
                  <a:cubicBezTo>
                    <a:pt x="11001" y="1984"/>
                    <a:pt x="11073" y="1948"/>
                    <a:pt x="11109" y="1876"/>
                  </a:cubicBezTo>
                  <a:cubicBezTo>
                    <a:pt x="11181" y="1804"/>
                    <a:pt x="11181" y="1732"/>
                    <a:pt x="11181" y="1660"/>
                  </a:cubicBezTo>
                  <a:cubicBezTo>
                    <a:pt x="11181" y="1588"/>
                    <a:pt x="11181" y="1552"/>
                    <a:pt x="11145" y="1515"/>
                  </a:cubicBezTo>
                  <a:cubicBezTo>
                    <a:pt x="11109" y="1407"/>
                    <a:pt x="11073" y="1371"/>
                    <a:pt x="11001" y="1299"/>
                  </a:cubicBezTo>
                  <a:cubicBezTo>
                    <a:pt x="10893" y="1155"/>
                    <a:pt x="10712" y="1011"/>
                    <a:pt x="10496" y="866"/>
                  </a:cubicBezTo>
                  <a:cubicBezTo>
                    <a:pt x="9811" y="433"/>
                    <a:pt x="8657" y="1"/>
                    <a:pt x="72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1" name="Google Shape;4801;p64"/>
            <p:cNvSpPr/>
            <p:nvPr/>
          </p:nvSpPr>
          <p:spPr>
            <a:xfrm>
              <a:off x="3222100" y="3043825"/>
              <a:ext cx="154200" cy="61775"/>
            </a:xfrm>
            <a:custGeom>
              <a:avLst/>
              <a:gdLst/>
              <a:ahLst/>
              <a:cxnLst/>
              <a:rect l="l" t="t" r="r" b="b"/>
              <a:pathLst>
                <a:path w="6168" h="2471" extrusionOk="0">
                  <a:moveTo>
                    <a:pt x="1786" y="0"/>
                  </a:moveTo>
                  <a:cubicBezTo>
                    <a:pt x="1695" y="0"/>
                    <a:pt x="1604" y="4"/>
                    <a:pt x="1515" y="13"/>
                  </a:cubicBezTo>
                  <a:cubicBezTo>
                    <a:pt x="0" y="121"/>
                    <a:pt x="108" y="1131"/>
                    <a:pt x="108" y="1131"/>
                  </a:cubicBezTo>
                  <a:cubicBezTo>
                    <a:pt x="108" y="1131"/>
                    <a:pt x="758" y="1275"/>
                    <a:pt x="2886" y="1888"/>
                  </a:cubicBezTo>
                  <a:cubicBezTo>
                    <a:pt x="4332" y="2330"/>
                    <a:pt x="4862" y="2471"/>
                    <a:pt x="5166" y="2471"/>
                  </a:cubicBezTo>
                  <a:cubicBezTo>
                    <a:pt x="5310" y="2471"/>
                    <a:pt x="5403" y="2440"/>
                    <a:pt x="5519" y="2393"/>
                  </a:cubicBezTo>
                  <a:cubicBezTo>
                    <a:pt x="5915" y="2285"/>
                    <a:pt x="6168" y="1275"/>
                    <a:pt x="6168" y="1275"/>
                  </a:cubicBezTo>
                  <a:lnTo>
                    <a:pt x="6168" y="1275"/>
                  </a:lnTo>
                  <a:cubicBezTo>
                    <a:pt x="6078" y="1357"/>
                    <a:pt x="5963" y="1389"/>
                    <a:pt x="5840" y="1389"/>
                  </a:cubicBezTo>
                  <a:cubicBezTo>
                    <a:pt x="5422" y="1389"/>
                    <a:pt x="4905" y="1023"/>
                    <a:pt x="4905" y="1023"/>
                  </a:cubicBezTo>
                  <a:cubicBezTo>
                    <a:pt x="4905" y="1023"/>
                    <a:pt x="3244" y="0"/>
                    <a:pt x="17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2" name="Google Shape;4802;p64"/>
            <p:cNvSpPr/>
            <p:nvPr/>
          </p:nvSpPr>
          <p:spPr>
            <a:xfrm>
              <a:off x="3217575" y="3036025"/>
              <a:ext cx="166850" cy="76650"/>
            </a:xfrm>
            <a:custGeom>
              <a:avLst/>
              <a:gdLst/>
              <a:ahLst/>
              <a:cxnLst/>
              <a:rect l="l" t="t" r="r" b="b"/>
              <a:pathLst>
                <a:path w="6674" h="3066" extrusionOk="0">
                  <a:moveTo>
                    <a:pt x="1912" y="613"/>
                  </a:moveTo>
                  <a:cubicBezTo>
                    <a:pt x="2598" y="613"/>
                    <a:pt x="3355" y="866"/>
                    <a:pt x="3932" y="1082"/>
                  </a:cubicBezTo>
                  <a:cubicBezTo>
                    <a:pt x="4221" y="1227"/>
                    <a:pt x="4473" y="1335"/>
                    <a:pt x="4654" y="1443"/>
                  </a:cubicBezTo>
                  <a:cubicBezTo>
                    <a:pt x="4726" y="1479"/>
                    <a:pt x="4798" y="1515"/>
                    <a:pt x="4870" y="1551"/>
                  </a:cubicBezTo>
                  <a:lnTo>
                    <a:pt x="4916" y="1574"/>
                  </a:lnTo>
                  <a:lnTo>
                    <a:pt x="4916" y="1574"/>
                  </a:lnTo>
                  <a:lnTo>
                    <a:pt x="4906" y="1587"/>
                  </a:lnTo>
                  <a:cubicBezTo>
                    <a:pt x="4906" y="1587"/>
                    <a:pt x="5050" y="1659"/>
                    <a:pt x="5267" y="1768"/>
                  </a:cubicBezTo>
                  <a:cubicBezTo>
                    <a:pt x="5418" y="1859"/>
                    <a:pt x="5647" y="1950"/>
                    <a:pt x="5887" y="1976"/>
                  </a:cubicBezTo>
                  <a:lnTo>
                    <a:pt x="5887" y="1976"/>
                  </a:lnTo>
                  <a:cubicBezTo>
                    <a:pt x="5874" y="2004"/>
                    <a:pt x="5859" y="2031"/>
                    <a:pt x="5844" y="2056"/>
                  </a:cubicBezTo>
                  <a:cubicBezTo>
                    <a:pt x="5808" y="2164"/>
                    <a:pt x="5736" y="2273"/>
                    <a:pt x="5700" y="2345"/>
                  </a:cubicBezTo>
                  <a:lnTo>
                    <a:pt x="5627" y="2417"/>
                  </a:lnTo>
                  <a:cubicBezTo>
                    <a:pt x="5483" y="2453"/>
                    <a:pt x="5447" y="2489"/>
                    <a:pt x="5375" y="2489"/>
                  </a:cubicBezTo>
                  <a:cubicBezTo>
                    <a:pt x="5159" y="2489"/>
                    <a:pt x="4618" y="2345"/>
                    <a:pt x="3139" y="1912"/>
                  </a:cubicBezTo>
                  <a:cubicBezTo>
                    <a:pt x="1749" y="1511"/>
                    <a:pt x="990" y="1311"/>
                    <a:pt x="631" y="1220"/>
                  </a:cubicBezTo>
                  <a:lnTo>
                    <a:pt x="631" y="1220"/>
                  </a:lnTo>
                  <a:cubicBezTo>
                    <a:pt x="645" y="1152"/>
                    <a:pt x="672" y="1077"/>
                    <a:pt x="722" y="1010"/>
                  </a:cubicBezTo>
                  <a:cubicBezTo>
                    <a:pt x="867" y="866"/>
                    <a:pt x="1119" y="686"/>
                    <a:pt x="1696" y="613"/>
                  </a:cubicBezTo>
                  <a:close/>
                  <a:moveTo>
                    <a:pt x="1912" y="0"/>
                  </a:moveTo>
                  <a:cubicBezTo>
                    <a:pt x="1840" y="0"/>
                    <a:pt x="1732" y="0"/>
                    <a:pt x="1660" y="36"/>
                  </a:cubicBezTo>
                  <a:cubicBezTo>
                    <a:pt x="939" y="72"/>
                    <a:pt x="506" y="325"/>
                    <a:pt x="253" y="613"/>
                  </a:cubicBezTo>
                  <a:cubicBezTo>
                    <a:pt x="37" y="938"/>
                    <a:pt x="1" y="1263"/>
                    <a:pt x="1" y="1407"/>
                  </a:cubicBezTo>
                  <a:lnTo>
                    <a:pt x="1" y="1479"/>
                  </a:lnTo>
                  <a:cubicBezTo>
                    <a:pt x="1" y="1623"/>
                    <a:pt x="109" y="1732"/>
                    <a:pt x="253" y="1732"/>
                  </a:cubicBezTo>
                  <a:lnTo>
                    <a:pt x="253" y="1768"/>
                  </a:lnTo>
                  <a:cubicBezTo>
                    <a:pt x="398" y="1768"/>
                    <a:pt x="1119" y="1948"/>
                    <a:pt x="2994" y="2489"/>
                  </a:cubicBezTo>
                  <a:cubicBezTo>
                    <a:pt x="4473" y="2922"/>
                    <a:pt x="4978" y="3066"/>
                    <a:pt x="5375" y="3066"/>
                  </a:cubicBezTo>
                  <a:cubicBezTo>
                    <a:pt x="5555" y="3066"/>
                    <a:pt x="5700" y="3030"/>
                    <a:pt x="5808" y="2994"/>
                  </a:cubicBezTo>
                  <a:cubicBezTo>
                    <a:pt x="5988" y="2922"/>
                    <a:pt x="6132" y="2777"/>
                    <a:pt x="6204" y="2633"/>
                  </a:cubicBezTo>
                  <a:cubicBezTo>
                    <a:pt x="6349" y="2453"/>
                    <a:pt x="6457" y="2200"/>
                    <a:pt x="6529" y="2020"/>
                  </a:cubicBezTo>
                  <a:cubicBezTo>
                    <a:pt x="6601" y="1804"/>
                    <a:pt x="6637" y="1659"/>
                    <a:pt x="6637" y="1659"/>
                  </a:cubicBezTo>
                  <a:cubicBezTo>
                    <a:pt x="6673" y="1515"/>
                    <a:pt x="6601" y="1371"/>
                    <a:pt x="6493" y="1335"/>
                  </a:cubicBezTo>
                  <a:cubicBezTo>
                    <a:pt x="6444" y="1302"/>
                    <a:pt x="6381" y="1285"/>
                    <a:pt x="6320" y="1285"/>
                  </a:cubicBezTo>
                  <a:cubicBezTo>
                    <a:pt x="6245" y="1285"/>
                    <a:pt x="6172" y="1311"/>
                    <a:pt x="6132" y="1371"/>
                  </a:cubicBezTo>
                  <a:cubicBezTo>
                    <a:pt x="6096" y="1371"/>
                    <a:pt x="6096" y="1407"/>
                    <a:pt x="6024" y="1407"/>
                  </a:cubicBezTo>
                  <a:cubicBezTo>
                    <a:pt x="5880" y="1407"/>
                    <a:pt x="5700" y="1335"/>
                    <a:pt x="5519" y="1263"/>
                  </a:cubicBezTo>
                  <a:cubicBezTo>
                    <a:pt x="5447" y="1191"/>
                    <a:pt x="5375" y="1154"/>
                    <a:pt x="5339" y="1118"/>
                  </a:cubicBezTo>
                  <a:lnTo>
                    <a:pt x="5267" y="1082"/>
                  </a:lnTo>
                  <a:lnTo>
                    <a:pt x="5231" y="1082"/>
                  </a:lnTo>
                  <a:cubicBezTo>
                    <a:pt x="5231" y="1046"/>
                    <a:pt x="4798" y="794"/>
                    <a:pt x="4149" y="541"/>
                  </a:cubicBezTo>
                  <a:cubicBezTo>
                    <a:pt x="3536" y="289"/>
                    <a:pt x="2742" y="0"/>
                    <a:pt x="19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3" name="Google Shape;4803;p64"/>
            <p:cNvSpPr/>
            <p:nvPr/>
          </p:nvSpPr>
          <p:spPr>
            <a:xfrm>
              <a:off x="3744175" y="2649575"/>
              <a:ext cx="185750" cy="297200"/>
            </a:xfrm>
            <a:custGeom>
              <a:avLst/>
              <a:gdLst/>
              <a:ahLst/>
              <a:cxnLst/>
              <a:rect l="l" t="t" r="r" b="b"/>
              <a:pathLst>
                <a:path w="7430" h="11888" extrusionOk="0">
                  <a:moveTo>
                    <a:pt x="712" y="1"/>
                  </a:moveTo>
                  <a:cubicBezTo>
                    <a:pt x="275" y="1"/>
                    <a:pt x="0" y="58"/>
                    <a:pt x="0" y="58"/>
                  </a:cubicBezTo>
                  <a:cubicBezTo>
                    <a:pt x="0" y="58"/>
                    <a:pt x="5663" y="2438"/>
                    <a:pt x="6168" y="11888"/>
                  </a:cubicBezTo>
                  <a:lnTo>
                    <a:pt x="7286" y="11743"/>
                  </a:lnTo>
                  <a:cubicBezTo>
                    <a:pt x="7286" y="11743"/>
                    <a:pt x="7430" y="7343"/>
                    <a:pt x="5518" y="3304"/>
                  </a:cubicBezTo>
                  <a:cubicBezTo>
                    <a:pt x="4158" y="399"/>
                    <a:pt x="1867" y="1"/>
                    <a:pt x="7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4" name="Google Shape;4804;p64"/>
            <p:cNvSpPr/>
            <p:nvPr/>
          </p:nvSpPr>
          <p:spPr>
            <a:xfrm>
              <a:off x="3736050" y="2641975"/>
              <a:ext cx="198400" cy="312025"/>
            </a:xfrm>
            <a:custGeom>
              <a:avLst/>
              <a:gdLst/>
              <a:ahLst/>
              <a:cxnLst/>
              <a:rect l="l" t="t" r="r" b="b"/>
              <a:pathLst>
                <a:path w="7936" h="12481" extrusionOk="0">
                  <a:moveTo>
                    <a:pt x="1384" y="626"/>
                  </a:moveTo>
                  <a:cubicBezTo>
                    <a:pt x="1898" y="660"/>
                    <a:pt x="2554" y="777"/>
                    <a:pt x="3210" y="1119"/>
                  </a:cubicBezTo>
                  <a:cubicBezTo>
                    <a:pt x="4040" y="1552"/>
                    <a:pt x="4906" y="2345"/>
                    <a:pt x="5591" y="3752"/>
                  </a:cubicBezTo>
                  <a:cubicBezTo>
                    <a:pt x="7165" y="7109"/>
                    <a:pt x="7314" y="10806"/>
                    <a:pt x="7322" y="11783"/>
                  </a:cubicBezTo>
                  <a:lnTo>
                    <a:pt x="7322" y="11783"/>
                  </a:lnTo>
                  <a:lnTo>
                    <a:pt x="6762" y="11837"/>
                  </a:lnTo>
                  <a:lnTo>
                    <a:pt x="6762" y="11837"/>
                  </a:lnTo>
                  <a:cubicBezTo>
                    <a:pt x="6459" y="7259"/>
                    <a:pt x="4944" y="4324"/>
                    <a:pt x="3463" y="2526"/>
                  </a:cubicBezTo>
                  <a:cubicBezTo>
                    <a:pt x="2690" y="1626"/>
                    <a:pt x="1943" y="1014"/>
                    <a:pt x="1384" y="626"/>
                  </a:cubicBezTo>
                  <a:close/>
                  <a:moveTo>
                    <a:pt x="1010" y="1"/>
                  </a:moveTo>
                  <a:cubicBezTo>
                    <a:pt x="578" y="1"/>
                    <a:pt x="289" y="73"/>
                    <a:pt x="253" y="73"/>
                  </a:cubicBezTo>
                  <a:cubicBezTo>
                    <a:pt x="145" y="73"/>
                    <a:pt x="37" y="181"/>
                    <a:pt x="37" y="326"/>
                  </a:cubicBezTo>
                  <a:cubicBezTo>
                    <a:pt x="1" y="470"/>
                    <a:pt x="73" y="578"/>
                    <a:pt x="217" y="614"/>
                  </a:cubicBezTo>
                  <a:lnTo>
                    <a:pt x="217" y="650"/>
                  </a:lnTo>
                  <a:cubicBezTo>
                    <a:pt x="361" y="686"/>
                    <a:pt x="1732" y="1335"/>
                    <a:pt x="3102" y="3103"/>
                  </a:cubicBezTo>
                  <a:cubicBezTo>
                    <a:pt x="4509" y="4834"/>
                    <a:pt x="5952" y="7683"/>
                    <a:pt x="6204" y="12192"/>
                  </a:cubicBezTo>
                  <a:cubicBezTo>
                    <a:pt x="6204" y="12264"/>
                    <a:pt x="6240" y="12372"/>
                    <a:pt x="6276" y="12408"/>
                  </a:cubicBezTo>
                  <a:cubicBezTo>
                    <a:pt x="6348" y="12480"/>
                    <a:pt x="6420" y="12480"/>
                    <a:pt x="6529" y="12480"/>
                  </a:cubicBezTo>
                  <a:lnTo>
                    <a:pt x="7647" y="12336"/>
                  </a:lnTo>
                  <a:cubicBezTo>
                    <a:pt x="7791" y="12336"/>
                    <a:pt x="7899" y="12228"/>
                    <a:pt x="7935" y="12047"/>
                  </a:cubicBezTo>
                  <a:cubicBezTo>
                    <a:pt x="7935" y="12047"/>
                    <a:pt x="7935" y="12011"/>
                    <a:pt x="7935" y="11867"/>
                  </a:cubicBezTo>
                  <a:cubicBezTo>
                    <a:pt x="7935" y="11001"/>
                    <a:pt x="7827" y="7106"/>
                    <a:pt x="6132" y="3499"/>
                  </a:cubicBezTo>
                  <a:cubicBezTo>
                    <a:pt x="5411" y="1985"/>
                    <a:pt x="4437" y="1083"/>
                    <a:pt x="3499" y="614"/>
                  </a:cubicBezTo>
                  <a:cubicBezTo>
                    <a:pt x="2561" y="109"/>
                    <a:pt x="1624" y="1"/>
                    <a:pt x="10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5" name="Google Shape;4805;p64"/>
            <p:cNvSpPr/>
            <p:nvPr/>
          </p:nvSpPr>
          <p:spPr>
            <a:xfrm>
              <a:off x="3817200" y="2908125"/>
              <a:ext cx="233550" cy="136925"/>
            </a:xfrm>
            <a:custGeom>
              <a:avLst/>
              <a:gdLst/>
              <a:ahLst/>
              <a:cxnLst/>
              <a:rect l="l" t="t" r="r" b="b"/>
              <a:pathLst>
                <a:path w="9342" h="5477" extrusionOk="0">
                  <a:moveTo>
                    <a:pt x="7313" y="0"/>
                  </a:moveTo>
                  <a:cubicBezTo>
                    <a:pt x="7114" y="0"/>
                    <a:pt x="6910" y="34"/>
                    <a:pt x="6709" y="103"/>
                  </a:cubicBezTo>
                  <a:lnTo>
                    <a:pt x="1407" y="2015"/>
                  </a:lnTo>
                  <a:cubicBezTo>
                    <a:pt x="469" y="2339"/>
                    <a:pt x="1" y="3349"/>
                    <a:pt x="325" y="4287"/>
                  </a:cubicBezTo>
                  <a:cubicBezTo>
                    <a:pt x="578" y="5044"/>
                    <a:pt x="1263" y="5477"/>
                    <a:pt x="2020" y="5477"/>
                  </a:cubicBezTo>
                  <a:cubicBezTo>
                    <a:pt x="2201" y="5477"/>
                    <a:pt x="2417" y="5441"/>
                    <a:pt x="2633" y="5369"/>
                  </a:cubicBezTo>
                  <a:lnTo>
                    <a:pt x="7899" y="3493"/>
                  </a:lnTo>
                  <a:cubicBezTo>
                    <a:pt x="8837" y="3169"/>
                    <a:pt x="9342" y="2123"/>
                    <a:pt x="8981" y="1185"/>
                  </a:cubicBezTo>
                  <a:cubicBezTo>
                    <a:pt x="8726" y="448"/>
                    <a:pt x="8047" y="0"/>
                    <a:pt x="731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6" name="Google Shape;4806;p64"/>
            <p:cNvSpPr/>
            <p:nvPr/>
          </p:nvSpPr>
          <p:spPr>
            <a:xfrm>
              <a:off x="3815400" y="2900775"/>
              <a:ext cx="237175" cy="152400"/>
            </a:xfrm>
            <a:custGeom>
              <a:avLst/>
              <a:gdLst/>
              <a:ahLst/>
              <a:cxnLst/>
              <a:rect l="l" t="t" r="r" b="b"/>
              <a:pathLst>
                <a:path w="9487" h="6096" extrusionOk="0">
                  <a:moveTo>
                    <a:pt x="7394" y="613"/>
                  </a:moveTo>
                  <a:cubicBezTo>
                    <a:pt x="8007" y="613"/>
                    <a:pt x="8584" y="974"/>
                    <a:pt x="8801" y="1587"/>
                  </a:cubicBezTo>
                  <a:cubicBezTo>
                    <a:pt x="8837" y="1768"/>
                    <a:pt x="8873" y="1912"/>
                    <a:pt x="8873" y="2092"/>
                  </a:cubicBezTo>
                  <a:cubicBezTo>
                    <a:pt x="8873" y="2705"/>
                    <a:pt x="8476" y="3282"/>
                    <a:pt x="7899" y="3499"/>
                  </a:cubicBezTo>
                  <a:lnTo>
                    <a:pt x="2597" y="5410"/>
                  </a:lnTo>
                  <a:cubicBezTo>
                    <a:pt x="2417" y="5446"/>
                    <a:pt x="2237" y="5482"/>
                    <a:pt x="2092" y="5482"/>
                  </a:cubicBezTo>
                  <a:cubicBezTo>
                    <a:pt x="1479" y="5482"/>
                    <a:pt x="902" y="5086"/>
                    <a:pt x="686" y="4473"/>
                  </a:cubicBezTo>
                  <a:cubicBezTo>
                    <a:pt x="614" y="4328"/>
                    <a:pt x="577" y="4148"/>
                    <a:pt x="577" y="4004"/>
                  </a:cubicBezTo>
                  <a:cubicBezTo>
                    <a:pt x="577" y="3391"/>
                    <a:pt x="974" y="2813"/>
                    <a:pt x="1587" y="2597"/>
                  </a:cubicBezTo>
                  <a:lnTo>
                    <a:pt x="6889" y="686"/>
                  </a:lnTo>
                  <a:cubicBezTo>
                    <a:pt x="7033" y="613"/>
                    <a:pt x="7214" y="613"/>
                    <a:pt x="7394" y="613"/>
                  </a:cubicBezTo>
                  <a:close/>
                  <a:moveTo>
                    <a:pt x="7394" y="0"/>
                  </a:moveTo>
                  <a:cubicBezTo>
                    <a:pt x="7142" y="0"/>
                    <a:pt x="6889" y="36"/>
                    <a:pt x="6673" y="108"/>
                  </a:cubicBezTo>
                  <a:lnTo>
                    <a:pt x="1371" y="2020"/>
                  </a:lnTo>
                  <a:cubicBezTo>
                    <a:pt x="541" y="2309"/>
                    <a:pt x="0" y="3138"/>
                    <a:pt x="0" y="4004"/>
                  </a:cubicBezTo>
                  <a:cubicBezTo>
                    <a:pt x="0" y="4220"/>
                    <a:pt x="36" y="4473"/>
                    <a:pt x="109" y="4689"/>
                  </a:cubicBezTo>
                  <a:cubicBezTo>
                    <a:pt x="433" y="5555"/>
                    <a:pt x="1227" y="6096"/>
                    <a:pt x="2092" y="6096"/>
                  </a:cubicBezTo>
                  <a:cubicBezTo>
                    <a:pt x="2309" y="6096"/>
                    <a:pt x="2561" y="6060"/>
                    <a:pt x="2778" y="5951"/>
                  </a:cubicBezTo>
                  <a:lnTo>
                    <a:pt x="8079" y="4076"/>
                  </a:lnTo>
                  <a:cubicBezTo>
                    <a:pt x="8945" y="3751"/>
                    <a:pt x="9486" y="2958"/>
                    <a:pt x="9486" y="2092"/>
                  </a:cubicBezTo>
                  <a:cubicBezTo>
                    <a:pt x="9486" y="1876"/>
                    <a:pt x="9450" y="1623"/>
                    <a:pt x="9342" y="1371"/>
                  </a:cubicBezTo>
                  <a:cubicBezTo>
                    <a:pt x="9053" y="541"/>
                    <a:pt x="8224" y="0"/>
                    <a:pt x="73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7" name="Google Shape;4807;p64"/>
            <p:cNvSpPr/>
            <p:nvPr/>
          </p:nvSpPr>
          <p:spPr>
            <a:xfrm>
              <a:off x="3821700" y="2967975"/>
              <a:ext cx="66750" cy="73075"/>
            </a:xfrm>
            <a:custGeom>
              <a:avLst/>
              <a:gdLst/>
              <a:ahLst/>
              <a:cxnLst/>
              <a:rect l="l" t="t" r="r" b="b"/>
              <a:pathLst>
                <a:path w="2670" h="2923" extrusionOk="0">
                  <a:moveTo>
                    <a:pt x="1091" y="0"/>
                  </a:moveTo>
                  <a:cubicBezTo>
                    <a:pt x="990" y="0"/>
                    <a:pt x="890" y="17"/>
                    <a:pt x="794" y="53"/>
                  </a:cubicBezTo>
                  <a:cubicBezTo>
                    <a:pt x="217" y="270"/>
                    <a:pt x="1" y="1063"/>
                    <a:pt x="289" y="1857"/>
                  </a:cubicBezTo>
                  <a:cubicBezTo>
                    <a:pt x="528" y="2513"/>
                    <a:pt x="1062" y="2922"/>
                    <a:pt x="1566" y="2922"/>
                  </a:cubicBezTo>
                  <a:cubicBezTo>
                    <a:pt x="1672" y="2922"/>
                    <a:pt x="1776" y="2904"/>
                    <a:pt x="1876" y="2867"/>
                  </a:cubicBezTo>
                  <a:cubicBezTo>
                    <a:pt x="2453" y="2650"/>
                    <a:pt x="2670" y="1857"/>
                    <a:pt x="2381" y="1063"/>
                  </a:cubicBezTo>
                  <a:cubicBezTo>
                    <a:pt x="2141" y="431"/>
                    <a:pt x="1599" y="0"/>
                    <a:pt x="109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8" name="Google Shape;4808;p64"/>
            <p:cNvSpPr/>
            <p:nvPr/>
          </p:nvSpPr>
          <p:spPr>
            <a:xfrm>
              <a:off x="3818100" y="2960275"/>
              <a:ext cx="73975" cy="88400"/>
            </a:xfrm>
            <a:custGeom>
              <a:avLst/>
              <a:gdLst/>
              <a:ahLst/>
              <a:cxnLst/>
              <a:rect l="l" t="t" r="r" b="b"/>
              <a:pathLst>
                <a:path w="2959" h="3536" extrusionOk="0">
                  <a:moveTo>
                    <a:pt x="1263" y="614"/>
                  </a:moveTo>
                  <a:cubicBezTo>
                    <a:pt x="1407" y="614"/>
                    <a:pt x="1624" y="686"/>
                    <a:pt x="1804" y="830"/>
                  </a:cubicBezTo>
                  <a:cubicBezTo>
                    <a:pt x="1984" y="974"/>
                    <a:pt x="2129" y="1227"/>
                    <a:pt x="2237" y="1479"/>
                  </a:cubicBezTo>
                  <a:cubicBezTo>
                    <a:pt x="2309" y="1696"/>
                    <a:pt x="2345" y="1876"/>
                    <a:pt x="2345" y="2056"/>
                  </a:cubicBezTo>
                  <a:cubicBezTo>
                    <a:pt x="2345" y="2273"/>
                    <a:pt x="2309" y="2453"/>
                    <a:pt x="2201" y="2597"/>
                  </a:cubicBezTo>
                  <a:cubicBezTo>
                    <a:pt x="2129" y="2742"/>
                    <a:pt x="2020" y="2850"/>
                    <a:pt x="1912" y="2886"/>
                  </a:cubicBezTo>
                  <a:cubicBezTo>
                    <a:pt x="1840" y="2922"/>
                    <a:pt x="1768" y="2922"/>
                    <a:pt x="1696" y="2922"/>
                  </a:cubicBezTo>
                  <a:cubicBezTo>
                    <a:pt x="1551" y="2922"/>
                    <a:pt x="1335" y="2850"/>
                    <a:pt x="1155" y="2706"/>
                  </a:cubicBezTo>
                  <a:cubicBezTo>
                    <a:pt x="974" y="2561"/>
                    <a:pt x="830" y="2345"/>
                    <a:pt x="722" y="2056"/>
                  </a:cubicBezTo>
                  <a:cubicBezTo>
                    <a:pt x="650" y="1876"/>
                    <a:pt x="614" y="1660"/>
                    <a:pt x="614" y="1479"/>
                  </a:cubicBezTo>
                  <a:cubicBezTo>
                    <a:pt x="614" y="1263"/>
                    <a:pt x="650" y="1083"/>
                    <a:pt x="722" y="938"/>
                  </a:cubicBezTo>
                  <a:cubicBezTo>
                    <a:pt x="830" y="794"/>
                    <a:pt x="938" y="686"/>
                    <a:pt x="1047" y="650"/>
                  </a:cubicBezTo>
                  <a:cubicBezTo>
                    <a:pt x="1119" y="614"/>
                    <a:pt x="1191" y="614"/>
                    <a:pt x="1263" y="614"/>
                  </a:cubicBezTo>
                  <a:close/>
                  <a:moveTo>
                    <a:pt x="1263" y="1"/>
                  </a:moveTo>
                  <a:cubicBezTo>
                    <a:pt x="1119" y="1"/>
                    <a:pt x="974" y="37"/>
                    <a:pt x="830" y="73"/>
                  </a:cubicBezTo>
                  <a:cubicBezTo>
                    <a:pt x="578" y="181"/>
                    <a:pt x="361" y="397"/>
                    <a:pt x="217" y="650"/>
                  </a:cubicBezTo>
                  <a:cubicBezTo>
                    <a:pt x="73" y="902"/>
                    <a:pt x="1" y="1191"/>
                    <a:pt x="1" y="1479"/>
                  </a:cubicBezTo>
                  <a:cubicBezTo>
                    <a:pt x="1" y="1732"/>
                    <a:pt x="37" y="2020"/>
                    <a:pt x="145" y="2273"/>
                  </a:cubicBezTo>
                  <a:cubicBezTo>
                    <a:pt x="289" y="2634"/>
                    <a:pt x="506" y="2958"/>
                    <a:pt x="794" y="3175"/>
                  </a:cubicBezTo>
                  <a:cubicBezTo>
                    <a:pt x="1047" y="3391"/>
                    <a:pt x="1371" y="3535"/>
                    <a:pt x="1696" y="3535"/>
                  </a:cubicBezTo>
                  <a:cubicBezTo>
                    <a:pt x="1840" y="3535"/>
                    <a:pt x="1984" y="3499"/>
                    <a:pt x="2093" y="3463"/>
                  </a:cubicBezTo>
                  <a:cubicBezTo>
                    <a:pt x="2381" y="3355"/>
                    <a:pt x="2597" y="3138"/>
                    <a:pt x="2742" y="2922"/>
                  </a:cubicBezTo>
                  <a:cubicBezTo>
                    <a:pt x="2886" y="2670"/>
                    <a:pt x="2958" y="2381"/>
                    <a:pt x="2958" y="2056"/>
                  </a:cubicBezTo>
                  <a:cubicBezTo>
                    <a:pt x="2958" y="1804"/>
                    <a:pt x="2886" y="1552"/>
                    <a:pt x="2814" y="1263"/>
                  </a:cubicBezTo>
                  <a:cubicBezTo>
                    <a:pt x="2670" y="902"/>
                    <a:pt x="2453" y="614"/>
                    <a:pt x="2165" y="361"/>
                  </a:cubicBezTo>
                  <a:cubicBezTo>
                    <a:pt x="1912" y="145"/>
                    <a:pt x="1588" y="1"/>
                    <a:pt x="12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9" name="Google Shape;4809;p64"/>
            <p:cNvSpPr/>
            <p:nvPr/>
          </p:nvSpPr>
          <p:spPr>
            <a:xfrm>
              <a:off x="3797375" y="3155050"/>
              <a:ext cx="75750" cy="128050"/>
            </a:xfrm>
            <a:custGeom>
              <a:avLst/>
              <a:gdLst/>
              <a:ahLst/>
              <a:cxnLst/>
              <a:rect l="l" t="t" r="r" b="b"/>
              <a:pathLst>
                <a:path w="3030" h="5122" extrusionOk="0">
                  <a:moveTo>
                    <a:pt x="1516" y="1024"/>
                  </a:moveTo>
                  <a:cubicBezTo>
                    <a:pt x="1664" y="1404"/>
                    <a:pt x="1873" y="1892"/>
                    <a:pt x="2056" y="2381"/>
                  </a:cubicBezTo>
                  <a:cubicBezTo>
                    <a:pt x="2164" y="2633"/>
                    <a:pt x="2236" y="2922"/>
                    <a:pt x="2308" y="3138"/>
                  </a:cubicBezTo>
                  <a:cubicBezTo>
                    <a:pt x="2380" y="3354"/>
                    <a:pt x="2417" y="3535"/>
                    <a:pt x="2417" y="3607"/>
                  </a:cubicBezTo>
                  <a:cubicBezTo>
                    <a:pt x="2417" y="4112"/>
                    <a:pt x="2020" y="4509"/>
                    <a:pt x="1515" y="4509"/>
                  </a:cubicBezTo>
                  <a:cubicBezTo>
                    <a:pt x="1010" y="4509"/>
                    <a:pt x="613" y="4112"/>
                    <a:pt x="613" y="3607"/>
                  </a:cubicBezTo>
                  <a:cubicBezTo>
                    <a:pt x="613" y="3535"/>
                    <a:pt x="685" y="3210"/>
                    <a:pt x="794" y="2886"/>
                  </a:cubicBezTo>
                  <a:cubicBezTo>
                    <a:pt x="938" y="2417"/>
                    <a:pt x="1190" y="1767"/>
                    <a:pt x="1407" y="1263"/>
                  </a:cubicBezTo>
                  <a:cubicBezTo>
                    <a:pt x="1445" y="1180"/>
                    <a:pt x="1481" y="1100"/>
                    <a:pt x="1516" y="1024"/>
                  </a:cubicBezTo>
                  <a:close/>
                  <a:moveTo>
                    <a:pt x="1515" y="0"/>
                  </a:moveTo>
                  <a:cubicBezTo>
                    <a:pt x="1407" y="0"/>
                    <a:pt x="1298" y="36"/>
                    <a:pt x="1226" y="144"/>
                  </a:cubicBezTo>
                  <a:cubicBezTo>
                    <a:pt x="1226" y="144"/>
                    <a:pt x="938" y="830"/>
                    <a:pt x="649" y="1587"/>
                  </a:cubicBezTo>
                  <a:cubicBezTo>
                    <a:pt x="469" y="1948"/>
                    <a:pt x="325" y="2345"/>
                    <a:pt x="216" y="2705"/>
                  </a:cubicBezTo>
                  <a:cubicBezTo>
                    <a:pt x="108" y="3066"/>
                    <a:pt x="0" y="3354"/>
                    <a:pt x="0" y="3607"/>
                  </a:cubicBezTo>
                  <a:cubicBezTo>
                    <a:pt x="0" y="4436"/>
                    <a:pt x="685" y="5122"/>
                    <a:pt x="1515" y="5122"/>
                  </a:cubicBezTo>
                  <a:cubicBezTo>
                    <a:pt x="2344" y="5122"/>
                    <a:pt x="3030" y="4436"/>
                    <a:pt x="3030" y="3607"/>
                  </a:cubicBezTo>
                  <a:cubicBezTo>
                    <a:pt x="3030" y="3354"/>
                    <a:pt x="2922" y="3066"/>
                    <a:pt x="2813" y="2705"/>
                  </a:cubicBezTo>
                  <a:cubicBezTo>
                    <a:pt x="2453" y="1659"/>
                    <a:pt x="1803" y="180"/>
                    <a:pt x="1803" y="144"/>
                  </a:cubicBezTo>
                  <a:cubicBezTo>
                    <a:pt x="1731" y="36"/>
                    <a:pt x="1623" y="0"/>
                    <a:pt x="15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0" name="Google Shape;4810;p64"/>
            <p:cNvSpPr/>
            <p:nvPr/>
          </p:nvSpPr>
          <p:spPr>
            <a:xfrm>
              <a:off x="4011050" y="1025400"/>
              <a:ext cx="1925125" cy="2285650"/>
            </a:xfrm>
            <a:custGeom>
              <a:avLst/>
              <a:gdLst/>
              <a:ahLst/>
              <a:cxnLst/>
              <a:rect l="l" t="t" r="r" b="b"/>
              <a:pathLst>
                <a:path w="77005" h="91426" extrusionOk="0">
                  <a:moveTo>
                    <a:pt x="23983" y="0"/>
                  </a:moveTo>
                  <a:cubicBezTo>
                    <a:pt x="22904" y="0"/>
                    <a:pt x="21562" y="517"/>
                    <a:pt x="20271" y="969"/>
                  </a:cubicBezTo>
                  <a:cubicBezTo>
                    <a:pt x="17349" y="1979"/>
                    <a:pt x="9487" y="9626"/>
                    <a:pt x="7683" y="14422"/>
                  </a:cubicBezTo>
                  <a:cubicBezTo>
                    <a:pt x="5916" y="19255"/>
                    <a:pt x="7467" y="20842"/>
                    <a:pt x="10605" y="23728"/>
                  </a:cubicBezTo>
                  <a:cubicBezTo>
                    <a:pt x="13743" y="26649"/>
                    <a:pt x="17566" y="32600"/>
                    <a:pt x="19585" y="38227"/>
                  </a:cubicBezTo>
                  <a:cubicBezTo>
                    <a:pt x="21605" y="43817"/>
                    <a:pt x="24166" y="49191"/>
                    <a:pt x="28314" y="50670"/>
                  </a:cubicBezTo>
                  <a:cubicBezTo>
                    <a:pt x="28314" y="50670"/>
                    <a:pt x="21713" y="53808"/>
                    <a:pt x="17349" y="56946"/>
                  </a:cubicBezTo>
                  <a:cubicBezTo>
                    <a:pt x="12949" y="60083"/>
                    <a:pt x="10821" y="61526"/>
                    <a:pt x="10821" y="61526"/>
                  </a:cubicBezTo>
                  <a:cubicBezTo>
                    <a:pt x="10821" y="61526"/>
                    <a:pt x="4906" y="63221"/>
                    <a:pt x="2634" y="66143"/>
                  </a:cubicBezTo>
                  <a:cubicBezTo>
                    <a:pt x="1299" y="67874"/>
                    <a:pt x="470" y="69244"/>
                    <a:pt x="1" y="70074"/>
                  </a:cubicBezTo>
                  <a:cubicBezTo>
                    <a:pt x="1227" y="69625"/>
                    <a:pt x="3287" y="69061"/>
                    <a:pt x="5893" y="69061"/>
                  </a:cubicBezTo>
                  <a:cubicBezTo>
                    <a:pt x="8731" y="69061"/>
                    <a:pt x="12218" y="69731"/>
                    <a:pt x="15979" y="71950"/>
                  </a:cubicBezTo>
                  <a:cubicBezTo>
                    <a:pt x="24995" y="77251"/>
                    <a:pt x="26871" y="86016"/>
                    <a:pt x="26871" y="91426"/>
                  </a:cubicBezTo>
                  <a:lnTo>
                    <a:pt x="30442" y="88216"/>
                  </a:lnTo>
                  <a:cubicBezTo>
                    <a:pt x="30442" y="88216"/>
                    <a:pt x="39783" y="84537"/>
                    <a:pt x="47501" y="75989"/>
                  </a:cubicBezTo>
                  <a:cubicBezTo>
                    <a:pt x="55256" y="67477"/>
                    <a:pt x="56482" y="63329"/>
                    <a:pt x="57276" y="55719"/>
                  </a:cubicBezTo>
                  <a:cubicBezTo>
                    <a:pt x="58033" y="48073"/>
                    <a:pt x="61171" y="17921"/>
                    <a:pt x="61279" y="17452"/>
                  </a:cubicBezTo>
                  <a:cubicBezTo>
                    <a:pt x="61423" y="17019"/>
                    <a:pt x="62433" y="14783"/>
                    <a:pt x="63768" y="14567"/>
                  </a:cubicBezTo>
                  <a:cubicBezTo>
                    <a:pt x="63793" y="14562"/>
                    <a:pt x="63820" y="14560"/>
                    <a:pt x="63850" y="14560"/>
                  </a:cubicBezTo>
                  <a:cubicBezTo>
                    <a:pt x="65380" y="14560"/>
                    <a:pt x="72515" y="20855"/>
                    <a:pt x="73506" y="21492"/>
                  </a:cubicBezTo>
                  <a:cubicBezTo>
                    <a:pt x="73935" y="21783"/>
                    <a:pt x="74548" y="22009"/>
                    <a:pt x="75126" y="22009"/>
                  </a:cubicBezTo>
                  <a:cubicBezTo>
                    <a:pt x="75908" y="22009"/>
                    <a:pt x="76627" y="21596"/>
                    <a:pt x="76752" y="20374"/>
                  </a:cubicBezTo>
                  <a:cubicBezTo>
                    <a:pt x="77004" y="18246"/>
                    <a:pt x="75201" y="12980"/>
                    <a:pt x="69466" y="7245"/>
                  </a:cubicBezTo>
                  <a:cubicBezTo>
                    <a:pt x="65304" y="3083"/>
                    <a:pt x="61970" y="1480"/>
                    <a:pt x="59954" y="1480"/>
                  </a:cubicBezTo>
                  <a:cubicBezTo>
                    <a:pt x="59210" y="1480"/>
                    <a:pt x="58645" y="1698"/>
                    <a:pt x="58285" y="2087"/>
                  </a:cubicBezTo>
                  <a:cubicBezTo>
                    <a:pt x="56915" y="3566"/>
                    <a:pt x="57817" y="6704"/>
                    <a:pt x="56915" y="11285"/>
                  </a:cubicBezTo>
                  <a:cubicBezTo>
                    <a:pt x="56013" y="15901"/>
                    <a:pt x="50423" y="32492"/>
                    <a:pt x="47610" y="40355"/>
                  </a:cubicBezTo>
                  <a:cubicBezTo>
                    <a:pt x="44796" y="48181"/>
                    <a:pt x="45698" y="58857"/>
                    <a:pt x="45698" y="58857"/>
                  </a:cubicBezTo>
                  <a:cubicBezTo>
                    <a:pt x="45698" y="58857"/>
                    <a:pt x="41911" y="60192"/>
                    <a:pt x="39206" y="62211"/>
                  </a:cubicBezTo>
                  <a:cubicBezTo>
                    <a:pt x="36501" y="64231"/>
                    <a:pt x="32353" y="67044"/>
                    <a:pt x="32353" y="67044"/>
                  </a:cubicBezTo>
                  <a:lnTo>
                    <a:pt x="31235" y="66467"/>
                  </a:lnTo>
                  <a:cubicBezTo>
                    <a:pt x="31235" y="66467"/>
                    <a:pt x="37511" y="60192"/>
                    <a:pt x="39422" y="56585"/>
                  </a:cubicBezTo>
                  <a:cubicBezTo>
                    <a:pt x="41334" y="53014"/>
                    <a:pt x="41911" y="52798"/>
                    <a:pt x="40901" y="50670"/>
                  </a:cubicBezTo>
                  <a:cubicBezTo>
                    <a:pt x="39891" y="48542"/>
                    <a:pt x="31704" y="38227"/>
                    <a:pt x="28097" y="33610"/>
                  </a:cubicBezTo>
                  <a:cubicBezTo>
                    <a:pt x="24527" y="29030"/>
                    <a:pt x="20126" y="21275"/>
                    <a:pt x="19261" y="19039"/>
                  </a:cubicBezTo>
                  <a:cubicBezTo>
                    <a:pt x="18359" y="16803"/>
                    <a:pt x="18467" y="14567"/>
                    <a:pt x="19117" y="12980"/>
                  </a:cubicBezTo>
                  <a:cubicBezTo>
                    <a:pt x="19802" y="11393"/>
                    <a:pt x="26077" y="8255"/>
                    <a:pt x="26186" y="3458"/>
                  </a:cubicBezTo>
                  <a:cubicBezTo>
                    <a:pt x="26245" y="788"/>
                    <a:pt x="25315" y="0"/>
                    <a:pt x="239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1" name="Google Shape;4811;p64"/>
            <p:cNvSpPr/>
            <p:nvPr/>
          </p:nvSpPr>
          <p:spPr>
            <a:xfrm>
              <a:off x="4002950" y="1018075"/>
              <a:ext cx="1935025" cy="2300275"/>
            </a:xfrm>
            <a:custGeom>
              <a:avLst/>
              <a:gdLst/>
              <a:ahLst/>
              <a:cxnLst/>
              <a:rect l="l" t="t" r="r" b="b"/>
              <a:pathLst>
                <a:path w="77401" h="92011" extrusionOk="0">
                  <a:moveTo>
                    <a:pt x="24310" y="613"/>
                  </a:moveTo>
                  <a:cubicBezTo>
                    <a:pt x="24634" y="613"/>
                    <a:pt x="24887" y="649"/>
                    <a:pt x="25103" y="721"/>
                  </a:cubicBezTo>
                  <a:cubicBezTo>
                    <a:pt x="25428" y="866"/>
                    <a:pt x="25680" y="1082"/>
                    <a:pt x="25897" y="1515"/>
                  </a:cubicBezTo>
                  <a:cubicBezTo>
                    <a:pt x="26113" y="1948"/>
                    <a:pt x="26221" y="2597"/>
                    <a:pt x="26221" y="3499"/>
                  </a:cubicBezTo>
                  <a:cubicBezTo>
                    <a:pt x="26221" y="3571"/>
                    <a:pt x="26221" y="3643"/>
                    <a:pt x="26221" y="3751"/>
                  </a:cubicBezTo>
                  <a:cubicBezTo>
                    <a:pt x="26185" y="4869"/>
                    <a:pt x="25788" y="5915"/>
                    <a:pt x="25211" y="6889"/>
                  </a:cubicBezTo>
                  <a:cubicBezTo>
                    <a:pt x="24310" y="8332"/>
                    <a:pt x="22975" y="9594"/>
                    <a:pt x="21749" y="10604"/>
                  </a:cubicBezTo>
                  <a:cubicBezTo>
                    <a:pt x="21172" y="11109"/>
                    <a:pt x="20595" y="11578"/>
                    <a:pt x="20162" y="12010"/>
                  </a:cubicBezTo>
                  <a:cubicBezTo>
                    <a:pt x="19693" y="12407"/>
                    <a:pt x="19332" y="12768"/>
                    <a:pt x="19188" y="13165"/>
                  </a:cubicBezTo>
                  <a:cubicBezTo>
                    <a:pt x="18827" y="13994"/>
                    <a:pt x="18611" y="14968"/>
                    <a:pt x="18611" y="16050"/>
                  </a:cubicBezTo>
                  <a:cubicBezTo>
                    <a:pt x="18611" y="17132"/>
                    <a:pt x="18827" y="18286"/>
                    <a:pt x="19296" y="19440"/>
                  </a:cubicBezTo>
                  <a:cubicBezTo>
                    <a:pt x="19765" y="20594"/>
                    <a:pt x="21064" y="23083"/>
                    <a:pt x="22723" y="25896"/>
                  </a:cubicBezTo>
                  <a:cubicBezTo>
                    <a:pt x="24382" y="28673"/>
                    <a:pt x="26401" y="31775"/>
                    <a:pt x="28205" y="34084"/>
                  </a:cubicBezTo>
                  <a:cubicBezTo>
                    <a:pt x="29972" y="36392"/>
                    <a:pt x="32930" y="40107"/>
                    <a:pt x="35563" y="43533"/>
                  </a:cubicBezTo>
                  <a:cubicBezTo>
                    <a:pt x="36861" y="45228"/>
                    <a:pt x="38087" y="46887"/>
                    <a:pt x="39061" y="48222"/>
                  </a:cubicBezTo>
                  <a:cubicBezTo>
                    <a:pt x="39999" y="49556"/>
                    <a:pt x="40720" y="50602"/>
                    <a:pt x="40937" y="51071"/>
                  </a:cubicBezTo>
                  <a:cubicBezTo>
                    <a:pt x="41261" y="51756"/>
                    <a:pt x="41405" y="52225"/>
                    <a:pt x="41405" y="52622"/>
                  </a:cubicBezTo>
                  <a:cubicBezTo>
                    <a:pt x="41405" y="53019"/>
                    <a:pt x="41261" y="53452"/>
                    <a:pt x="40937" y="54065"/>
                  </a:cubicBezTo>
                  <a:cubicBezTo>
                    <a:pt x="40612" y="54714"/>
                    <a:pt x="40143" y="55543"/>
                    <a:pt x="39494" y="56734"/>
                  </a:cubicBezTo>
                  <a:cubicBezTo>
                    <a:pt x="38556" y="58501"/>
                    <a:pt x="36536" y="60954"/>
                    <a:pt x="34733" y="62973"/>
                  </a:cubicBezTo>
                  <a:cubicBezTo>
                    <a:pt x="33831" y="63983"/>
                    <a:pt x="32966" y="64885"/>
                    <a:pt x="32353" y="65498"/>
                  </a:cubicBezTo>
                  <a:cubicBezTo>
                    <a:pt x="32064" y="65823"/>
                    <a:pt x="31812" y="66111"/>
                    <a:pt x="31631" y="66255"/>
                  </a:cubicBezTo>
                  <a:cubicBezTo>
                    <a:pt x="31451" y="66436"/>
                    <a:pt x="31343" y="66544"/>
                    <a:pt x="31343" y="66544"/>
                  </a:cubicBezTo>
                  <a:cubicBezTo>
                    <a:pt x="31271" y="66616"/>
                    <a:pt x="31271" y="66724"/>
                    <a:pt x="31271" y="66796"/>
                  </a:cubicBezTo>
                  <a:cubicBezTo>
                    <a:pt x="31271" y="66905"/>
                    <a:pt x="31343" y="66977"/>
                    <a:pt x="31451" y="67013"/>
                  </a:cubicBezTo>
                  <a:lnTo>
                    <a:pt x="32569" y="67590"/>
                  </a:lnTo>
                  <a:cubicBezTo>
                    <a:pt x="32599" y="67605"/>
                    <a:pt x="32641" y="67614"/>
                    <a:pt x="32685" y="67614"/>
                  </a:cubicBezTo>
                  <a:cubicBezTo>
                    <a:pt x="32748" y="67614"/>
                    <a:pt x="32815" y="67596"/>
                    <a:pt x="32857" y="67554"/>
                  </a:cubicBezTo>
                  <a:cubicBezTo>
                    <a:pt x="32857" y="67554"/>
                    <a:pt x="37005" y="64777"/>
                    <a:pt x="39710" y="62757"/>
                  </a:cubicBezTo>
                  <a:cubicBezTo>
                    <a:pt x="41009" y="61747"/>
                    <a:pt x="42632" y="60917"/>
                    <a:pt x="43930" y="60340"/>
                  </a:cubicBezTo>
                  <a:cubicBezTo>
                    <a:pt x="44543" y="60052"/>
                    <a:pt x="45120" y="59799"/>
                    <a:pt x="45517" y="59655"/>
                  </a:cubicBezTo>
                  <a:cubicBezTo>
                    <a:pt x="45697" y="59583"/>
                    <a:pt x="45878" y="59511"/>
                    <a:pt x="45986" y="59475"/>
                  </a:cubicBezTo>
                  <a:cubicBezTo>
                    <a:pt x="46094" y="59439"/>
                    <a:pt x="46130" y="59403"/>
                    <a:pt x="46130" y="59403"/>
                  </a:cubicBezTo>
                  <a:cubicBezTo>
                    <a:pt x="46274" y="59367"/>
                    <a:pt x="46347" y="59258"/>
                    <a:pt x="46347" y="59114"/>
                  </a:cubicBezTo>
                  <a:cubicBezTo>
                    <a:pt x="46347" y="59114"/>
                    <a:pt x="46311" y="59006"/>
                    <a:pt x="46311" y="58826"/>
                  </a:cubicBezTo>
                  <a:cubicBezTo>
                    <a:pt x="46274" y="58248"/>
                    <a:pt x="46202" y="56878"/>
                    <a:pt x="46202" y="55075"/>
                  </a:cubicBezTo>
                  <a:cubicBezTo>
                    <a:pt x="46202" y="51251"/>
                    <a:pt x="46527" y="45445"/>
                    <a:pt x="48222" y="40720"/>
                  </a:cubicBezTo>
                  <a:cubicBezTo>
                    <a:pt x="49629" y="36789"/>
                    <a:pt x="51721" y="30693"/>
                    <a:pt x="53596" y="24995"/>
                  </a:cubicBezTo>
                  <a:cubicBezTo>
                    <a:pt x="55472" y="19260"/>
                    <a:pt x="57095" y="13994"/>
                    <a:pt x="57527" y="11650"/>
                  </a:cubicBezTo>
                  <a:cubicBezTo>
                    <a:pt x="57996" y="9305"/>
                    <a:pt x="57996" y="7358"/>
                    <a:pt x="58068" y="5843"/>
                  </a:cubicBezTo>
                  <a:cubicBezTo>
                    <a:pt x="58068" y="5049"/>
                    <a:pt x="58104" y="4400"/>
                    <a:pt x="58249" y="3859"/>
                  </a:cubicBezTo>
                  <a:cubicBezTo>
                    <a:pt x="58357" y="3318"/>
                    <a:pt x="58537" y="2922"/>
                    <a:pt x="58826" y="2597"/>
                  </a:cubicBezTo>
                  <a:cubicBezTo>
                    <a:pt x="59114" y="2272"/>
                    <a:pt x="59583" y="2092"/>
                    <a:pt x="60268" y="2092"/>
                  </a:cubicBezTo>
                  <a:cubicBezTo>
                    <a:pt x="61206" y="2092"/>
                    <a:pt x="62505" y="2453"/>
                    <a:pt x="64092" y="3354"/>
                  </a:cubicBezTo>
                  <a:cubicBezTo>
                    <a:pt x="65679" y="4256"/>
                    <a:pt x="67518" y="5699"/>
                    <a:pt x="69610" y="7754"/>
                  </a:cubicBezTo>
                  <a:cubicBezTo>
                    <a:pt x="72279" y="10460"/>
                    <a:pt x="74082" y="13020"/>
                    <a:pt x="75236" y="15220"/>
                  </a:cubicBezTo>
                  <a:cubicBezTo>
                    <a:pt x="76354" y="17420"/>
                    <a:pt x="76823" y="19224"/>
                    <a:pt x="76823" y="20306"/>
                  </a:cubicBezTo>
                  <a:cubicBezTo>
                    <a:pt x="76823" y="20414"/>
                    <a:pt x="76787" y="20522"/>
                    <a:pt x="76787" y="20630"/>
                  </a:cubicBezTo>
                  <a:cubicBezTo>
                    <a:pt x="76751" y="21208"/>
                    <a:pt x="76535" y="21532"/>
                    <a:pt x="76318" y="21712"/>
                  </a:cubicBezTo>
                  <a:cubicBezTo>
                    <a:pt x="76102" y="21929"/>
                    <a:pt x="75813" y="22001"/>
                    <a:pt x="75453" y="22001"/>
                  </a:cubicBezTo>
                  <a:cubicBezTo>
                    <a:pt x="74948" y="22001"/>
                    <a:pt x="74371" y="21785"/>
                    <a:pt x="74010" y="21532"/>
                  </a:cubicBezTo>
                  <a:cubicBezTo>
                    <a:pt x="73902" y="21460"/>
                    <a:pt x="73685" y="21316"/>
                    <a:pt x="73397" y="21063"/>
                  </a:cubicBezTo>
                  <a:cubicBezTo>
                    <a:pt x="72351" y="20234"/>
                    <a:pt x="70439" y="18647"/>
                    <a:pt x="68600" y="17204"/>
                  </a:cubicBezTo>
                  <a:cubicBezTo>
                    <a:pt x="67662" y="16519"/>
                    <a:pt x="66761" y="15834"/>
                    <a:pt x="66003" y="15365"/>
                  </a:cubicBezTo>
                  <a:cubicBezTo>
                    <a:pt x="65606" y="15112"/>
                    <a:pt x="65282" y="14932"/>
                    <a:pt x="64957" y="14788"/>
                  </a:cubicBezTo>
                  <a:cubicBezTo>
                    <a:pt x="64669" y="14643"/>
                    <a:pt x="64416" y="14535"/>
                    <a:pt x="64164" y="14535"/>
                  </a:cubicBezTo>
                  <a:lnTo>
                    <a:pt x="64019" y="14535"/>
                  </a:lnTo>
                  <a:cubicBezTo>
                    <a:pt x="63226" y="14679"/>
                    <a:pt x="62613" y="15365"/>
                    <a:pt x="62144" y="16050"/>
                  </a:cubicBezTo>
                  <a:cubicBezTo>
                    <a:pt x="61928" y="16375"/>
                    <a:pt x="61711" y="16735"/>
                    <a:pt x="61603" y="17024"/>
                  </a:cubicBezTo>
                  <a:cubicBezTo>
                    <a:pt x="61459" y="17312"/>
                    <a:pt x="61350" y="17529"/>
                    <a:pt x="61314" y="17673"/>
                  </a:cubicBezTo>
                  <a:lnTo>
                    <a:pt x="61314" y="17745"/>
                  </a:lnTo>
                  <a:cubicBezTo>
                    <a:pt x="61278" y="18106"/>
                    <a:pt x="61026" y="20198"/>
                    <a:pt x="60701" y="23263"/>
                  </a:cubicBezTo>
                  <a:cubicBezTo>
                    <a:pt x="59727" y="32424"/>
                    <a:pt x="57852" y="50350"/>
                    <a:pt x="57275" y="55976"/>
                  </a:cubicBezTo>
                  <a:cubicBezTo>
                    <a:pt x="56878" y="59763"/>
                    <a:pt x="56409" y="62685"/>
                    <a:pt x="55039" y="65678"/>
                  </a:cubicBezTo>
                  <a:cubicBezTo>
                    <a:pt x="53668" y="68708"/>
                    <a:pt x="51468" y="71846"/>
                    <a:pt x="47609" y="76102"/>
                  </a:cubicBezTo>
                  <a:cubicBezTo>
                    <a:pt x="43750" y="80322"/>
                    <a:pt x="39530" y="83351"/>
                    <a:pt x="36248" y="85335"/>
                  </a:cubicBezTo>
                  <a:cubicBezTo>
                    <a:pt x="34625" y="86345"/>
                    <a:pt x="33218" y="87066"/>
                    <a:pt x="32244" y="87535"/>
                  </a:cubicBezTo>
                  <a:cubicBezTo>
                    <a:pt x="31739" y="87787"/>
                    <a:pt x="31343" y="87932"/>
                    <a:pt x="31090" y="88076"/>
                  </a:cubicBezTo>
                  <a:cubicBezTo>
                    <a:pt x="30946" y="88112"/>
                    <a:pt x="30838" y="88148"/>
                    <a:pt x="30766" y="88184"/>
                  </a:cubicBezTo>
                  <a:cubicBezTo>
                    <a:pt x="30693" y="88220"/>
                    <a:pt x="30657" y="88220"/>
                    <a:pt x="30657" y="88220"/>
                  </a:cubicBezTo>
                  <a:lnTo>
                    <a:pt x="30585" y="88292"/>
                  </a:lnTo>
                  <a:lnTo>
                    <a:pt x="27510" y="91057"/>
                  </a:lnTo>
                  <a:lnTo>
                    <a:pt x="27510" y="91057"/>
                  </a:lnTo>
                  <a:cubicBezTo>
                    <a:pt x="27433" y="88416"/>
                    <a:pt x="26887" y="85123"/>
                    <a:pt x="25392" y="81800"/>
                  </a:cubicBezTo>
                  <a:cubicBezTo>
                    <a:pt x="23769" y="78230"/>
                    <a:pt x="21027" y="74659"/>
                    <a:pt x="16483" y="71990"/>
                  </a:cubicBezTo>
                  <a:cubicBezTo>
                    <a:pt x="12624" y="69754"/>
                    <a:pt x="9089" y="69069"/>
                    <a:pt x="6204" y="69069"/>
                  </a:cubicBezTo>
                  <a:cubicBezTo>
                    <a:pt x="4025" y="69069"/>
                    <a:pt x="2231" y="69453"/>
                    <a:pt x="978" y="69830"/>
                  </a:cubicBezTo>
                  <a:lnTo>
                    <a:pt x="978" y="69830"/>
                  </a:lnTo>
                  <a:cubicBezTo>
                    <a:pt x="1473" y="69020"/>
                    <a:pt x="2195" y="67933"/>
                    <a:pt x="3210" y="66616"/>
                  </a:cubicBezTo>
                  <a:cubicBezTo>
                    <a:pt x="4256" y="65209"/>
                    <a:pt x="6276" y="64091"/>
                    <a:pt x="8043" y="63298"/>
                  </a:cubicBezTo>
                  <a:cubicBezTo>
                    <a:pt x="8909" y="62901"/>
                    <a:pt x="9702" y="62613"/>
                    <a:pt x="10279" y="62432"/>
                  </a:cubicBezTo>
                  <a:cubicBezTo>
                    <a:pt x="10604" y="62324"/>
                    <a:pt x="10820" y="62252"/>
                    <a:pt x="11001" y="62180"/>
                  </a:cubicBezTo>
                  <a:cubicBezTo>
                    <a:pt x="11145" y="62144"/>
                    <a:pt x="11253" y="62108"/>
                    <a:pt x="11253" y="62108"/>
                  </a:cubicBezTo>
                  <a:lnTo>
                    <a:pt x="11325" y="62072"/>
                  </a:lnTo>
                  <a:cubicBezTo>
                    <a:pt x="11325" y="62072"/>
                    <a:pt x="13453" y="60629"/>
                    <a:pt x="17854" y="57491"/>
                  </a:cubicBezTo>
                  <a:cubicBezTo>
                    <a:pt x="20018" y="55904"/>
                    <a:pt x="22759" y="54353"/>
                    <a:pt x="24923" y="53163"/>
                  </a:cubicBezTo>
                  <a:cubicBezTo>
                    <a:pt x="26041" y="52586"/>
                    <a:pt x="27015" y="52117"/>
                    <a:pt x="27700" y="51756"/>
                  </a:cubicBezTo>
                  <a:cubicBezTo>
                    <a:pt x="28385" y="51432"/>
                    <a:pt x="28782" y="51215"/>
                    <a:pt x="28782" y="51215"/>
                  </a:cubicBezTo>
                  <a:cubicBezTo>
                    <a:pt x="28890" y="51179"/>
                    <a:pt x="28962" y="51071"/>
                    <a:pt x="28962" y="50927"/>
                  </a:cubicBezTo>
                  <a:cubicBezTo>
                    <a:pt x="28962" y="50819"/>
                    <a:pt x="28854" y="50710"/>
                    <a:pt x="28746" y="50674"/>
                  </a:cubicBezTo>
                  <a:cubicBezTo>
                    <a:pt x="26762" y="49989"/>
                    <a:pt x="25139" y="48330"/>
                    <a:pt x="23733" y="46130"/>
                  </a:cubicBezTo>
                  <a:cubicBezTo>
                    <a:pt x="22326" y="43930"/>
                    <a:pt x="21208" y="41189"/>
                    <a:pt x="20198" y="38412"/>
                  </a:cubicBezTo>
                  <a:cubicBezTo>
                    <a:pt x="18142" y="32749"/>
                    <a:pt x="14319" y="26798"/>
                    <a:pt x="11145" y="23804"/>
                  </a:cubicBezTo>
                  <a:cubicBezTo>
                    <a:pt x="10027" y="22794"/>
                    <a:pt x="9125" y="21929"/>
                    <a:pt x="8512" y="21063"/>
                  </a:cubicBezTo>
                  <a:cubicBezTo>
                    <a:pt x="7899" y="20198"/>
                    <a:pt x="7574" y="19332"/>
                    <a:pt x="7574" y="18214"/>
                  </a:cubicBezTo>
                  <a:cubicBezTo>
                    <a:pt x="7574" y="17312"/>
                    <a:pt x="7791" y="16194"/>
                    <a:pt x="8296" y="14824"/>
                  </a:cubicBezTo>
                  <a:cubicBezTo>
                    <a:pt x="9161" y="12515"/>
                    <a:pt x="11578" y="9414"/>
                    <a:pt x="14103" y="6781"/>
                  </a:cubicBezTo>
                  <a:cubicBezTo>
                    <a:pt x="15365" y="5482"/>
                    <a:pt x="16663" y="4292"/>
                    <a:pt x="17818" y="3354"/>
                  </a:cubicBezTo>
                  <a:cubicBezTo>
                    <a:pt x="18972" y="2453"/>
                    <a:pt x="20018" y="1803"/>
                    <a:pt x="20667" y="1551"/>
                  </a:cubicBezTo>
                  <a:cubicBezTo>
                    <a:pt x="22001" y="1118"/>
                    <a:pt x="23336" y="613"/>
                    <a:pt x="24310" y="613"/>
                  </a:cubicBezTo>
                  <a:close/>
                  <a:moveTo>
                    <a:pt x="24310" y="0"/>
                  </a:moveTo>
                  <a:cubicBezTo>
                    <a:pt x="23155" y="0"/>
                    <a:pt x="21785" y="541"/>
                    <a:pt x="20486" y="974"/>
                  </a:cubicBezTo>
                  <a:cubicBezTo>
                    <a:pt x="19693" y="1262"/>
                    <a:pt x="18647" y="1948"/>
                    <a:pt x="17457" y="2885"/>
                  </a:cubicBezTo>
                  <a:cubicBezTo>
                    <a:pt x="15690" y="4292"/>
                    <a:pt x="13598" y="6312"/>
                    <a:pt x="11794" y="8440"/>
                  </a:cubicBezTo>
                  <a:cubicBezTo>
                    <a:pt x="9991" y="10532"/>
                    <a:pt x="8440" y="12768"/>
                    <a:pt x="7755" y="14643"/>
                  </a:cubicBezTo>
                  <a:cubicBezTo>
                    <a:pt x="7214" y="16050"/>
                    <a:pt x="6961" y="17204"/>
                    <a:pt x="6961" y="18214"/>
                  </a:cubicBezTo>
                  <a:cubicBezTo>
                    <a:pt x="6961" y="19440"/>
                    <a:pt x="7358" y="20486"/>
                    <a:pt x="8007" y="21388"/>
                  </a:cubicBezTo>
                  <a:cubicBezTo>
                    <a:pt x="8693" y="22362"/>
                    <a:pt x="9630" y="23227"/>
                    <a:pt x="10748" y="24273"/>
                  </a:cubicBezTo>
                  <a:cubicBezTo>
                    <a:pt x="13814" y="27123"/>
                    <a:pt x="17637" y="33038"/>
                    <a:pt x="19621" y="38592"/>
                  </a:cubicBezTo>
                  <a:cubicBezTo>
                    <a:pt x="20631" y="41405"/>
                    <a:pt x="21785" y="44182"/>
                    <a:pt x="23228" y="46455"/>
                  </a:cubicBezTo>
                  <a:cubicBezTo>
                    <a:pt x="24528" y="48469"/>
                    <a:pt x="26062" y="50104"/>
                    <a:pt x="27936" y="50961"/>
                  </a:cubicBezTo>
                  <a:lnTo>
                    <a:pt x="27936" y="50961"/>
                  </a:lnTo>
                  <a:cubicBezTo>
                    <a:pt x="26212" y="51806"/>
                    <a:pt x="21101" y="54384"/>
                    <a:pt x="17493" y="56986"/>
                  </a:cubicBezTo>
                  <a:cubicBezTo>
                    <a:pt x="15293" y="58537"/>
                    <a:pt x="13670" y="59691"/>
                    <a:pt x="12588" y="60449"/>
                  </a:cubicBezTo>
                  <a:cubicBezTo>
                    <a:pt x="12047" y="60845"/>
                    <a:pt x="11650" y="61134"/>
                    <a:pt x="11398" y="61314"/>
                  </a:cubicBezTo>
                  <a:cubicBezTo>
                    <a:pt x="11208" y="61432"/>
                    <a:pt x="11097" y="61504"/>
                    <a:pt x="11042" y="61540"/>
                  </a:cubicBezTo>
                  <a:lnTo>
                    <a:pt x="11042" y="61540"/>
                  </a:lnTo>
                  <a:cubicBezTo>
                    <a:pt x="10819" y="61605"/>
                    <a:pt x="9411" y="62029"/>
                    <a:pt x="7791" y="62757"/>
                  </a:cubicBezTo>
                  <a:cubicBezTo>
                    <a:pt x="5988" y="63550"/>
                    <a:pt x="3932" y="64704"/>
                    <a:pt x="2741" y="66255"/>
                  </a:cubicBezTo>
                  <a:cubicBezTo>
                    <a:pt x="1371" y="67987"/>
                    <a:pt x="541" y="69393"/>
                    <a:pt x="36" y="70223"/>
                  </a:cubicBezTo>
                  <a:cubicBezTo>
                    <a:pt x="0" y="70331"/>
                    <a:pt x="0" y="70475"/>
                    <a:pt x="73" y="70547"/>
                  </a:cubicBezTo>
                  <a:cubicBezTo>
                    <a:pt x="127" y="70629"/>
                    <a:pt x="221" y="70669"/>
                    <a:pt x="311" y="70669"/>
                  </a:cubicBezTo>
                  <a:cubicBezTo>
                    <a:pt x="341" y="70669"/>
                    <a:pt x="370" y="70665"/>
                    <a:pt x="397" y="70656"/>
                  </a:cubicBezTo>
                  <a:cubicBezTo>
                    <a:pt x="1623" y="70223"/>
                    <a:pt x="3643" y="69646"/>
                    <a:pt x="6204" y="69646"/>
                  </a:cubicBezTo>
                  <a:cubicBezTo>
                    <a:pt x="8981" y="69646"/>
                    <a:pt x="12444" y="70331"/>
                    <a:pt x="16158" y="72531"/>
                  </a:cubicBezTo>
                  <a:cubicBezTo>
                    <a:pt x="20595" y="75128"/>
                    <a:pt x="23264" y="78590"/>
                    <a:pt x="24851" y="82053"/>
                  </a:cubicBezTo>
                  <a:cubicBezTo>
                    <a:pt x="26438" y="85551"/>
                    <a:pt x="26906" y="89050"/>
                    <a:pt x="26906" y="91719"/>
                  </a:cubicBezTo>
                  <a:cubicBezTo>
                    <a:pt x="26906" y="91827"/>
                    <a:pt x="26979" y="91935"/>
                    <a:pt x="27087" y="91971"/>
                  </a:cubicBezTo>
                  <a:cubicBezTo>
                    <a:pt x="27128" y="91999"/>
                    <a:pt x="27175" y="92011"/>
                    <a:pt x="27221" y="92011"/>
                  </a:cubicBezTo>
                  <a:cubicBezTo>
                    <a:pt x="27295" y="92011"/>
                    <a:pt x="27367" y="91980"/>
                    <a:pt x="27411" y="91935"/>
                  </a:cubicBezTo>
                  <a:lnTo>
                    <a:pt x="30907" y="88792"/>
                  </a:lnTo>
                  <a:lnTo>
                    <a:pt x="30907" y="88792"/>
                  </a:lnTo>
                  <a:lnTo>
                    <a:pt x="30910" y="88797"/>
                  </a:lnTo>
                  <a:cubicBezTo>
                    <a:pt x="30910" y="88797"/>
                    <a:pt x="40251" y="85082"/>
                    <a:pt x="48042" y="76498"/>
                  </a:cubicBezTo>
                  <a:cubicBezTo>
                    <a:pt x="51937" y="72206"/>
                    <a:pt x="54209" y="69033"/>
                    <a:pt x="55580" y="65931"/>
                  </a:cubicBezTo>
                  <a:cubicBezTo>
                    <a:pt x="56986" y="62829"/>
                    <a:pt x="57491" y="59835"/>
                    <a:pt x="57888" y="56012"/>
                  </a:cubicBezTo>
                  <a:cubicBezTo>
                    <a:pt x="58285" y="52225"/>
                    <a:pt x="59259" y="42776"/>
                    <a:pt x="60160" y="34228"/>
                  </a:cubicBezTo>
                  <a:cubicBezTo>
                    <a:pt x="60593" y="29936"/>
                    <a:pt x="61026" y="25896"/>
                    <a:pt x="61350" y="22867"/>
                  </a:cubicBezTo>
                  <a:cubicBezTo>
                    <a:pt x="61495" y="21388"/>
                    <a:pt x="61639" y="20126"/>
                    <a:pt x="61747" y="19260"/>
                  </a:cubicBezTo>
                  <a:cubicBezTo>
                    <a:pt x="61783" y="18827"/>
                    <a:pt x="61819" y="18466"/>
                    <a:pt x="61855" y="18214"/>
                  </a:cubicBezTo>
                  <a:cubicBezTo>
                    <a:pt x="61892" y="18106"/>
                    <a:pt x="61892" y="17998"/>
                    <a:pt x="61892" y="17925"/>
                  </a:cubicBezTo>
                  <a:lnTo>
                    <a:pt x="61892" y="17853"/>
                  </a:lnTo>
                  <a:lnTo>
                    <a:pt x="61928" y="17817"/>
                  </a:lnTo>
                  <a:cubicBezTo>
                    <a:pt x="61928" y="17745"/>
                    <a:pt x="62000" y="17529"/>
                    <a:pt x="62144" y="17276"/>
                  </a:cubicBezTo>
                  <a:cubicBezTo>
                    <a:pt x="62324" y="16879"/>
                    <a:pt x="62613" y="16375"/>
                    <a:pt x="62974" y="15942"/>
                  </a:cubicBezTo>
                  <a:cubicBezTo>
                    <a:pt x="63334" y="15509"/>
                    <a:pt x="63731" y="15184"/>
                    <a:pt x="64128" y="15148"/>
                  </a:cubicBezTo>
                  <a:lnTo>
                    <a:pt x="64164" y="15148"/>
                  </a:lnTo>
                  <a:cubicBezTo>
                    <a:pt x="64236" y="15148"/>
                    <a:pt x="64524" y="15220"/>
                    <a:pt x="64849" y="15365"/>
                  </a:cubicBezTo>
                  <a:cubicBezTo>
                    <a:pt x="66003" y="15942"/>
                    <a:pt x="67987" y="17493"/>
                    <a:pt x="69790" y="18935"/>
                  </a:cubicBezTo>
                  <a:cubicBezTo>
                    <a:pt x="70692" y="19657"/>
                    <a:pt x="71557" y="20342"/>
                    <a:pt x="72243" y="20919"/>
                  </a:cubicBezTo>
                  <a:cubicBezTo>
                    <a:pt x="72928" y="21460"/>
                    <a:pt x="73433" y="21893"/>
                    <a:pt x="73685" y="22037"/>
                  </a:cubicBezTo>
                  <a:cubicBezTo>
                    <a:pt x="74154" y="22362"/>
                    <a:pt x="74804" y="22614"/>
                    <a:pt x="75453" y="22614"/>
                  </a:cubicBezTo>
                  <a:cubicBezTo>
                    <a:pt x="75922" y="22614"/>
                    <a:pt x="76354" y="22506"/>
                    <a:pt x="76715" y="22181"/>
                  </a:cubicBezTo>
                  <a:cubicBezTo>
                    <a:pt x="77076" y="21857"/>
                    <a:pt x="77328" y="21352"/>
                    <a:pt x="77400" y="20703"/>
                  </a:cubicBezTo>
                  <a:cubicBezTo>
                    <a:pt x="77400" y="20594"/>
                    <a:pt x="77400" y="20450"/>
                    <a:pt x="77400" y="20306"/>
                  </a:cubicBezTo>
                  <a:cubicBezTo>
                    <a:pt x="77400" y="19044"/>
                    <a:pt x="76931" y="17204"/>
                    <a:pt x="75741" y="14932"/>
                  </a:cubicBezTo>
                  <a:cubicBezTo>
                    <a:pt x="74587" y="12696"/>
                    <a:pt x="72748" y="10063"/>
                    <a:pt x="70007" y="7358"/>
                  </a:cubicBezTo>
                  <a:cubicBezTo>
                    <a:pt x="67915" y="5230"/>
                    <a:pt x="66039" y="3787"/>
                    <a:pt x="64380" y="2849"/>
                  </a:cubicBezTo>
                  <a:cubicBezTo>
                    <a:pt x="62757" y="1912"/>
                    <a:pt x="61387" y="1479"/>
                    <a:pt x="60268" y="1479"/>
                  </a:cubicBezTo>
                  <a:cubicBezTo>
                    <a:pt x="59475" y="1479"/>
                    <a:pt x="58790" y="1731"/>
                    <a:pt x="58357" y="2200"/>
                  </a:cubicBezTo>
                  <a:cubicBezTo>
                    <a:pt x="57996" y="2597"/>
                    <a:pt x="57780" y="3138"/>
                    <a:pt x="57636" y="3751"/>
                  </a:cubicBezTo>
                  <a:cubicBezTo>
                    <a:pt x="57455" y="4653"/>
                    <a:pt x="57455" y="5735"/>
                    <a:pt x="57419" y="7033"/>
                  </a:cubicBezTo>
                  <a:cubicBezTo>
                    <a:pt x="57383" y="8332"/>
                    <a:pt x="57275" y="9846"/>
                    <a:pt x="56950" y="11542"/>
                  </a:cubicBezTo>
                  <a:cubicBezTo>
                    <a:pt x="56518" y="13778"/>
                    <a:pt x="54894" y="19116"/>
                    <a:pt x="53019" y="24814"/>
                  </a:cubicBezTo>
                  <a:cubicBezTo>
                    <a:pt x="51144" y="30513"/>
                    <a:pt x="49052" y="36608"/>
                    <a:pt x="47645" y="40540"/>
                  </a:cubicBezTo>
                  <a:cubicBezTo>
                    <a:pt x="45914" y="45373"/>
                    <a:pt x="45589" y="51215"/>
                    <a:pt x="45589" y="55075"/>
                  </a:cubicBezTo>
                  <a:cubicBezTo>
                    <a:pt x="45589" y="57010"/>
                    <a:pt x="45679" y="58429"/>
                    <a:pt x="45717" y="58941"/>
                  </a:cubicBezTo>
                  <a:lnTo>
                    <a:pt x="45717" y="58941"/>
                  </a:lnTo>
                  <a:cubicBezTo>
                    <a:pt x="44844" y="59257"/>
                    <a:pt x="41699" y="60490"/>
                    <a:pt x="39350" y="62252"/>
                  </a:cubicBezTo>
                  <a:cubicBezTo>
                    <a:pt x="38015" y="63262"/>
                    <a:pt x="36284" y="64452"/>
                    <a:pt x="34913" y="65426"/>
                  </a:cubicBezTo>
                  <a:cubicBezTo>
                    <a:pt x="34228" y="65895"/>
                    <a:pt x="33651" y="66291"/>
                    <a:pt x="33218" y="66616"/>
                  </a:cubicBezTo>
                  <a:cubicBezTo>
                    <a:pt x="32981" y="66774"/>
                    <a:pt x="32798" y="66900"/>
                    <a:pt x="32681" y="66981"/>
                  </a:cubicBezTo>
                  <a:lnTo>
                    <a:pt x="32681" y="66981"/>
                  </a:lnTo>
                  <a:lnTo>
                    <a:pt x="32065" y="66683"/>
                  </a:lnTo>
                  <a:lnTo>
                    <a:pt x="32065" y="66683"/>
                  </a:lnTo>
                  <a:cubicBezTo>
                    <a:pt x="32604" y="66134"/>
                    <a:pt x="33825" y="64872"/>
                    <a:pt x="35166" y="63370"/>
                  </a:cubicBezTo>
                  <a:cubicBezTo>
                    <a:pt x="36969" y="61350"/>
                    <a:pt x="39025" y="58862"/>
                    <a:pt x="40035" y="57022"/>
                  </a:cubicBezTo>
                  <a:cubicBezTo>
                    <a:pt x="40648" y="55832"/>
                    <a:pt x="41153" y="55002"/>
                    <a:pt x="41478" y="54353"/>
                  </a:cubicBezTo>
                  <a:cubicBezTo>
                    <a:pt x="41802" y="53704"/>
                    <a:pt x="42019" y="53199"/>
                    <a:pt x="42019" y="52622"/>
                  </a:cubicBezTo>
                  <a:cubicBezTo>
                    <a:pt x="42019" y="52081"/>
                    <a:pt x="41802" y="51540"/>
                    <a:pt x="41478" y="50819"/>
                  </a:cubicBezTo>
                  <a:cubicBezTo>
                    <a:pt x="41189" y="50242"/>
                    <a:pt x="40504" y="49196"/>
                    <a:pt x="39530" y="47861"/>
                  </a:cubicBezTo>
                  <a:cubicBezTo>
                    <a:pt x="36645" y="43822"/>
                    <a:pt x="31343" y="37185"/>
                    <a:pt x="28674" y="33723"/>
                  </a:cubicBezTo>
                  <a:cubicBezTo>
                    <a:pt x="26870" y="31451"/>
                    <a:pt x="24887" y="28349"/>
                    <a:pt x="23264" y="25572"/>
                  </a:cubicBezTo>
                  <a:cubicBezTo>
                    <a:pt x="21605" y="22794"/>
                    <a:pt x="20270" y="20306"/>
                    <a:pt x="19837" y="19224"/>
                  </a:cubicBezTo>
                  <a:cubicBezTo>
                    <a:pt x="19404" y="18142"/>
                    <a:pt x="19224" y="17060"/>
                    <a:pt x="19224" y="16050"/>
                  </a:cubicBezTo>
                  <a:cubicBezTo>
                    <a:pt x="19224" y="15040"/>
                    <a:pt x="19404" y="14138"/>
                    <a:pt x="19729" y="13381"/>
                  </a:cubicBezTo>
                  <a:cubicBezTo>
                    <a:pt x="19801" y="13273"/>
                    <a:pt x="19945" y="13056"/>
                    <a:pt x="20162" y="12804"/>
                  </a:cubicBezTo>
                  <a:cubicBezTo>
                    <a:pt x="20955" y="12010"/>
                    <a:pt x="22578" y="10820"/>
                    <a:pt x="24021" y="9305"/>
                  </a:cubicBezTo>
                  <a:cubicBezTo>
                    <a:pt x="25464" y="7827"/>
                    <a:pt x="26762" y="5987"/>
                    <a:pt x="26834" y="3751"/>
                  </a:cubicBezTo>
                  <a:cubicBezTo>
                    <a:pt x="26834" y="3679"/>
                    <a:pt x="26834" y="3571"/>
                    <a:pt x="26834" y="3499"/>
                  </a:cubicBezTo>
                  <a:cubicBezTo>
                    <a:pt x="26834" y="2236"/>
                    <a:pt x="26582" y="1371"/>
                    <a:pt x="26149" y="794"/>
                  </a:cubicBezTo>
                  <a:cubicBezTo>
                    <a:pt x="25933" y="505"/>
                    <a:pt x="25644" y="289"/>
                    <a:pt x="25319" y="180"/>
                  </a:cubicBezTo>
                  <a:cubicBezTo>
                    <a:pt x="25031" y="36"/>
                    <a:pt x="24670" y="0"/>
                    <a:pt x="243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2" name="Google Shape;4812;p64"/>
            <p:cNvSpPr/>
            <p:nvPr/>
          </p:nvSpPr>
          <p:spPr>
            <a:xfrm>
              <a:off x="4489850" y="2578700"/>
              <a:ext cx="470700" cy="295075"/>
            </a:xfrm>
            <a:custGeom>
              <a:avLst/>
              <a:gdLst/>
              <a:ahLst/>
              <a:cxnLst/>
              <a:rect l="l" t="t" r="r" b="b"/>
              <a:pathLst>
                <a:path w="18828" h="11803" extrusionOk="0">
                  <a:moveTo>
                    <a:pt x="293" y="0"/>
                  </a:moveTo>
                  <a:cubicBezTo>
                    <a:pt x="146" y="0"/>
                    <a:pt x="37" y="103"/>
                    <a:pt x="37" y="260"/>
                  </a:cubicBezTo>
                  <a:cubicBezTo>
                    <a:pt x="1" y="440"/>
                    <a:pt x="109" y="584"/>
                    <a:pt x="289" y="584"/>
                  </a:cubicBezTo>
                  <a:cubicBezTo>
                    <a:pt x="289" y="584"/>
                    <a:pt x="325" y="584"/>
                    <a:pt x="397" y="620"/>
                  </a:cubicBezTo>
                  <a:cubicBezTo>
                    <a:pt x="1047" y="729"/>
                    <a:pt x="4076" y="1234"/>
                    <a:pt x="7647" y="2893"/>
                  </a:cubicBezTo>
                  <a:cubicBezTo>
                    <a:pt x="11217" y="4516"/>
                    <a:pt x="15329" y="7221"/>
                    <a:pt x="18214" y="11693"/>
                  </a:cubicBezTo>
                  <a:cubicBezTo>
                    <a:pt x="18284" y="11763"/>
                    <a:pt x="18384" y="11803"/>
                    <a:pt x="18485" y="11803"/>
                  </a:cubicBezTo>
                  <a:cubicBezTo>
                    <a:pt x="18541" y="11803"/>
                    <a:pt x="18596" y="11791"/>
                    <a:pt x="18647" y="11765"/>
                  </a:cubicBezTo>
                  <a:cubicBezTo>
                    <a:pt x="18792" y="11657"/>
                    <a:pt x="18828" y="11477"/>
                    <a:pt x="18719" y="11332"/>
                  </a:cubicBezTo>
                  <a:cubicBezTo>
                    <a:pt x="15546" y="6463"/>
                    <a:pt x="10965" y="3614"/>
                    <a:pt x="7178" y="2027"/>
                  </a:cubicBezTo>
                  <a:cubicBezTo>
                    <a:pt x="3355" y="404"/>
                    <a:pt x="361" y="7"/>
                    <a:pt x="361" y="7"/>
                  </a:cubicBezTo>
                  <a:cubicBezTo>
                    <a:pt x="338" y="3"/>
                    <a:pt x="315" y="0"/>
                    <a:pt x="29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3" name="Google Shape;4813;p64"/>
            <p:cNvSpPr/>
            <p:nvPr/>
          </p:nvSpPr>
          <p:spPr>
            <a:xfrm>
              <a:off x="5419475" y="1062375"/>
              <a:ext cx="516700" cy="513275"/>
            </a:xfrm>
            <a:custGeom>
              <a:avLst/>
              <a:gdLst/>
              <a:ahLst/>
              <a:cxnLst/>
              <a:rect l="l" t="t" r="r" b="b"/>
              <a:pathLst>
                <a:path w="20668" h="20531" extrusionOk="0">
                  <a:moveTo>
                    <a:pt x="3617" y="1"/>
                  </a:moveTo>
                  <a:cubicBezTo>
                    <a:pt x="2873" y="1"/>
                    <a:pt x="2308" y="219"/>
                    <a:pt x="1948" y="608"/>
                  </a:cubicBezTo>
                  <a:cubicBezTo>
                    <a:pt x="578" y="2087"/>
                    <a:pt x="1480" y="5225"/>
                    <a:pt x="578" y="9806"/>
                  </a:cubicBezTo>
                  <a:cubicBezTo>
                    <a:pt x="470" y="10419"/>
                    <a:pt x="253" y="11284"/>
                    <a:pt x="1" y="12258"/>
                  </a:cubicBezTo>
                  <a:cubicBezTo>
                    <a:pt x="207" y="12224"/>
                    <a:pt x="438" y="12202"/>
                    <a:pt x="692" y="12202"/>
                  </a:cubicBezTo>
                  <a:cubicBezTo>
                    <a:pt x="1500" y="12202"/>
                    <a:pt x="2535" y="12427"/>
                    <a:pt x="3716" y="13196"/>
                  </a:cubicBezTo>
                  <a:cubicBezTo>
                    <a:pt x="4473" y="13665"/>
                    <a:pt x="5050" y="14206"/>
                    <a:pt x="5519" y="14783"/>
                  </a:cubicBezTo>
                  <a:cubicBezTo>
                    <a:pt x="5952" y="14025"/>
                    <a:pt x="6637" y="13196"/>
                    <a:pt x="7431" y="13088"/>
                  </a:cubicBezTo>
                  <a:cubicBezTo>
                    <a:pt x="7456" y="13083"/>
                    <a:pt x="7483" y="13081"/>
                    <a:pt x="7513" y="13081"/>
                  </a:cubicBezTo>
                  <a:cubicBezTo>
                    <a:pt x="9043" y="13081"/>
                    <a:pt x="16178" y="19376"/>
                    <a:pt x="17169" y="20013"/>
                  </a:cubicBezTo>
                  <a:cubicBezTo>
                    <a:pt x="17598" y="20304"/>
                    <a:pt x="18211" y="20530"/>
                    <a:pt x="18789" y="20530"/>
                  </a:cubicBezTo>
                  <a:cubicBezTo>
                    <a:pt x="19571" y="20530"/>
                    <a:pt x="20290" y="20117"/>
                    <a:pt x="20415" y="18895"/>
                  </a:cubicBezTo>
                  <a:cubicBezTo>
                    <a:pt x="20667" y="16767"/>
                    <a:pt x="18864" y="11501"/>
                    <a:pt x="13129" y="5766"/>
                  </a:cubicBezTo>
                  <a:cubicBezTo>
                    <a:pt x="8967" y="1604"/>
                    <a:pt x="5633" y="1"/>
                    <a:pt x="36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4" name="Google Shape;4814;p64"/>
            <p:cNvSpPr/>
            <p:nvPr/>
          </p:nvSpPr>
          <p:spPr>
            <a:xfrm>
              <a:off x="5411375" y="1055025"/>
              <a:ext cx="526600" cy="528425"/>
            </a:xfrm>
            <a:custGeom>
              <a:avLst/>
              <a:gdLst/>
              <a:ahLst/>
              <a:cxnLst/>
              <a:rect l="l" t="t" r="r" b="b"/>
              <a:pathLst>
                <a:path w="21064" h="21137" extrusionOk="0">
                  <a:moveTo>
                    <a:pt x="3931" y="614"/>
                  </a:moveTo>
                  <a:cubicBezTo>
                    <a:pt x="4869" y="614"/>
                    <a:pt x="6168" y="975"/>
                    <a:pt x="7755" y="1876"/>
                  </a:cubicBezTo>
                  <a:cubicBezTo>
                    <a:pt x="9342" y="2778"/>
                    <a:pt x="11181" y="4221"/>
                    <a:pt x="13273" y="6276"/>
                  </a:cubicBezTo>
                  <a:cubicBezTo>
                    <a:pt x="15942" y="8982"/>
                    <a:pt x="17745" y="11542"/>
                    <a:pt x="18899" y="13742"/>
                  </a:cubicBezTo>
                  <a:cubicBezTo>
                    <a:pt x="20017" y="15942"/>
                    <a:pt x="20486" y="17746"/>
                    <a:pt x="20486" y="18828"/>
                  </a:cubicBezTo>
                  <a:cubicBezTo>
                    <a:pt x="20486" y="18936"/>
                    <a:pt x="20450" y="19044"/>
                    <a:pt x="20450" y="19152"/>
                  </a:cubicBezTo>
                  <a:cubicBezTo>
                    <a:pt x="20414" y="19730"/>
                    <a:pt x="20198" y="20054"/>
                    <a:pt x="19981" y="20234"/>
                  </a:cubicBezTo>
                  <a:cubicBezTo>
                    <a:pt x="19765" y="20451"/>
                    <a:pt x="19476" y="20523"/>
                    <a:pt x="19116" y="20523"/>
                  </a:cubicBezTo>
                  <a:cubicBezTo>
                    <a:pt x="18611" y="20523"/>
                    <a:pt x="18034" y="20307"/>
                    <a:pt x="17673" y="20054"/>
                  </a:cubicBezTo>
                  <a:cubicBezTo>
                    <a:pt x="17565" y="19982"/>
                    <a:pt x="17348" y="19838"/>
                    <a:pt x="17060" y="19585"/>
                  </a:cubicBezTo>
                  <a:cubicBezTo>
                    <a:pt x="16014" y="18756"/>
                    <a:pt x="14102" y="17169"/>
                    <a:pt x="12263" y="15726"/>
                  </a:cubicBezTo>
                  <a:cubicBezTo>
                    <a:pt x="11325" y="15041"/>
                    <a:pt x="10424" y="14356"/>
                    <a:pt x="9666" y="13887"/>
                  </a:cubicBezTo>
                  <a:cubicBezTo>
                    <a:pt x="9269" y="13634"/>
                    <a:pt x="8945" y="13454"/>
                    <a:pt x="8620" y="13310"/>
                  </a:cubicBezTo>
                  <a:cubicBezTo>
                    <a:pt x="8332" y="13165"/>
                    <a:pt x="8079" y="13057"/>
                    <a:pt x="7827" y="13057"/>
                  </a:cubicBezTo>
                  <a:lnTo>
                    <a:pt x="7682" y="13057"/>
                  </a:lnTo>
                  <a:cubicBezTo>
                    <a:pt x="7214" y="13165"/>
                    <a:pt x="6817" y="13418"/>
                    <a:pt x="6456" y="13778"/>
                  </a:cubicBezTo>
                  <a:cubicBezTo>
                    <a:pt x="6199" y="14010"/>
                    <a:pt x="5979" y="14296"/>
                    <a:pt x="5795" y="14585"/>
                  </a:cubicBezTo>
                  <a:lnTo>
                    <a:pt x="5795" y="14585"/>
                  </a:lnTo>
                  <a:cubicBezTo>
                    <a:pt x="5367" y="14105"/>
                    <a:pt x="4842" y="13623"/>
                    <a:pt x="4220" y="13237"/>
                  </a:cubicBezTo>
                  <a:cubicBezTo>
                    <a:pt x="2994" y="12444"/>
                    <a:pt x="1876" y="12192"/>
                    <a:pt x="1010" y="12192"/>
                  </a:cubicBezTo>
                  <a:cubicBezTo>
                    <a:pt x="914" y="12192"/>
                    <a:pt x="818" y="12197"/>
                    <a:pt x="721" y="12205"/>
                  </a:cubicBezTo>
                  <a:lnTo>
                    <a:pt x="721" y="12205"/>
                  </a:lnTo>
                  <a:cubicBezTo>
                    <a:pt x="927" y="11403"/>
                    <a:pt x="1098" y="10695"/>
                    <a:pt x="1190" y="10172"/>
                  </a:cubicBezTo>
                  <a:cubicBezTo>
                    <a:pt x="1659" y="7827"/>
                    <a:pt x="1659" y="5880"/>
                    <a:pt x="1731" y="4365"/>
                  </a:cubicBezTo>
                  <a:cubicBezTo>
                    <a:pt x="1731" y="3571"/>
                    <a:pt x="1767" y="2922"/>
                    <a:pt x="1912" y="2381"/>
                  </a:cubicBezTo>
                  <a:cubicBezTo>
                    <a:pt x="2020" y="1840"/>
                    <a:pt x="2200" y="1444"/>
                    <a:pt x="2489" y="1119"/>
                  </a:cubicBezTo>
                  <a:cubicBezTo>
                    <a:pt x="2777" y="794"/>
                    <a:pt x="3246" y="614"/>
                    <a:pt x="3931" y="614"/>
                  </a:cubicBezTo>
                  <a:close/>
                  <a:moveTo>
                    <a:pt x="3931" y="1"/>
                  </a:moveTo>
                  <a:cubicBezTo>
                    <a:pt x="3138" y="1"/>
                    <a:pt x="2453" y="253"/>
                    <a:pt x="2020" y="722"/>
                  </a:cubicBezTo>
                  <a:cubicBezTo>
                    <a:pt x="1659" y="1119"/>
                    <a:pt x="1443" y="1660"/>
                    <a:pt x="1299" y="2273"/>
                  </a:cubicBezTo>
                  <a:cubicBezTo>
                    <a:pt x="1118" y="3175"/>
                    <a:pt x="1118" y="4257"/>
                    <a:pt x="1082" y="5555"/>
                  </a:cubicBezTo>
                  <a:cubicBezTo>
                    <a:pt x="1046" y="6854"/>
                    <a:pt x="938" y="8368"/>
                    <a:pt x="613" y="10064"/>
                  </a:cubicBezTo>
                  <a:cubicBezTo>
                    <a:pt x="505" y="10641"/>
                    <a:pt x="289" y="11506"/>
                    <a:pt x="36" y="12480"/>
                  </a:cubicBezTo>
                  <a:cubicBezTo>
                    <a:pt x="0" y="12588"/>
                    <a:pt x="36" y="12696"/>
                    <a:pt x="72" y="12769"/>
                  </a:cubicBezTo>
                  <a:cubicBezTo>
                    <a:pt x="125" y="12821"/>
                    <a:pt x="197" y="12855"/>
                    <a:pt x="275" y="12855"/>
                  </a:cubicBezTo>
                  <a:cubicBezTo>
                    <a:pt x="303" y="12855"/>
                    <a:pt x="332" y="12850"/>
                    <a:pt x="361" y="12841"/>
                  </a:cubicBezTo>
                  <a:cubicBezTo>
                    <a:pt x="541" y="12841"/>
                    <a:pt x="794" y="12805"/>
                    <a:pt x="1010" y="12805"/>
                  </a:cubicBezTo>
                  <a:cubicBezTo>
                    <a:pt x="1767" y="12805"/>
                    <a:pt x="2741" y="13021"/>
                    <a:pt x="3895" y="13742"/>
                  </a:cubicBezTo>
                  <a:cubicBezTo>
                    <a:pt x="4617" y="14175"/>
                    <a:pt x="5158" y="14716"/>
                    <a:pt x="5627" y="15257"/>
                  </a:cubicBezTo>
                  <a:cubicBezTo>
                    <a:pt x="5656" y="15316"/>
                    <a:pt x="5734" y="15375"/>
                    <a:pt x="5820" y="15375"/>
                  </a:cubicBezTo>
                  <a:cubicBezTo>
                    <a:pt x="5839" y="15375"/>
                    <a:pt x="5859" y="15372"/>
                    <a:pt x="5879" y="15365"/>
                  </a:cubicBezTo>
                  <a:cubicBezTo>
                    <a:pt x="5951" y="15365"/>
                    <a:pt x="6059" y="15329"/>
                    <a:pt x="6096" y="15221"/>
                  </a:cubicBezTo>
                  <a:cubicBezTo>
                    <a:pt x="6312" y="14860"/>
                    <a:pt x="6564" y="14500"/>
                    <a:pt x="6889" y="14211"/>
                  </a:cubicBezTo>
                  <a:cubicBezTo>
                    <a:pt x="7178" y="13923"/>
                    <a:pt x="7502" y="13706"/>
                    <a:pt x="7791" y="13670"/>
                  </a:cubicBezTo>
                  <a:lnTo>
                    <a:pt x="7827" y="13670"/>
                  </a:lnTo>
                  <a:cubicBezTo>
                    <a:pt x="7899" y="13670"/>
                    <a:pt x="8187" y="13742"/>
                    <a:pt x="8512" y="13887"/>
                  </a:cubicBezTo>
                  <a:cubicBezTo>
                    <a:pt x="9666" y="14464"/>
                    <a:pt x="11650" y="16015"/>
                    <a:pt x="13453" y="17457"/>
                  </a:cubicBezTo>
                  <a:cubicBezTo>
                    <a:pt x="14355" y="18179"/>
                    <a:pt x="15220" y="18864"/>
                    <a:pt x="15906" y="19441"/>
                  </a:cubicBezTo>
                  <a:cubicBezTo>
                    <a:pt x="16591" y="19982"/>
                    <a:pt x="17096" y="20415"/>
                    <a:pt x="17348" y="20559"/>
                  </a:cubicBezTo>
                  <a:cubicBezTo>
                    <a:pt x="17817" y="20884"/>
                    <a:pt x="18467" y="21136"/>
                    <a:pt x="19116" y="21136"/>
                  </a:cubicBezTo>
                  <a:cubicBezTo>
                    <a:pt x="19585" y="21136"/>
                    <a:pt x="20017" y="21028"/>
                    <a:pt x="20378" y="20703"/>
                  </a:cubicBezTo>
                  <a:cubicBezTo>
                    <a:pt x="20739" y="20379"/>
                    <a:pt x="20991" y="19874"/>
                    <a:pt x="21063" y="19225"/>
                  </a:cubicBezTo>
                  <a:cubicBezTo>
                    <a:pt x="21063" y="19116"/>
                    <a:pt x="21063" y="18972"/>
                    <a:pt x="21063" y="18828"/>
                  </a:cubicBezTo>
                  <a:cubicBezTo>
                    <a:pt x="21063" y="17566"/>
                    <a:pt x="20594" y="15726"/>
                    <a:pt x="19404" y="13454"/>
                  </a:cubicBezTo>
                  <a:cubicBezTo>
                    <a:pt x="18250" y="11218"/>
                    <a:pt x="16411" y="8585"/>
                    <a:pt x="13670" y="5880"/>
                  </a:cubicBezTo>
                  <a:cubicBezTo>
                    <a:pt x="11578" y="3752"/>
                    <a:pt x="9702" y="2309"/>
                    <a:pt x="8043" y="1371"/>
                  </a:cubicBezTo>
                  <a:cubicBezTo>
                    <a:pt x="6420" y="434"/>
                    <a:pt x="5050" y="1"/>
                    <a:pt x="39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5" name="Google Shape;4815;p64"/>
            <p:cNvSpPr/>
            <p:nvPr/>
          </p:nvSpPr>
          <p:spPr>
            <a:xfrm>
              <a:off x="4158925" y="1025400"/>
              <a:ext cx="508275" cy="645500"/>
            </a:xfrm>
            <a:custGeom>
              <a:avLst/>
              <a:gdLst/>
              <a:ahLst/>
              <a:cxnLst/>
              <a:rect l="l" t="t" r="r" b="b"/>
              <a:pathLst>
                <a:path w="20331" h="25820" extrusionOk="0">
                  <a:moveTo>
                    <a:pt x="18068" y="0"/>
                  </a:moveTo>
                  <a:cubicBezTo>
                    <a:pt x="16989" y="0"/>
                    <a:pt x="15647" y="517"/>
                    <a:pt x="14356" y="969"/>
                  </a:cubicBezTo>
                  <a:cubicBezTo>
                    <a:pt x="11434" y="1979"/>
                    <a:pt x="3572" y="9626"/>
                    <a:pt x="1768" y="14422"/>
                  </a:cubicBezTo>
                  <a:cubicBezTo>
                    <a:pt x="1" y="19255"/>
                    <a:pt x="1552" y="20842"/>
                    <a:pt x="4690" y="23728"/>
                  </a:cubicBezTo>
                  <a:cubicBezTo>
                    <a:pt x="5303" y="24305"/>
                    <a:pt x="5952" y="25026"/>
                    <a:pt x="6637" y="25820"/>
                  </a:cubicBezTo>
                  <a:cubicBezTo>
                    <a:pt x="8946" y="25784"/>
                    <a:pt x="12192" y="24954"/>
                    <a:pt x="14392" y="21239"/>
                  </a:cubicBezTo>
                  <a:cubicBezTo>
                    <a:pt x="13887" y="20301"/>
                    <a:pt x="13526" y="19544"/>
                    <a:pt x="13346" y="19039"/>
                  </a:cubicBezTo>
                  <a:cubicBezTo>
                    <a:pt x="12444" y="16803"/>
                    <a:pt x="12552" y="14567"/>
                    <a:pt x="13202" y="12980"/>
                  </a:cubicBezTo>
                  <a:cubicBezTo>
                    <a:pt x="13887" y="11393"/>
                    <a:pt x="20162" y="8255"/>
                    <a:pt x="20271" y="3458"/>
                  </a:cubicBezTo>
                  <a:cubicBezTo>
                    <a:pt x="20330" y="788"/>
                    <a:pt x="19400" y="0"/>
                    <a:pt x="180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6" name="Google Shape;4816;p64"/>
            <p:cNvSpPr/>
            <p:nvPr/>
          </p:nvSpPr>
          <p:spPr>
            <a:xfrm>
              <a:off x="4176975" y="1018075"/>
              <a:ext cx="496850" cy="660050"/>
            </a:xfrm>
            <a:custGeom>
              <a:avLst/>
              <a:gdLst/>
              <a:ahLst/>
              <a:cxnLst/>
              <a:rect l="l" t="t" r="r" b="b"/>
              <a:pathLst>
                <a:path w="19874" h="26402" extrusionOk="0">
                  <a:moveTo>
                    <a:pt x="17349" y="613"/>
                  </a:moveTo>
                  <a:cubicBezTo>
                    <a:pt x="17673" y="613"/>
                    <a:pt x="17926" y="649"/>
                    <a:pt x="18142" y="721"/>
                  </a:cubicBezTo>
                  <a:cubicBezTo>
                    <a:pt x="18467" y="866"/>
                    <a:pt x="18719" y="1082"/>
                    <a:pt x="18936" y="1515"/>
                  </a:cubicBezTo>
                  <a:cubicBezTo>
                    <a:pt x="19152" y="1948"/>
                    <a:pt x="19260" y="2597"/>
                    <a:pt x="19260" y="3499"/>
                  </a:cubicBezTo>
                  <a:cubicBezTo>
                    <a:pt x="19260" y="3571"/>
                    <a:pt x="19260" y="3643"/>
                    <a:pt x="19260" y="3751"/>
                  </a:cubicBezTo>
                  <a:cubicBezTo>
                    <a:pt x="19224" y="4869"/>
                    <a:pt x="18827" y="5915"/>
                    <a:pt x="18250" y="6889"/>
                  </a:cubicBezTo>
                  <a:cubicBezTo>
                    <a:pt x="17349" y="8332"/>
                    <a:pt x="16014" y="9594"/>
                    <a:pt x="14788" y="10604"/>
                  </a:cubicBezTo>
                  <a:cubicBezTo>
                    <a:pt x="14211" y="11109"/>
                    <a:pt x="13634" y="11578"/>
                    <a:pt x="13201" y="12010"/>
                  </a:cubicBezTo>
                  <a:cubicBezTo>
                    <a:pt x="12732" y="12407"/>
                    <a:pt x="12371" y="12768"/>
                    <a:pt x="12227" y="13165"/>
                  </a:cubicBezTo>
                  <a:cubicBezTo>
                    <a:pt x="11866" y="13994"/>
                    <a:pt x="11650" y="14968"/>
                    <a:pt x="11650" y="16050"/>
                  </a:cubicBezTo>
                  <a:cubicBezTo>
                    <a:pt x="11650" y="17132"/>
                    <a:pt x="11866" y="18286"/>
                    <a:pt x="12335" y="19440"/>
                  </a:cubicBezTo>
                  <a:cubicBezTo>
                    <a:pt x="12540" y="19917"/>
                    <a:pt x="12873" y="20652"/>
                    <a:pt x="13335" y="21523"/>
                  </a:cubicBezTo>
                  <a:lnTo>
                    <a:pt x="13335" y="21523"/>
                  </a:lnTo>
                  <a:cubicBezTo>
                    <a:pt x="12270" y="23245"/>
                    <a:pt x="11003" y="24290"/>
                    <a:pt x="9702" y="24922"/>
                  </a:cubicBezTo>
                  <a:cubicBezTo>
                    <a:pt x="8430" y="25542"/>
                    <a:pt x="7157" y="25767"/>
                    <a:pt x="6041" y="25787"/>
                  </a:cubicBezTo>
                  <a:lnTo>
                    <a:pt x="6041" y="25787"/>
                  </a:lnTo>
                  <a:cubicBezTo>
                    <a:pt x="5419" y="25039"/>
                    <a:pt x="4769" y="24389"/>
                    <a:pt x="4184" y="23804"/>
                  </a:cubicBezTo>
                  <a:cubicBezTo>
                    <a:pt x="3066" y="22794"/>
                    <a:pt x="2164" y="21929"/>
                    <a:pt x="1551" y="21063"/>
                  </a:cubicBezTo>
                  <a:cubicBezTo>
                    <a:pt x="938" y="20198"/>
                    <a:pt x="613" y="19332"/>
                    <a:pt x="613" y="18214"/>
                  </a:cubicBezTo>
                  <a:cubicBezTo>
                    <a:pt x="613" y="17312"/>
                    <a:pt x="830" y="16194"/>
                    <a:pt x="1335" y="14824"/>
                  </a:cubicBezTo>
                  <a:cubicBezTo>
                    <a:pt x="2200" y="12515"/>
                    <a:pt x="4617" y="9414"/>
                    <a:pt x="7142" y="6781"/>
                  </a:cubicBezTo>
                  <a:cubicBezTo>
                    <a:pt x="8404" y="5482"/>
                    <a:pt x="9702" y="4292"/>
                    <a:pt x="10857" y="3354"/>
                  </a:cubicBezTo>
                  <a:cubicBezTo>
                    <a:pt x="12011" y="2453"/>
                    <a:pt x="13057" y="1803"/>
                    <a:pt x="13706" y="1551"/>
                  </a:cubicBezTo>
                  <a:cubicBezTo>
                    <a:pt x="15040" y="1118"/>
                    <a:pt x="16375" y="613"/>
                    <a:pt x="17349" y="613"/>
                  </a:cubicBezTo>
                  <a:close/>
                  <a:moveTo>
                    <a:pt x="17349" y="0"/>
                  </a:moveTo>
                  <a:cubicBezTo>
                    <a:pt x="16194" y="0"/>
                    <a:pt x="14824" y="541"/>
                    <a:pt x="13525" y="974"/>
                  </a:cubicBezTo>
                  <a:cubicBezTo>
                    <a:pt x="12732" y="1262"/>
                    <a:pt x="11686" y="1948"/>
                    <a:pt x="10496" y="2885"/>
                  </a:cubicBezTo>
                  <a:cubicBezTo>
                    <a:pt x="8729" y="4292"/>
                    <a:pt x="6637" y="6312"/>
                    <a:pt x="4833" y="8440"/>
                  </a:cubicBezTo>
                  <a:cubicBezTo>
                    <a:pt x="3030" y="10532"/>
                    <a:pt x="1479" y="12768"/>
                    <a:pt x="794" y="14643"/>
                  </a:cubicBezTo>
                  <a:cubicBezTo>
                    <a:pt x="253" y="16050"/>
                    <a:pt x="0" y="17204"/>
                    <a:pt x="0" y="18214"/>
                  </a:cubicBezTo>
                  <a:cubicBezTo>
                    <a:pt x="0" y="19440"/>
                    <a:pt x="397" y="20486"/>
                    <a:pt x="1046" y="21388"/>
                  </a:cubicBezTo>
                  <a:cubicBezTo>
                    <a:pt x="1732" y="22362"/>
                    <a:pt x="2669" y="23227"/>
                    <a:pt x="3787" y="24273"/>
                  </a:cubicBezTo>
                  <a:cubicBezTo>
                    <a:pt x="4364" y="24814"/>
                    <a:pt x="5014" y="25500"/>
                    <a:pt x="5663" y="26293"/>
                  </a:cubicBezTo>
                  <a:cubicBezTo>
                    <a:pt x="5735" y="26365"/>
                    <a:pt x="5807" y="26401"/>
                    <a:pt x="5915" y="26401"/>
                  </a:cubicBezTo>
                  <a:cubicBezTo>
                    <a:pt x="7106" y="26401"/>
                    <a:pt x="8548" y="26185"/>
                    <a:pt x="9955" y="25463"/>
                  </a:cubicBezTo>
                  <a:cubicBezTo>
                    <a:pt x="11398" y="24778"/>
                    <a:pt x="12804" y="23588"/>
                    <a:pt x="13922" y="21676"/>
                  </a:cubicBezTo>
                  <a:cubicBezTo>
                    <a:pt x="13994" y="21604"/>
                    <a:pt x="13994" y="21460"/>
                    <a:pt x="13922" y="21388"/>
                  </a:cubicBezTo>
                  <a:cubicBezTo>
                    <a:pt x="13453" y="20450"/>
                    <a:pt x="13093" y="19693"/>
                    <a:pt x="12876" y="19224"/>
                  </a:cubicBezTo>
                  <a:cubicBezTo>
                    <a:pt x="12443" y="18142"/>
                    <a:pt x="12263" y="17060"/>
                    <a:pt x="12263" y="16050"/>
                  </a:cubicBezTo>
                  <a:cubicBezTo>
                    <a:pt x="12263" y="15040"/>
                    <a:pt x="12443" y="14138"/>
                    <a:pt x="12768" y="13381"/>
                  </a:cubicBezTo>
                  <a:cubicBezTo>
                    <a:pt x="12840" y="13273"/>
                    <a:pt x="12984" y="13056"/>
                    <a:pt x="13201" y="12804"/>
                  </a:cubicBezTo>
                  <a:cubicBezTo>
                    <a:pt x="13994" y="12010"/>
                    <a:pt x="15617" y="10820"/>
                    <a:pt x="17060" y="9305"/>
                  </a:cubicBezTo>
                  <a:cubicBezTo>
                    <a:pt x="18503" y="7827"/>
                    <a:pt x="19801" y="5987"/>
                    <a:pt x="19873" y="3751"/>
                  </a:cubicBezTo>
                  <a:cubicBezTo>
                    <a:pt x="19873" y="3679"/>
                    <a:pt x="19873" y="3571"/>
                    <a:pt x="19873" y="3499"/>
                  </a:cubicBezTo>
                  <a:cubicBezTo>
                    <a:pt x="19873" y="2236"/>
                    <a:pt x="19621" y="1371"/>
                    <a:pt x="19188" y="794"/>
                  </a:cubicBezTo>
                  <a:cubicBezTo>
                    <a:pt x="18972" y="505"/>
                    <a:pt x="18683" y="289"/>
                    <a:pt x="18358" y="180"/>
                  </a:cubicBezTo>
                  <a:cubicBezTo>
                    <a:pt x="18070" y="36"/>
                    <a:pt x="17709" y="0"/>
                    <a:pt x="173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7" name="Google Shape;4817;p64"/>
            <p:cNvSpPr/>
            <p:nvPr/>
          </p:nvSpPr>
          <p:spPr>
            <a:xfrm>
              <a:off x="4167950" y="1025400"/>
              <a:ext cx="499250" cy="549925"/>
            </a:xfrm>
            <a:custGeom>
              <a:avLst/>
              <a:gdLst/>
              <a:ahLst/>
              <a:cxnLst/>
              <a:rect l="l" t="t" r="r" b="b"/>
              <a:pathLst>
                <a:path w="19970" h="21997" extrusionOk="0">
                  <a:moveTo>
                    <a:pt x="17707" y="0"/>
                  </a:moveTo>
                  <a:cubicBezTo>
                    <a:pt x="16628" y="0"/>
                    <a:pt x="15286" y="517"/>
                    <a:pt x="13995" y="969"/>
                  </a:cubicBezTo>
                  <a:cubicBezTo>
                    <a:pt x="11073" y="1979"/>
                    <a:pt x="3211" y="9626"/>
                    <a:pt x="1407" y="14422"/>
                  </a:cubicBezTo>
                  <a:cubicBezTo>
                    <a:pt x="1" y="18210"/>
                    <a:pt x="686" y="20013"/>
                    <a:pt x="2561" y="21997"/>
                  </a:cubicBezTo>
                  <a:cubicBezTo>
                    <a:pt x="3211" y="21852"/>
                    <a:pt x="4004" y="21492"/>
                    <a:pt x="4906" y="20842"/>
                  </a:cubicBezTo>
                  <a:cubicBezTo>
                    <a:pt x="7575" y="18823"/>
                    <a:pt x="8693" y="15216"/>
                    <a:pt x="10388" y="13990"/>
                  </a:cubicBezTo>
                  <a:cubicBezTo>
                    <a:pt x="11362" y="13304"/>
                    <a:pt x="13057" y="12186"/>
                    <a:pt x="14824" y="11032"/>
                  </a:cubicBezTo>
                  <a:cubicBezTo>
                    <a:pt x="16880" y="9265"/>
                    <a:pt x="19838" y="6740"/>
                    <a:pt x="19910" y="3458"/>
                  </a:cubicBezTo>
                  <a:cubicBezTo>
                    <a:pt x="19969" y="788"/>
                    <a:pt x="19039" y="0"/>
                    <a:pt x="1770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8" name="Google Shape;4818;p64"/>
            <p:cNvSpPr/>
            <p:nvPr/>
          </p:nvSpPr>
          <p:spPr>
            <a:xfrm>
              <a:off x="4176975" y="1018075"/>
              <a:ext cx="496850" cy="564825"/>
            </a:xfrm>
            <a:custGeom>
              <a:avLst/>
              <a:gdLst/>
              <a:ahLst/>
              <a:cxnLst/>
              <a:rect l="l" t="t" r="r" b="b"/>
              <a:pathLst>
                <a:path w="19874" h="22593" extrusionOk="0">
                  <a:moveTo>
                    <a:pt x="17349" y="613"/>
                  </a:moveTo>
                  <a:cubicBezTo>
                    <a:pt x="17673" y="613"/>
                    <a:pt x="17926" y="649"/>
                    <a:pt x="18142" y="721"/>
                  </a:cubicBezTo>
                  <a:cubicBezTo>
                    <a:pt x="18467" y="866"/>
                    <a:pt x="18719" y="1082"/>
                    <a:pt x="18936" y="1515"/>
                  </a:cubicBezTo>
                  <a:cubicBezTo>
                    <a:pt x="19152" y="1948"/>
                    <a:pt x="19260" y="2597"/>
                    <a:pt x="19260" y="3499"/>
                  </a:cubicBezTo>
                  <a:cubicBezTo>
                    <a:pt x="19260" y="3571"/>
                    <a:pt x="19260" y="3643"/>
                    <a:pt x="19260" y="3751"/>
                  </a:cubicBezTo>
                  <a:cubicBezTo>
                    <a:pt x="19224" y="5302"/>
                    <a:pt x="18503" y="6672"/>
                    <a:pt x="17529" y="7899"/>
                  </a:cubicBezTo>
                  <a:cubicBezTo>
                    <a:pt x="16519" y="9125"/>
                    <a:pt x="15293" y="10207"/>
                    <a:pt x="14247" y="11073"/>
                  </a:cubicBezTo>
                  <a:lnTo>
                    <a:pt x="14260" y="11088"/>
                  </a:lnTo>
                  <a:lnTo>
                    <a:pt x="14260" y="11088"/>
                  </a:lnTo>
                  <a:cubicBezTo>
                    <a:pt x="12536" y="12237"/>
                    <a:pt x="10816" y="13348"/>
                    <a:pt x="9847" y="14030"/>
                  </a:cubicBezTo>
                  <a:cubicBezTo>
                    <a:pt x="8945" y="14715"/>
                    <a:pt x="8224" y="15942"/>
                    <a:pt x="7394" y="17240"/>
                  </a:cubicBezTo>
                  <a:cubicBezTo>
                    <a:pt x="6601" y="18539"/>
                    <a:pt x="5663" y="19909"/>
                    <a:pt x="4364" y="20883"/>
                  </a:cubicBezTo>
                  <a:cubicBezTo>
                    <a:pt x="3571" y="21478"/>
                    <a:pt x="2869" y="21800"/>
                    <a:pt x="2286" y="21961"/>
                  </a:cubicBezTo>
                  <a:lnTo>
                    <a:pt x="2286" y="21961"/>
                  </a:lnTo>
                  <a:cubicBezTo>
                    <a:pt x="1769" y="21371"/>
                    <a:pt x="1349" y="20836"/>
                    <a:pt x="1082" y="20270"/>
                  </a:cubicBezTo>
                  <a:cubicBezTo>
                    <a:pt x="758" y="19657"/>
                    <a:pt x="613" y="18971"/>
                    <a:pt x="613" y="18214"/>
                  </a:cubicBezTo>
                  <a:cubicBezTo>
                    <a:pt x="613" y="17276"/>
                    <a:pt x="830" y="16194"/>
                    <a:pt x="1335" y="14824"/>
                  </a:cubicBezTo>
                  <a:cubicBezTo>
                    <a:pt x="2200" y="12515"/>
                    <a:pt x="4617" y="9414"/>
                    <a:pt x="7142" y="6781"/>
                  </a:cubicBezTo>
                  <a:cubicBezTo>
                    <a:pt x="8404" y="5482"/>
                    <a:pt x="9702" y="4292"/>
                    <a:pt x="10857" y="3354"/>
                  </a:cubicBezTo>
                  <a:cubicBezTo>
                    <a:pt x="12011" y="2453"/>
                    <a:pt x="13057" y="1803"/>
                    <a:pt x="13706" y="1551"/>
                  </a:cubicBezTo>
                  <a:cubicBezTo>
                    <a:pt x="15040" y="1118"/>
                    <a:pt x="16375" y="613"/>
                    <a:pt x="17349" y="613"/>
                  </a:cubicBezTo>
                  <a:close/>
                  <a:moveTo>
                    <a:pt x="17349" y="0"/>
                  </a:moveTo>
                  <a:cubicBezTo>
                    <a:pt x="16194" y="0"/>
                    <a:pt x="14824" y="541"/>
                    <a:pt x="13525" y="974"/>
                  </a:cubicBezTo>
                  <a:cubicBezTo>
                    <a:pt x="12732" y="1262"/>
                    <a:pt x="11686" y="1948"/>
                    <a:pt x="10496" y="2885"/>
                  </a:cubicBezTo>
                  <a:cubicBezTo>
                    <a:pt x="8729" y="4292"/>
                    <a:pt x="6637" y="6312"/>
                    <a:pt x="4833" y="8440"/>
                  </a:cubicBezTo>
                  <a:cubicBezTo>
                    <a:pt x="3030" y="10532"/>
                    <a:pt x="1479" y="12768"/>
                    <a:pt x="794" y="14643"/>
                  </a:cubicBezTo>
                  <a:cubicBezTo>
                    <a:pt x="253" y="16050"/>
                    <a:pt x="0" y="17204"/>
                    <a:pt x="0" y="18214"/>
                  </a:cubicBezTo>
                  <a:cubicBezTo>
                    <a:pt x="0" y="19080"/>
                    <a:pt x="181" y="19837"/>
                    <a:pt x="541" y="20522"/>
                  </a:cubicBezTo>
                  <a:cubicBezTo>
                    <a:pt x="866" y="21208"/>
                    <a:pt x="1371" y="21857"/>
                    <a:pt x="1984" y="22506"/>
                  </a:cubicBezTo>
                  <a:cubicBezTo>
                    <a:pt x="2037" y="22559"/>
                    <a:pt x="2109" y="22592"/>
                    <a:pt x="2186" y="22592"/>
                  </a:cubicBezTo>
                  <a:cubicBezTo>
                    <a:pt x="2215" y="22592"/>
                    <a:pt x="2244" y="22588"/>
                    <a:pt x="2273" y="22578"/>
                  </a:cubicBezTo>
                  <a:cubicBezTo>
                    <a:pt x="2958" y="22398"/>
                    <a:pt x="3823" y="22037"/>
                    <a:pt x="4725" y="21352"/>
                  </a:cubicBezTo>
                  <a:cubicBezTo>
                    <a:pt x="6096" y="20306"/>
                    <a:pt x="7069" y="18863"/>
                    <a:pt x="7899" y="17565"/>
                  </a:cubicBezTo>
                  <a:cubicBezTo>
                    <a:pt x="8729" y="16266"/>
                    <a:pt x="9450" y="15076"/>
                    <a:pt x="10207" y="14535"/>
                  </a:cubicBezTo>
                  <a:cubicBezTo>
                    <a:pt x="11145" y="13850"/>
                    <a:pt x="12876" y="12732"/>
                    <a:pt x="14607" y="11542"/>
                  </a:cubicBezTo>
                  <a:lnTo>
                    <a:pt x="14644" y="11542"/>
                  </a:lnTo>
                  <a:cubicBezTo>
                    <a:pt x="15690" y="10640"/>
                    <a:pt x="16952" y="9594"/>
                    <a:pt x="17998" y="8296"/>
                  </a:cubicBezTo>
                  <a:cubicBezTo>
                    <a:pt x="19008" y="6997"/>
                    <a:pt x="19837" y="5482"/>
                    <a:pt x="19873" y="3751"/>
                  </a:cubicBezTo>
                  <a:cubicBezTo>
                    <a:pt x="19873" y="3679"/>
                    <a:pt x="19873" y="3571"/>
                    <a:pt x="19873" y="3499"/>
                  </a:cubicBezTo>
                  <a:cubicBezTo>
                    <a:pt x="19873" y="2236"/>
                    <a:pt x="19621" y="1371"/>
                    <a:pt x="19188" y="794"/>
                  </a:cubicBezTo>
                  <a:cubicBezTo>
                    <a:pt x="18972" y="505"/>
                    <a:pt x="18683" y="289"/>
                    <a:pt x="18358" y="180"/>
                  </a:cubicBezTo>
                  <a:cubicBezTo>
                    <a:pt x="18070" y="36"/>
                    <a:pt x="17709" y="0"/>
                    <a:pt x="173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9" name="Google Shape;4819;p64"/>
            <p:cNvSpPr/>
            <p:nvPr/>
          </p:nvSpPr>
          <p:spPr>
            <a:xfrm>
              <a:off x="4178775" y="1025400"/>
              <a:ext cx="488425" cy="508700"/>
            </a:xfrm>
            <a:custGeom>
              <a:avLst/>
              <a:gdLst/>
              <a:ahLst/>
              <a:cxnLst/>
              <a:rect l="l" t="t" r="r" b="b"/>
              <a:pathLst>
                <a:path w="19537" h="20348" extrusionOk="0">
                  <a:moveTo>
                    <a:pt x="17274" y="0"/>
                  </a:moveTo>
                  <a:cubicBezTo>
                    <a:pt x="16195" y="0"/>
                    <a:pt x="14853" y="517"/>
                    <a:pt x="13562" y="969"/>
                  </a:cubicBezTo>
                  <a:cubicBezTo>
                    <a:pt x="10640" y="1979"/>
                    <a:pt x="2778" y="9626"/>
                    <a:pt x="974" y="14422"/>
                  </a:cubicBezTo>
                  <a:cubicBezTo>
                    <a:pt x="0" y="17127"/>
                    <a:pt x="37" y="18823"/>
                    <a:pt x="830" y="20265"/>
                  </a:cubicBezTo>
                  <a:cubicBezTo>
                    <a:pt x="1060" y="20318"/>
                    <a:pt x="1303" y="20348"/>
                    <a:pt x="1559" y="20348"/>
                  </a:cubicBezTo>
                  <a:cubicBezTo>
                    <a:pt x="2345" y="20348"/>
                    <a:pt x="3249" y="20071"/>
                    <a:pt x="4256" y="19364"/>
                  </a:cubicBezTo>
                  <a:cubicBezTo>
                    <a:pt x="7935" y="16695"/>
                    <a:pt x="6601" y="13881"/>
                    <a:pt x="9847" y="12294"/>
                  </a:cubicBezTo>
                  <a:cubicBezTo>
                    <a:pt x="12480" y="11032"/>
                    <a:pt x="16303" y="8580"/>
                    <a:pt x="18900" y="5838"/>
                  </a:cubicBezTo>
                  <a:cubicBezTo>
                    <a:pt x="19260" y="5081"/>
                    <a:pt x="19477" y="4288"/>
                    <a:pt x="19477" y="3458"/>
                  </a:cubicBezTo>
                  <a:cubicBezTo>
                    <a:pt x="19536" y="788"/>
                    <a:pt x="18606" y="0"/>
                    <a:pt x="1727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0" name="Google Shape;4820;p64"/>
            <p:cNvSpPr/>
            <p:nvPr/>
          </p:nvSpPr>
          <p:spPr>
            <a:xfrm>
              <a:off x="4176975" y="1018075"/>
              <a:ext cx="496850" cy="523900"/>
            </a:xfrm>
            <a:custGeom>
              <a:avLst/>
              <a:gdLst/>
              <a:ahLst/>
              <a:cxnLst/>
              <a:rect l="l" t="t" r="r" b="b"/>
              <a:pathLst>
                <a:path w="19874" h="20956" extrusionOk="0">
                  <a:moveTo>
                    <a:pt x="17349" y="613"/>
                  </a:moveTo>
                  <a:cubicBezTo>
                    <a:pt x="17673" y="613"/>
                    <a:pt x="17926" y="649"/>
                    <a:pt x="18142" y="721"/>
                  </a:cubicBezTo>
                  <a:cubicBezTo>
                    <a:pt x="18467" y="866"/>
                    <a:pt x="18719" y="1082"/>
                    <a:pt x="18936" y="1515"/>
                  </a:cubicBezTo>
                  <a:cubicBezTo>
                    <a:pt x="19152" y="1948"/>
                    <a:pt x="19260" y="2597"/>
                    <a:pt x="19260" y="3499"/>
                  </a:cubicBezTo>
                  <a:cubicBezTo>
                    <a:pt x="19260" y="3571"/>
                    <a:pt x="19260" y="3643"/>
                    <a:pt x="19260" y="3751"/>
                  </a:cubicBezTo>
                  <a:cubicBezTo>
                    <a:pt x="19225" y="4519"/>
                    <a:pt x="19055" y="5253"/>
                    <a:pt x="18750" y="5920"/>
                  </a:cubicBezTo>
                  <a:lnTo>
                    <a:pt x="18750" y="5920"/>
                  </a:lnTo>
                  <a:cubicBezTo>
                    <a:pt x="16190" y="8623"/>
                    <a:pt x="12406" y="11073"/>
                    <a:pt x="9774" y="12335"/>
                  </a:cubicBezTo>
                  <a:cubicBezTo>
                    <a:pt x="8945" y="12732"/>
                    <a:pt x="8368" y="13237"/>
                    <a:pt x="7935" y="13814"/>
                  </a:cubicBezTo>
                  <a:cubicBezTo>
                    <a:pt x="7322" y="14643"/>
                    <a:pt x="7033" y="15581"/>
                    <a:pt x="6601" y="16519"/>
                  </a:cubicBezTo>
                  <a:cubicBezTo>
                    <a:pt x="6132" y="17457"/>
                    <a:pt x="5483" y="18430"/>
                    <a:pt x="4148" y="19404"/>
                  </a:cubicBezTo>
                  <a:cubicBezTo>
                    <a:pt x="3210" y="20089"/>
                    <a:pt x="2345" y="20342"/>
                    <a:pt x="1623" y="20342"/>
                  </a:cubicBezTo>
                  <a:cubicBezTo>
                    <a:pt x="1456" y="20342"/>
                    <a:pt x="1267" y="20320"/>
                    <a:pt x="1090" y="20294"/>
                  </a:cubicBezTo>
                  <a:lnTo>
                    <a:pt x="1090" y="20294"/>
                  </a:lnTo>
                  <a:cubicBezTo>
                    <a:pt x="772" y="19676"/>
                    <a:pt x="613" y="18993"/>
                    <a:pt x="613" y="18214"/>
                  </a:cubicBezTo>
                  <a:cubicBezTo>
                    <a:pt x="613" y="17276"/>
                    <a:pt x="830" y="16194"/>
                    <a:pt x="1335" y="14824"/>
                  </a:cubicBezTo>
                  <a:cubicBezTo>
                    <a:pt x="2200" y="12515"/>
                    <a:pt x="4617" y="9414"/>
                    <a:pt x="7142" y="6781"/>
                  </a:cubicBezTo>
                  <a:cubicBezTo>
                    <a:pt x="8404" y="5482"/>
                    <a:pt x="9702" y="4292"/>
                    <a:pt x="10857" y="3354"/>
                  </a:cubicBezTo>
                  <a:cubicBezTo>
                    <a:pt x="12011" y="2453"/>
                    <a:pt x="13057" y="1803"/>
                    <a:pt x="13706" y="1551"/>
                  </a:cubicBezTo>
                  <a:cubicBezTo>
                    <a:pt x="15040" y="1118"/>
                    <a:pt x="16375" y="613"/>
                    <a:pt x="17349" y="613"/>
                  </a:cubicBezTo>
                  <a:close/>
                  <a:moveTo>
                    <a:pt x="17349" y="0"/>
                  </a:moveTo>
                  <a:cubicBezTo>
                    <a:pt x="16194" y="0"/>
                    <a:pt x="14824" y="541"/>
                    <a:pt x="13525" y="974"/>
                  </a:cubicBezTo>
                  <a:cubicBezTo>
                    <a:pt x="12732" y="1262"/>
                    <a:pt x="11686" y="1948"/>
                    <a:pt x="10496" y="2885"/>
                  </a:cubicBezTo>
                  <a:cubicBezTo>
                    <a:pt x="8729" y="4292"/>
                    <a:pt x="6637" y="6312"/>
                    <a:pt x="4833" y="8440"/>
                  </a:cubicBezTo>
                  <a:cubicBezTo>
                    <a:pt x="3030" y="10532"/>
                    <a:pt x="1479" y="12768"/>
                    <a:pt x="794" y="14643"/>
                  </a:cubicBezTo>
                  <a:cubicBezTo>
                    <a:pt x="253" y="16050"/>
                    <a:pt x="0" y="17204"/>
                    <a:pt x="0" y="18214"/>
                  </a:cubicBezTo>
                  <a:cubicBezTo>
                    <a:pt x="0" y="19152"/>
                    <a:pt x="217" y="19945"/>
                    <a:pt x="613" y="20703"/>
                  </a:cubicBezTo>
                  <a:cubicBezTo>
                    <a:pt x="650" y="20775"/>
                    <a:pt x="758" y="20847"/>
                    <a:pt x="830" y="20847"/>
                  </a:cubicBezTo>
                  <a:cubicBezTo>
                    <a:pt x="1082" y="20919"/>
                    <a:pt x="1335" y="20955"/>
                    <a:pt x="1623" y="20955"/>
                  </a:cubicBezTo>
                  <a:cubicBezTo>
                    <a:pt x="2489" y="20955"/>
                    <a:pt x="3463" y="20667"/>
                    <a:pt x="4473" y="19909"/>
                  </a:cubicBezTo>
                  <a:cubicBezTo>
                    <a:pt x="6384" y="18539"/>
                    <a:pt x="7033" y="17060"/>
                    <a:pt x="7574" y="15834"/>
                  </a:cubicBezTo>
                  <a:cubicBezTo>
                    <a:pt x="7827" y="15220"/>
                    <a:pt x="8079" y="14643"/>
                    <a:pt x="8440" y="14174"/>
                  </a:cubicBezTo>
                  <a:cubicBezTo>
                    <a:pt x="8801" y="13670"/>
                    <a:pt x="9270" y="13237"/>
                    <a:pt x="10063" y="12876"/>
                  </a:cubicBezTo>
                  <a:cubicBezTo>
                    <a:pt x="12732" y="11578"/>
                    <a:pt x="16555" y="9125"/>
                    <a:pt x="19188" y="6348"/>
                  </a:cubicBezTo>
                  <a:lnTo>
                    <a:pt x="19260" y="6240"/>
                  </a:lnTo>
                  <a:cubicBezTo>
                    <a:pt x="19621" y="5482"/>
                    <a:pt x="19837" y="4653"/>
                    <a:pt x="19873" y="3751"/>
                  </a:cubicBezTo>
                  <a:cubicBezTo>
                    <a:pt x="19873" y="3679"/>
                    <a:pt x="19873" y="3571"/>
                    <a:pt x="19873" y="3499"/>
                  </a:cubicBezTo>
                  <a:cubicBezTo>
                    <a:pt x="19873" y="2236"/>
                    <a:pt x="19621" y="1371"/>
                    <a:pt x="19188" y="794"/>
                  </a:cubicBezTo>
                  <a:cubicBezTo>
                    <a:pt x="18972" y="505"/>
                    <a:pt x="18683" y="289"/>
                    <a:pt x="18358" y="180"/>
                  </a:cubicBezTo>
                  <a:cubicBezTo>
                    <a:pt x="18070" y="36"/>
                    <a:pt x="17709" y="0"/>
                    <a:pt x="173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1" name="Google Shape;4821;p64"/>
            <p:cNvSpPr/>
            <p:nvPr/>
          </p:nvSpPr>
          <p:spPr>
            <a:xfrm>
              <a:off x="5450150" y="1062375"/>
              <a:ext cx="486025" cy="512950"/>
            </a:xfrm>
            <a:custGeom>
              <a:avLst/>
              <a:gdLst/>
              <a:ahLst/>
              <a:cxnLst/>
              <a:rect l="l" t="t" r="r" b="b"/>
              <a:pathLst>
                <a:path w="19441" h="20518" extrusionOk="0">
                  <a:moveTo>
                    <a:pt x="2390" y="1"/>
                  </a:moveTo>
                  <a:cubicBezTo>
                    <a:pt x="1646" y="1"/>
                    <a:pt x="1081" y="219"/>
                    <a:pt x="721" y="608"/>
                  </a:cubicBezTo>
                  <a:cubicBezTo>
                    <a:pt x="325" y="1041"/>
                    <a:pt x="108" y="1618"/>
                    <a:pt x="0" y="2304"/>
                  </a:cubicBezTo>
                  <a:cubicBezTo>
                    <a:pt x="482" y="2137"/>
                    <a:pt x="1126" y="1994"/>
                    <a:pt x="1909" y="1994"/>
                  </a:cubicBezTo>
                  <a:cubicBezTo>
                    <a:pt x="2825" y="1994"/>
                    <a:pt x="3931" y="2190"/>
                    <a:pt x="5194" y="2773"/>
                  </a:cubicBezTo>
                  <a:cubicBezTo>
                    <a:pt x="9125" y="4540"/>
                    <a:pt x="16302" y="13521"/>
                    <a:pt x="17420" y="15973"/>
                  </a:cubicBezTo>
                  <a:cubicBezTo>
                    <a:pt x="18070" y="17416"/>
                    <a:pt x="17889" y="19219"/>
                    <a:pt x="17709" y="20518"/>
                  </a:cubicBezTo>
                  <a:cubicBezTo>
                    <a:pt x="18430" y="20481"/>
                    <a:pt x="19080" y="20049"/>
                    <a:pt x="19188" y="18895"/>
                  </a:cubicBezTo>
                  <a:cubicBezTo>
                    <a:pt x="19440" y="16767"/>
                    <a:pt x="17637" y="11501"/>
                    <a:pt x="11902" y="5766"/>
                  </a:cubicBezTo>
                  <a:cubicBezTo>
                    <a:pt x="7740" y="1604"/>
                    <a:pt x="4406" y="1"/>
                    <a:pt x="239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2" name="Google Shape;4822;p64"/>
            <p:cNvSpPr/>
            <p:nvPr/>
          </p:nvSpPr>
          <p:spPr>
            <a:xfrm>
              <a:off x="5442025" y="1055025"/>
              <a:ext cx="495950" cy="528425"/>
            </a:xfrm>
            <a:custGeom>
              <a:avLst/>
              <a:gdLst/>
              <a:ahLst/>
              <a:cxnLst/>
              <a:rect l="l" t="t" r="r" b="b"/>
              <a:pathLst>
                <a:path w="19838" h="21137" extrusionOk="0">
                  <a:moveTo>
                    <a:pt x="2705" y="614"/>
                  </a:moveTo>
                  <a:cubicBezTo>
                    <a:pt x="3643" y="614"/>
                    <a:pt x="4942" y="975"/>
                    <a:pt x="6529" y="1876"/>
                  </a:cubicBezTo>
                  <a:cubicBezTo>
                    <a:pt x="8116" y="2778"/>
                    <a:pt x="9955" y="4221"/>
                    <a:pt x="12047" y="6276"/>
                  </a:cubicBezTo>
                  <a:cubicBezTo>
                    <a:pt x="14716" y="8982"/>
                    <a:pt x="16519" y="11542"/>
                    <a:pt x="17673" y="13742"/>
                  </a:cubicBezTo>
                  <a:cubicBezTo>
                    <a:pt x="18791" y="15942"/>
                    <a:pt x="19260" y="17746"/>
                    <a:pt x="19260" y="18828"/>
                  </a:cubicBezTo>
                  <a:cubicBezTo>
                    <a:pt x="19260" y="18936"/>
                    <a:pt x="19224" y="19044"/>
                    <a:pt x="19224" y="19152"/>
                  </a:cubicBezTo>
                  <a:cubicBezTo>
                    <a:pt x="19188" y="19693"/>
                    <a:pt x="19008" y="20018"/>
                    <a:pt x="18791" y="20198"/>
                  </a:cubicBezTo>
                  <a:cubicBezTo>
                    <a:pt x="18690" y="20320"/>
                    <a:pt x="18555" y="20396"/>
                    <a:pt x="18404" y="20446"/>
                  </a:cubicBezTo>
                  <a:lnTo>
                    <a:pt x="18404" y="20446"/>
                  </a:lnTo>
                  <a:cubicBezTo>
                    <a:pt x="18458" y="19939"/>
                    <a:pt x="18503" y="19388"/>
                    <a:pt x="18503" y="18792"/>
                  </a:cubicBezTo>
                  <a:cubicBezTo>
                    <a:pt x="18503" y="17926"/>
                    <a:pt x="18395" y="16988"/>
                    <a:pt x="17998" y="16159"/>
                  </a:cubicBezTo>
                  <a:cubicBezTo>
                    <a:pt x="17709" y="15510"/>
                    <a:pt x="17060" y="14464"/>
                    <a:pt x="16159" y="13237"/>
                  </a:cubicBezTo>
                  <a:cubicBezTo>
                    <a:pt x="14788" y="11398"/>
                    <a:pt x="12949" y="9162"/>
                    <a:pt x="11037" y="7178"/>
                  </a:cubicBezTo>
                  <a:cubicBezTo>
                    <a:pt x="9125" y="5194"/>
                    <a:pt x="7178" y="3499"/>
                    <a:pt x="5627" y="2778"/>
                  </a:cubicBezTo>
                  <a:cubicBezTo>
                    <a:pt x="4365" y="2201"/>
                    <a:pt x="3210" y="1985"/>
                    <a:pt x="2273" y="1985"/>
                  </a:cubicBezTo>
                  <a:cubicBezTo>
                    <a:pt x="1678" y="1985"/>
                    <a:pt x="1158" y="2059"/>
                    <a:pt x="712" y="2167"/>
                  </a:cubicBezTo>
                  <a:lnTo>
                    <a:pt x="712" y="2167"/>
                  </a:lnTo>
                  <a:cubicBezTo>
                    <a:pt x="825" y="1737"/>
                    <a:pt x="994" y="1388"/>
                    <a:pt x="1263" y="1119"/>
                  </a:cubicBezTo>
                  <a:cubicBezTo>
                    <a:pt x="1551" y="794"/>
                    <a:pt x="2020" y="614"/>
                    <a:pt x="2705" y="614"/>
                  </a:cubicBezTo>
                  <a:close/>
                  <a:moveTo>
                    <a:pt x="2705" y="1"/>
                  </a:moveTo>
                  <a:cubicBezTo>
                    <a:pt x="1912" y="1"/>
                    <a:pt x="1227" y="253"/>
                    <a:pt x="794" y="722"/>
                  </a:cubicBezTo>
                  <a:cubicBezTo>
                    <a:pt x="361" y="1191"/>
                    <a:pt x="145" y="1840"/>
                    <a:pt x="37" y="2562"/>
                  </a:cubicBezTo>
                  <a:cubicBezTo>
                    <a:pt x="0" y="2670"/>
                    <a:pt x="73" y="2778"/>
                    <a:pt x="145" y="2850"/>
                  </a:cubicBezTo>
                  <a:cubicBezTo>
                    <a:pt x="196" y="2876"/>
                    <a:pt x="265" y="2901"/>
                    <a:pt x="339" y="2901"/>
                  </a:cubicBezTo>
                  <a:cubicBezTo>
                    <a:pt x="370" y="2901"/>
                    <a:pt x="402" y="2897"/>
                    <a:pt x="433" y="2886"/>
                  </a:cubicBezTo>
                  <a:cubicBezTo>
                    <a:pt x="902" y="2706"/>
                    <a:pt x="1515" y="2598"/>
                    <a:pt x="2273" y="2598"/>
                  </a:cubicBezTo>
                  <a:cubicBezTo>
                    <a:pt x="3138" y="2598"/>
                    <a:pt x="4184" y="2778"/>
                    <a:pt x="5374" y="3319"/>
                  </a:cubicBezTo>
                  <a:cubicBezTo>
                    <a:pt x="6312" y="3752"/>
                    <a:pt x="7502" y="4617"/>
                    <a:pt x="8729" y="5735"/>
                  </a:cubicBezTo>
                  <a:cubicBezTo>
                    <a:pt x="10568" y="7431"/>
                    <a:pt x="12552" y="9631"/>
                    <a:pt x="14175" y="11687"/>
                  </a:cubicBezTo>
                  <a:cubicBezTo>
                    <a:pt x="15004" y="12696"/>
                    <a:pt x="15726" y="13634"/>
                    <a:pt x="16267" y="14464"/>
                  </a:cubicBezTo>
                  <a:cubicBezTo>
                    <a:pt x="16844" y="15293"/>
                    <a:pt x="17277" y="15979"/>
                    <a:pt x="17457" y="16411"/>
                  </a:cubicBezTo>
                  <a:cubicBezTo>
                    <a:pt x="17782" y="17133"/>
                    <a:pt x="17890" y="17962"/>
                    <a:pt x="17890" y="18792"/>
                  </a:cubicBezTo>
                  <a:cubicBezTo>
                    <a:pt x="17890" y="19477"/>
                    <a:pt x="17818" y="20162"/>
                    <a:pt x="17745" y="20775"/>
                  </a:cubicBezTo>
                  <a:cubicBezTo>
                    <a:pt x="17745" y="20884"/>
                    <a:pt x="17782" y="20956"/>
                    <a:pt x="17818" y="21028"/>
                  </a:cubicBezTo>
                  <a:cubicBezTo>
                    <a:pt x="17890" y="21100"/>
                    <a:pt x="17998" y="21136"/>
                    <a:pt x="18070" y="21136"/>
                  </a:cubicBezTo>
                  <a:cubicBezTo>
                    <a:pt x="18467" y="21100"/>
                    <a:pt x="18900" y="20956"/>
                    <a:pt x="19224" y="20631"/>
                  </a:cubicBezTo>
                  <a:cubicBezTo>
                    <a:pt x="19549" y="20307"/>
                    <a:pt x="19765" y="19838"/>
                    <a:pt x="19837" y="19225"/>
                  </a:cubicBezTo>
                  <a:cubicBezTo>
                    <a:pt x="19837" y="19116"/>
                    <a:pt x="19837" y="18972"/>
                    <a:pt x="19837" y="18828"/>
                  </a:cubicBezTo>
                  <a:cubicBezTo>
                    <a:pt x="19837" y="17566"/>
                    <a:pt x="19368" y="15726"/>
                    <a:pt x="18178" y="13454"/>
                  </a:cubicBezTo>
                  <a:cubicBezTo>
                    <a:pt x="17024" y="11218"/>
                    <a:pt x="15185" y="8585"/>
                    <a:pt x="12444" y="5880"/>
                  </a:cubicBezTo>
                  <a:cubicBezTo>
                    <a:pt x="10352" y="3752"/>
                    <a:pt x="8476" y="2309"/>
                    <a:pt x="6817" y="1371"/>
                  </a:cubicBezTo>
                  <a:cubicBezTo>
                    <a:pt x="5194" y="434"/>
                    <a:pt x="3824" y="1"/>
                    <a:pt x="27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3" name="Google Shape;4823;p64"/>
            <p:cNvSpPr/>
            <p:nvPr/>
          </p:nvSpPr>
          <p:spPr>
            <a:xfrm>
              <a:off x="4674700" y="3104025"/>
              <a:ext cx="162325" cy="244525"/>
            </a:xfrm>
            <a:custGeom>
              <a:avLst/>
              <a:gdLst/>
              <a:ahLst/>
              <a:cxnLst/>
              <a:rect l="l" t="t" r="r" b="b"/>
              <a:pathLst>
                <a:path w="6493" h="9781" extrusionOk="0">
                  <a:moveTo>
                    <a:pt x="5667" y="0"/>
                  </a:moveTo>
                  <a:cubicBezTo>
                    <a:pt x="5576" y="0"/>
                    <a:pt x="5485" y="29"/>
                    <a:pt x="5410" y="94"/>
                  </a:cubicBezTo>
                  <a:lnTo>
                    <a:pt x="145" y="4386"/>
                  </a:lnTo>
                  <a:cubicBezTo>
                    <a:pt x="36" y="4458"/>
                    <a:pt x="0" y="4602"/>
                    <a:pt x="0" y="4746"/>
                  </a:cubicBezTo>
                  <a:lnTo>
                    <a:pt x="181" y="9363"/>
                  </a:lnTo>
                  <a:cubicBezTo>
                    <a:pt x="181" y="9616"/>
                    <a:pt x="395" y="9781"/>
                    <a:pt x="622" y="9781"/>
                  </a:cubicBezTo>
                  <a:cubicBezTo>
                    <a:pt x="718" y="9781"/>
                    <a:pt x="816" y="9752"/>
                    <a:pt x="902" y="9687"/>
                  </a:cubicBezTo>
                  <a:lnTo>
                    <a:pt x="6312" y="5323"/>
                  </a:lnTo>
                  <a:cubicBezTo>
                    <a:pt x="6420" y="5251"/>
                    <a:pt x="6492" y="5107"/>
                    <a:pt x="6456" y="4963"/>
                  </a:cubicBezTo>
                  <a:lnTo>
                    <a:pt x="6096" y="418"/>
                  </a:lnTo>
                  <a:cubicBezTo>
                    <a:pt x="6096" y="164"/>
                    <a:pt x="5882" y="0"/>
                    <a:pt x="56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4" name="Google Shape;4824;p64"/>
            <p:cNvSpPr/>
            <p:nvPr/>
          </p:nvSpPr>
          <p:spPr>
            <a:xfrm>
              <a:off x="4667475" y="3096425"/>
              <a:ext cx="176750" cy="259725"/>
            </a:xfrm>
            <a:custGeom>
              <a:avLst/>
              <a:gdLst/>
              <a:ahLst/>
              <a:cxnLst/>
              <a:rect l="l" t="t" r="r" b="b"/>
              <a:pathLst>
                <a:path w="7070" h="10389" extrusionOk="0">
                  <a:moveTo>
                    <a:pt x="5952" y="614"/>
                  </a:moveTo>
                  <a:lnTo>
                    <a:pt x="6060" y="650"/>
                  </a:lnTo>
                  <a:lnTo>
                    <a:pt x="6096" y="722"/>
                  </a:lnTo>
                  <a:lnTo>
                    <a:pt x="6457" y="5303"/>
                  </a:lnTo>
                  <a:lnTo>
                    <a:pt x="6421" y="5411"/>
                  </a:lnTo>
                  <a:lnTo>
                    <a:pt x="975" y="9775"/>
                  </a:lnTo>
                  <a:lnTo>
                    <a:pt x="902" y="9811"/>
                  </a:lnTo>
                  <a:lnTo>
                    <a:pt x="794" y="9775"/>
                  </a:lnTo>
                  <a:lnTo>
                    <a:pt x="758" y="9667"/>
                  </a:lnTo>
                  <a:lnTo>
                    <a:pt x="578" y="5014"/>
                  </a:lnTo>
                  <a:lnTo>
                    <a:pt x="650" y="4906"/>
                  </a:lnTo>
                  <a:lnTo>
                    <a:pt x="5880" y="650"/>
                  </a:lnTo>
                  <a:lnTo>
                    <a:pt x="5952" y="614"/>
                  </a:lnTo>
                  <a:close/>
                  <a:moveTo>
                    <a:pt x="5952" y="1"/>
                  </a:moveTo>
                  <a:cubicBezTo>
                    <a:pt x="5808" y="1"/>
                    <a:pt x="5627" y="73"/>
                    <a:pt x="5519" y="181"/>
                  </a:cubicBezTo>
                  <a:lnTo>
                    <a:pt x="253" y="4437"/>
                  </a:lnTo>
                  <a:cubicBezTo>
                    <a:pt x="73" y="4581"/>
                    <a:pt x="1" y="4798"/>
                    <a:pt x="1" y="5014"/>
                  </a:cubicBezTo>
                  <a:lnTo>
                    <a:pt x="1" y="5086"/>
                  </a:lnTo>
                  <a:lnTo>
                    <a:pt x="2" y="5086"/>
                  </a:lnTo>
                  <a:lnTo>
                    <a:pt x="2" y="5086"/>
                  </a:lnTo>
                  <a:lnTo>
                    <a:pt x="181" y="9703"/>
                  </a:lnTo>
                  <a:cubicBezTo>
                    <a:pt x="181" y="9883"/>
                    <a:pt x="253" y="10064"/>
                    <a:pt x="398" y="10208"/>
                  </a:cubicBezTo>
                  <a:cubicBezTo>
                    <a:pt x="542" y="10316"/>
                    <a:pt x="722" y="10388"/>
                    <a:pt x="902" y="10388"/>
                  </a:cubicBezTo>
                  <a:cubicBezTo>
                    <a:pt x="1047" y="10388"/>
                    <a:pt x="1227" y="10352"/>
                    <a:pt x="1371" y="10244"/>
                  </a:cubicBezTo>
                  <a:lnTo>
                    <a:pt x="6781" y="5880"/>
                  </a:lnTo>
                  <a:cubicBezTo>
                    <a:pt x="6962" y="5735"/>
                    <a:pt x="7070" y="5519"/>
                    <a:pt x="7070" y="5303"/>
                  </a:cubicBezTo>
                  <a:lnTo>
                    <a:pt x="7070" y="5231"/>
                  </a:lnTo>
                  <a:lnTo>
                    <a:pt x="6709" y="686"/>
                  </a:lnTo>
                  <a:cubicBezTo>
                    <a:pt x="6673" y="470"/>
                    <a:pt x="6601" y="325"/>
                    <a:pt x="6457" y="181"/>
                  </a:cubicBezTo>
                  <a:cubicBezTo>
                    <a:pt x="6313" y="73"/>
                    <a:pt x="6132" y="1"/>
                    <a:pt x="59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5" name="Google Shape;4825;p64"/>
            <p:cNvSpPr/>
            <p:nvPr/>
          </p:nvSpPr>
          <p:spPr>
            <a:xfrm>
              <a:off x="4739591" y="-166683"/>
              <a:ext cx="18104" cy="2089879"/>
            </a:xfrm>
            <a:custGeom>
              <a:avLst/>
              <a:gdLst/>
              <a:ahLst/>
              <a:cxnLst/>
              <a:rect l="l" t="t" r="r" b="b"/>
              <a:pathLst>
                <a:path w="722" h="67410" extrusionOk="0">
                  <a:moveTo>
                    <a:pt x="433" y="0"/>
                  </a:moveTo>
                  <a:cubicBezTo>
                    <a:pt x="253" y="0"/>
                    <a:pt x="108" y="144"/>
                    <a:pt x="108" y="289"/>
                  </a:cubicBezTo>
                  <a:cubicBezTo>
                    <a:pt x="36" y="11325"/>
                    <a:pt x="0" y="22362"/>
                    <a:pt x="0" y="33506"/>
                  </a:cubicBezTo>
                  <a:cubicBezTo>
                    <a:pt x="0" y="44651"/>
                    <a:pt x="36" y="55832"/>
                    <a:pt x="108" y="67085"/>
                  </a:cubicBezTo>
                  <a:cubicBezTo>
                    <a:pt x="108" y="67265"/>
                    <a:pt x="253" y="67409"/>
                    <a:pt x="433" y="67409"/>
                  </a:cubicBezTo>
                  <a:cubicBezTo>
                    <a:pt x="577" y="67409"/>
                    <a:pt x="722" y="67265"/>
                    <a:pt x="722" y="67085"/>
                  </a:cubicBezTo>
                  <a:cubicBezTo>
                    <a:pt x="649" y="55832"/>
                    <a:pt x="613" y="44651"/>
                    <a:pt x="613" y="33506"/>
                  </a:cubicBezTo>
                  <a:cubicBezTo>
                    <a:pt x="613" y="22362"/>
                    <a:pt x="649" y="11325"/>
                    <a:pt x="722" y="289"/>
                  </a:cubicBezTo>
                  <a:cubicBezTo>
                    <a:pt x="722" y="144"/>
                    <a:pt x="577" y="0"/>
                    <a:pt x="4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6" name="Google Shape;4826;p64"/>
            <p:cNvSpPr/>
            <p:nvPr/>
          </p:nvSpPr>
          <p:spPr>
            <a:xfrm>
              <a:off x="4742325" y="1908025"/>
              <a:ext cx="15350" cy="1251550"/>
            </a:xfrm>
            <a:custGeom>
              <a:avLst/>
              <a:gdLst/>
              <a:ahLst/>
              <a:cxnLst/>
              <a:rect l="l" t="t" r="r" b="b"/>
              <a:pathLst>
                <a:path w="614" h="50062" extrusionOk="0">
                  <a:moveTo>
                    <a:pt x="325" y="0"/>
                  </a:moveTo>
                  <a:cubicBezTo>
                    <a:pt x="145" y="0"/>
                    <a:pt x="0" y="145"/>
                    <a:pt x="0" y="289"/>
                  </a:cubicBezTo>
                  <a:lnTo>
                    <a:pt x="0" y="49773"/>
                  </a:lnTo>
                  <a:cubicBezTo>
                    <a:pt x="0" y="49953"/>
                    <a:pt x="145" y="50061"/>
                    <a:pt x="325" y="50061"/>
                  </a:cubicBezTo>
                  <a:cubicBezTo>
                    <a:pt x="469" y="50061"/>
                    <a:pt x="614" y="49953"/>
                    <a:pt x="614" y="49773"/>
                  </a:cubicBezTo>
                  <a:lnTo>
                    <a:pt x="614" y="289"/>
                  </a:lnTo>
                  <a:cubicBezTo>
                    <a:pt x="614" y="145"/>
                    <a:pt x="469" y="0"/>
                    <a:pt x="32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7" name="Google Shape;4827;p64"/>
            <p:cNvSpPr/>
            <p:nvPr/>
          </p:nvSpPr>
          <p:spPr>
            <a:xfrm>
              <a:off x="3923552" y="-166737"/>
              <a:ext cx="18104" cy="2984732"/>
            </a:xfrm>
            <a:custGeom>
              <a:avLst/>
              <a:gdLst/>
              <a:ahLst/>
              <a:cxnLst/>
              <a:rect l="l" t="t" r="r" b="b"/>
              <a:pathLst>
                <a:path w="722" h="103153" extrusionOk="0">
                  <a:moveTo>
                    <a:pt x="325" y="0"/>
                  </a:moveTo>
                  <a:cubicBezTo>
                    <a:pt x="145" y="0"/>
                    <a:pt x="0" y="108"/>
                    <a:pt x="0" y="289"/>
                  </a:cubicBezTo>
                  <a:cubicBezTo>
                    <a:pt x="73" y="17312"/>
                    <a:pt x="109" y="34372"/>
                    <a:pt x="109" y="51468"/>
                  </a:cubicBezTo>
                  <a:cubicBezTo>
                    <a:pt x="109" y="68564"/>
                    <a:pt x="73" y="85696"/>
                    <a:pt x="0" y="102864"/>
                  </a:cubicBezTo>
                  <a:cubicBezTo>
                    <a:pt x="0" y="103008"/>
                    <a:pt x="145" y="103152"/>
                    <a:pt x="325" y="103152"/>
                  </a:cubicBezTo>
                  <a:cubicBezTo>
                    <a:pt x="469" y="103152"/>
                    <a:pt x="614" y="103008"/>
                    <a:pt x="614" y="102864"/>
                  </a:cubicBezTo>
                  <a:cubicBezTo>
                    <a:pt x="686" y="85696"/>
                    <a:pt x="722" y="68564"/>
                    <a:pt x="722" y="51468"/>
                  </a:cubicBezTo>
                  <a:cubicBezTo>
                    <a:pt x="722" y="34372"/>
                    <a:pt x="686" y="17312"/>
                    <a:pt x="614" y="289"/>
                  </a:cubicBezTo>
                  <a:cubicBezTo>
                    <a:pt x="614" y="108"/>
                    <a:pt x="469" y="0"/>
                    <a:pt x="3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8" name="Google Shape;4828;p64"/>
            <p:cNvSpPr/>
            <p:nvPr/>
          </p:nvSpPr>
          <p:spPr>
            <a:xfrm>
              <a:off x="3599900" y="4261400"/>
              <a:ext cx="339050" cy="267825"/>
            </a:xfrm>
            <a:custGeom>
              <a:avLst/>
              <a:gdLst/>
              <a:ahLst/>
              <a:cxnLst/>
              <a:rect l="l" t="t" r="r" b="b"/>
              <a:pathLst>
                <a:path w="13562" h="10713" extrusionOk="0">
                  <a:moveTo>
                    <a:pt x="3102" y="1"/>
                  </a:moveTo>
                  <a:cubicBezTo>
                    <a:pt x="2128" y="1732"/>
                    <a:pt x="1010" y="3607"/>
                    <a:pt x="0" y="5375"/>
                  </a:cubicBezTo>
                  <a:cubicBezTo>
                    <a:pt x="1840" y="5663"/>
                    <a:pt x="4617" y="6348"/>
                    <a:pt x="6312" y="7863"/>
                  </a:cubicBezTo>
                  <a:cubicBezTo>
                    <a:pt x="7466" y="8909"/>
                    <a:pt x="8260" y="9883"/>
                    <a:pt x="8801" y="10712"/>
                  </a:cubicBezTo>
                  <a:cubicBezTo>
                    <a:pt x="10207" y="9847"/>
                    <a:pt x="11830" y="8909"/>
                    <a:pt x="13562" y="8007"/>
                  </a:cubicBezTo>
                  <a:cubicBezTo>
                    <a:pt x="12588" y="6132"/>
                    <a:pt x="10748" y="3210"/>
                    <a:pt x="7899" y="1696"/>
                  </a:cubicBezTo>
                  <a:cubicBezTo>
                    <a:pt x="5266" y="325"/>
                    <a:pt x="3860" y="37"/>
                    <a:pt x="31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9" name="Google Shape;4829;p64"/>
            <p:cNvSpPr/>
            <p:nvPr/>
          </p:nvSpPr>
          <p:spPr>
            <a:xfrm>
              <a:off x="3591775" y="4254175"/>
              <a:ext cx="355300" cy="282700"/>
            </a:xfrm>
            <a:custGeom>
              <a:avLst/>
              <a:gdLst/>
              <a:ahLst/>
              <a:cxnLst/>
              <a:rect l="l" t="t" r="r" b="b"/>
              <a:pathLst>
                <a:path w="14212" h="11308" extrusionOk="0">
                  <a:moveTo>
                    <a:pt x="3576" y="618"/>
                  </a:moveTo>
                  <a:cubicBezTo>
                    <a:pt x="4280" y="655"/>
                    <a:pt x="5666" y="966"/>
                    <a:pt x="8080" y="2273"/>
                  </a:cubicBezTo>
                  <a:cubicBezTo>
                    <a:pt x="10683" y="3643"/>
                    <a:pt x="12473" y="6282"/>
                    <a:pt x="13480" y="8150"/>
                  </a:cubicBezTo>
                  <a:lnTo>
                    <a:pt x="13480" y="8150"/>
                  </a:lnTo>
                  <a:cubicBezTo>
                    <a:pt x="11945" y="8987"/>
                    <a:pt x="10500" y="9821"/>
                    <a:pt x="9223" y="10601"/>
                  </a:cubicBezTo>
                  <a:lnTo>
                    <a:pt x="9223" y="10601"/>
                  </a:lnTo>
                  <a:cubicBezTo>
                    <a:pt x="8661" y="9816"/>
                    <a:pt x="7907" y="8891"/>
                    <a:pt x="6854" y="7936"/>
                  </a:cubicBezTo>
                  <a:cubicBezTo>
                    <a:pt x="5187" y="6469"/>
                    <a:pt x="2659" y="5773"/>
                    <a:pt x="804" y="5419"/>
                  </a:cubicBezTo>
                  <a:lnTo>
                    <a:pt x="804" y="5419"/>
                  </a:lnTo>
                  <a:cubicBezTo>
                    <a:pt x="1717" y="3856"/>
                    <a:pt x="2700" y="2171"/>
                    <a:pt x="3576" y="618"/>
                  </a:cubicBezTo>
                  <a:close/>
                  <a:moveTo>
                    <a:pt x="3427" y="1"/>
                  </a:moveTo>
                  <a:cubicBezTo>
                    <a:pt x="3319" y="1"/>
                    <a:pt x="3211" y="73"/>
                    <a:pt x="3175" y="145"/>
                  </a:cubicBezTo>
                  <a:cubicBezTo>
                    <a:pt x="2201" y="1840"/>
                    <a:pt x="1083" y="3752"/>
                    <a:pt x="73" y="5483"/>
                  </a:cubicBezTo>
                  <a:cubicBezTo>
                    <a:pt x="1" y="5591"/>
                    <a:pt x="1" y="5700"/>
                    <a:pt x="37" y="5772"/>
                  </a:cubicBezTo>
                  <a:cubicBezTo>
                    <a:pt x="73" y="5880"/>
                    <a:pt x="181" y="5916"/>
                    <a:pt x="253" y="5952"/>
                  </a:cubicBezTo>
                  <a:cubicBezTo>
                    <a:pt x="2093" y="6241"/>
                    <a:pt x="4834" y="6926"/>
                    <a:pt x="6421" y="8405"/>
                  </a:cubicBezTo>
                  <a:cubicBezTo>
                    <a:pt x="7539" y="9378"/>
                    <a:pt x="8332" y="10352"/>
                    <a:pt x="8873" y="11182"/>
                  </a:cubicBezTo>
                  <a:cubicBezTo>
                    <a:pt x="8920" y="11252"/>
                    <a:pt x="9013" y="11307"/>
                    <a:pt x="9112" y="11307"/>
                  </a:cubicBezTo>
                  <a:cubicBezTo>
                    <a:pt x="9165" y="11307"/>
                    <a:pt x="9220" y="11292"/>
                    <a:pt x="9270" y="11254"/>
                  </a:cubicBezTo>
                  <a:cubicBezTo>
                    <a:pt x="10713" y="10388"/>
                    <a:pt x="12300" y="9487"/>
                    <a:pt x="14031" y="8549"/>
                  </a:cubicBezTo>
                  <a:cubicBezTo>
                    <a:pt x="14175" y="8477"/>
                    <a:pt x="14211" y="8296"/>
                    <a:pt x="14139" y="8152"/>
                  </a:cubicBezTo>
                  <a:cubicBezTo>
                    <a:pt x="13165" y="6241"/>
                    <a:pt x="11290" y="3319"/>
                    <a:pt x="8332" y="1732"/>
                  </a:cubicBezTo>
                  <a:cubicBezTo>
                    <a:pt x="5735" y="326"/>
                    <a:pt x="4257" y="1"/>
                    <a:pt x="34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0" name="Google Shape;4830;p64"/>
            <p:cNvSpPr/>
            <p:nvPr/>
          </p:nvSpPr>
          <p:spPr>
            <a:xfrm>
              <a:off x="3592675" y="4213600"/>
              <a:ext cx="394975" cy="349875"/>
            </a:xfrm>
            <a:custGeom>
              <a:avLst/>
              <a:gdLst/>
              <a:ahLst/>
              <a:cxnLst/>
              <a:rect l="l" t="t" r="r" b="b"/>
              <a:pathLst>
                <a:path w="15799" h="13995" extrusionOk="0">
                  <a:moveTo>
                    <a:pt x="8801" y="1"/>
                  </a:moveTo>
                  <a:lnTo>
                    <a:pt x="1" y="10569"/>
                  </a:lnTo>
                  <a:lnTo>
                    <a:pt x="5375" y="13995"/>
                  </a:lnTo>
                  <a:lnTo>
                    <a:pt x="15798" y="3572"/>
                  </a:lnTo>
                  <a:lnTo>
                    <a:pt x="88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1" name="Google Shape;4831;p64"/>
            <p:cNvSpPr/>
            <p:nvPr/>
          </p:nvSpPr>
          <p:spPr>
            <a:xfrm>
              <a:off x="3584575" y="4205450"/>
              <a:ext cx="411175" cy="365600"/>
            </a:xfrm>
            <a:custGeom>
              <a:avLst/>
              <a:gdLst/>
              <a:ahLst/>
              <a:cxnLst/>
              <a:rect l="l" t="t" r="r" b="b"/>
              <a:pathLst>
                <a:path w="16447" h="14624" extrusionOk="0">
                  <a:moveTo>
                    <a:pt x="9192" y="687"/>
                  </a:moveTo>
                  <a:lnTo>
                    <a:pt x="15617" y="3970"/>
                  </a:lnTo>
                  <a:lnTo>
                    <a:pt x="5663" y="13960"/>
                  </a:lnTo>
                  <a:lnTo>
                    <a:pt x="758" y="10822"/>
                  </a:lnTo>
                  <a:lnTo>
                    <a:pt x="9192" y="687"/>
                  </a:lnTo>
                  <a:close/>
                  <a:moveTo>
                    <a:pt x="9118" y="1"/>
                  </a:moveTo>
                  <a:cubicBezTo>
                    <a:pt x="9028" y="1"/>
                    <a:pt x="8943" y="41"/>
                    <a:pt x="8873" y="111"/>
                  </a:cubicBezTo>
                  <a:lnTo>
                    <a:pt x="72" y="10714"/>
                  </a:lnTo>
                  <a:cubicBezTo>
                    <a:pt x="36" y="10786"/>
                    <a:pt x="0" y="10859"/>
                    <a:pt x="36" y="10967"/>
                  </a:cubicBezTo>
                  <a:cubicBezTo>
                    <a:pt x="36" y="11039"/>
                    <a:pt x="72" y="11111"/>
                    <a:pt x="145" y="11147"/>
                  </a:cubicBezTo>
                  <a:lnTo>
                    <a:pt x="5555" y="14573"/>
                  </a:lnTo>
                  <a:cubicBezTo>
                    <a:pt x="5603" y="14606"/>
                    <a:pt x="5659" y="14624"/>
                    <a:pt x="5716" y="14624"/>
                  </a:cubicBezTo>
                  <a:cubicBezTo>
                    <a:pt x="5785" y="14624"/>
                    <a:pt x="5856" y="14597"/>
                    <a:pt x="5915" y="14537"/>
                  </a:cubicBezTo>
                  <a:lnTo>
                    <a:pt x="16339" y="4114"/>
                  </a:lnTo>
                  <a:cubicBezTo>
                    <a:pt x="16411" y="4042"/>
                    <a:pt x="16447" y="3934"/>
                    <a:pt x="16411" y="3862"/>
                  </a:cubicBezTo>
                  <a:cubicBezTo>
                    <a:pt x="16411" y="3753"/>
                    <a:pt x="16339" y="3681"/>
                    <a:pt x="16266" y="3645"/>
                  </a:cubicBezTo>
                  <a:lnTo>
                    <a:pt x="9269" y="38"/>
                  </a:lnTo>
                  <a:cubicBezTo>
                    <a:pt x="9218" y="13"/>
                    <a:pt x="9167" y="1"/>
                    <a:pt x="91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2" name="Google Shape;4832;p64"/>
            <p:cNvSpPr/>
            <p:nvPr/>
          </p:nvSpPr>
          <p:spPr>
            <a:xfrm>
              <a:off x="3659400" y="4259600"/>
              <a:ext cx="255200" cy="233550"/>
            </a:xfrm>
            <a:custGeom>
              <a:avLst/>
              <a:gdLst/>
              <a:ahLst/>
              <a:cxnLst/>
              <a:rect l="l" t="t" r="r" b="b"/>
              <a:pathLst>
                <a:path w="10208" h="9342" extrusionOk="0">
                  <a:moveTo>
                    <a:pt x="6601" y="0"/>
                  </a:moveTo>
                  <a:lnTo>
                    <a:pt x="1" y="7827"/>
                  </a:lnTo>
                  <a:lnTo>
                    <a:pt x="2598" y="9342"/>
                  </a:lnTo>
                  <a:lnTo>
                    <a:pt x="10208" y="1623"/>
                  </a:lnTo>
                  <a:lnTo>
                    <a:pt x="660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3" name="Google Shape;4833;p64"/>
            <p:cNvSpPr/>
            <p:nvPr/>
          </p:nvSpPr>
          <p:spPr>
            <a:xfrm>
              <a:off x="3651300" y="4252025"/>
              <a:ext cx="271425" cy="248425"/>
            </a:xfrm>
            <a:custGeom>
              <a:avLst/>
              <a:gdLst/>
              <a:ahLst/>
              <a:cxnLst/>
              <a:rect l="l" t="t" r="r" b="b"/>
              <a:pathLst>
                <a:path w="10857" h="9937" extrusionOk="0">
                  <a:moveTo>
                    <a:pt x="7032" y="655"/>
                  </a:moveTo>
                  <a:lnTo>
                    <a:pt x="10027" y="2035"/>
                  </a:lnTo>
                  <a:lnTo>
                    <a:pt x="2886" y="9284"/>
                  </a:lnTo>
                  <a:lnTo>
                    <a:pt x="758" y="8058"/>
                  </a:lnTo>
                  <a:lnTo>
                    <a:pt x="7032" y="655"/>
                  </a:lnTo>
                  <a:close/>
                  <a:moveTo>
                    <a:pt x="6955" y="1"/>
                  </a:moveTo>
                  <a:cubicBezTo>
                    <a:pt x="6853" y="1"/>
                    <a:pt x="6761" y="34"/>
                    <a:pt x="6709" y="87"/>
                  </a:cubicBezTo>
                  <a:lnTo>
                    <a:pt x="72" y="7914"/>
                  </a:lnTo>
                  <a:cubicBezTo>
                    <a:pt x="36" y="7986"/>
                    <a:pt x="0" y="8094"/>
                    <a:pt x="0" y="8166"/>
                  </a:cubicBezTo>
                  <a:cubicBezTo>
                    <a:pt x="36" y="8274"/>
                    <a:pt x="72" y="8346"/>
                    <a:pt x="144" y="8382"/>
                  </a:cubicBezTo>
                  <a:lnTo>
                    <a:pt x="2777" y="9897"/>
                  </a:lnTo>
                  <a:cubicBezTo>
                    <a:pt x="2819" y="9925"/>
                    <a:pt x="2865" y="9937"/>
                    <a:pt x="2913" y="9937"/>
                  </a:cubicBezTo>
                  <a:cubicBezTo>
                    <a:pt x="2991" y="9937"/>
                    <a:pt x="3071" y="9906"/>
                    <a:pt x="3138" y="9861"/>
                  </a:cubicBezTo>
                  <a:lnTo>
                    <a:pt x="10748" y="2143"/>
                  </a:lnTo>
                  <a:cubicBezTo>
                    <a:pt x="10820" y="2071"/>
                    <a:pt x="10856" y="1962"/>
                    <a:pt x="10820" y="1890"/>
                  </a:cubicBezTo>
                  <a:cubicBezTo>
                    <a:pt x="10820" y="1782"/>
                    <a:pt x="10748" y="1710"/>
                    <a:pt x="10640" y="1638"/>
                  </a:cubicBezTo>
                  <a:lnTo>
                    <a:pt x="7069" y="15"/>
                  </a:lnTo>
                  <a:cubicBezTo>
                    <a:pt x="7031" y="5"/>
                    <a:pt x="6992" y="1"/>
                    <a:pt x="69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4" name="Google Shape;4834;p64"/>
            <p:cNvSpPr/>
            <p:nvPr/>
          </p:nvSpPr>
          <p:spPr>
            <a:xfrm>
              <a:off x="2214925" y="4282725"/>
              <a:ext cx="151500" cy="319300"/>
            </a:xfrm>
            <a:custGeom>
              <a:avLst/>
              <a:gdLst/>
              <a:ahLst/>
              <a:cxnLst/>
              <a:rect l="l" t="t" r="r" b="b"/>
              <a:pathLst>
                <a:path w="6060" h="12772" extrusionOk="0">
                  <a:moveTo>
                    <a:pt x="2113" y="0"/>
                  </a:moveTo>
                  <a:cubicBezTo>
                    <a:pt x="1723" y="0"/>
                    <a:pt x="1333" y="155"/>
                    <a:pt x="974" y="482"/>
                  </a:cubicBezTo>
                  <a:cubicBezTo>
                    <a:pt x="0" y="1384"/>
                    <a:pt x="577" y="3440"/>
                    <a:pt x="830" y="4522"/>
                  </a:cubicBezTo>
                  <a:cubicBezTo>
                    <a:pt x="1227" y="6469"/>
                    <a:pt x="1551" y="8453"/>
                    <a:pt x="2200" y="10328"/>
                  </a:cubicBezTo>
                  <a:cubicBezTo>
                    <a:pt x="2489" y="11086"/>
                    <a:pt x="2814" y="12528"/>
                    <a:pt x="3751" y="12709"/>
                  </a:cubicBezTo>
                  <a:cubicBezTo>
                    <a:pt x="3943" y="12751"/>
                    <a:pt x="4121" y="12772"/>
                    <a:pt x="4285" y="12772"/>
                  </a:cubicBezTo>
                  <a:cubicBezTo>
                    <a:pt x="5503" y="12772"/>
                    <a:pt x="5956" y="11638"/>
                    <a:pt x="5987" y="10112"/>
                  </a:cubicBezTo>
                  <a:cubicBezTo>
                    <a:pt x="6060" y="7371"/>
                    <a:pt x="4761" y="3295"/>
                    <a:pt x="4473" y="2430"/>
                  </a:cubicBezTo>
                  <a:cubicBezTo>
                    <a:pt x="3988" y="899"/>
                    <a:pt x="3053" y="0"/>
                    <a:pt x="2113" y="0"/>
                  </a:cubicBezTo>
                  <a:close/>
                </a:path>
              </a:pathLst>
            </a:custGeom>
            <a:solidFill>
              <a:srgbClr val="7070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5" name="Google Shape;4835;p64"/>
            <p:cNvSpPr/>
            <p:nvPr/>
          </p:nvSpPr>
          <p:spPr>
            <a:xfrm>
              <a:off x="2218525" y="4275825"/>
              <a:ext cx="153300" cy="333650"/>
            </a:xfrm>
            <a:custGeom>
              <a:avLst/>
              <a:gdLst/>
              <a:ahLst/>
              <a:cxnLst/>
              <a:rect l="l" t="t" r="r" b="b"/>
              <a:pathLst>
                <a:path w="6132" h="13346" extrusionOk="0">
                  <a:moveTo>
                    <a:pt x="1984" y="578"/>
                  </a:moveTo>
                  <a:cubicBezTo>
                    <a:pt x="2345" y="578"/>
                    <a:pt x="2742" y="758"/>
                    <a:pt x="3102" y="1119"/>
                  </a:cubicBezTo>
                  <a:cubicBezTo>
                    <a:pt x="3463" y="1515"/>
                    <a:pt x="3824" y="2056"/>
                    <a:pt x="4040" y="2814"/>
                  </a:cubicBezTo>
                  <a:cubicBezTo>
                    <a:pt x="4329" y="3643"/>
                    <a:pt x="5555" y="7539"/>
                    <a:pt x="5555" y="10208"/>
                  </a:cubicBezTo>
                  <a:cubicBezTo>
                    <a:pt x="5555" y="10280"/>
                    <a:pt x="5555" y="10316"/>
                    <a:pt x="5555" y="10388"/>
                  </a:cubicBezTo>
                  <a:cubicBezTo>
                    <a:pt x="5519" y="11145"/>
                    <a:pt x="5411" y="11758"/>
                    <a:pt x="5194" y="12155"/>
                  </a:cubicBezTo>
                  <a:cubicBezTo>
                    <a:pt x="5050" y="12336"/>
                    <a:pt x="4942" y="12480"/>
                    <a:pt x="4761" y="12588"/>
                  </a:cubicBezTo>
                  <a:cubicBezTo>
                    <a:pt x="4581" y="12696"/>
                    <a:pt x="4401" y="12768"/>
                    <a:pt x="4112" y="12768"/>
                  </a:cubicBezTo>
                  <a:cubicBezTo>
                    <a:pt x="4004" y="12768"/>
                    <a:pt x="3824" y="12732"/>
                    <a:pt x="3679" y="12696"/>
                  </a:cubicBezTo>
                  <a:cubicBezTo>
                    <a:pt x="3499" y="12660"/>
                    <a:pt x="3355" y="12588"/>
                    <a:pt x="3211" y="12444"/>
                  </a:cubicBezTo>
                  <a:cubicBezTo>
                    <a:pt x="3030" y="12227"/>
                    <a:pt x="2850" y="11903"/>
                    <a:pt x="2706" y="11542"/>
                  </a:cubicBezTo>
                  <a:cubicBezTo>
                    <a:pt x="2561" y="11181"/>
                    <a:pt x="2453" y="10785"/>
                    <a:pt x="2345" y="10496"/>
                  </a:cubicBezTo>
                  <a:cubicBezTo>
                    <a:pt x="1696" y="8657"/>
                    <a:pt x="1371" y="6709"/>
                    <a:pt x="974" y="4761"/>
                  </a:cubicBezTo>
                  <a:cubicBezTo>
                    <a:pt x="830" y="4112"/>
                    <a:pt x="578" y="3175"/>
                    <a:pt x="578" y="2345"/>
                  </a:cubicBezTo>
                  <a:cubicBezTo>
                    <a:pt x="578" y="1768"/>
                    <a:pt x="722" y="1299"/>
                    <a:pt x="1047" y="1010"/>
                  </a:cubicBezTo>
                  <a:cubicBezTo>
                    <a:pt x="1371" y="722"/>
                    <a:pt x="1660" y="578"/>
                    <a:pt x="1984" y="578"/>
                  </a:cubicBezTo>
                  <a:close/>
                  <a:moveTo>
                    <a:pt x="1984" y="1"/>
                  </a:moveTo>
                  <a:cubicBezTo>
                    <a:pt x="1515" y="1"/>
                    <a:pt x="1047" y="181"/>
                    <a:pt x="650" y="542"/>
                  </a:cubicBezTo>
                  <a:cubicBezTo>
                    <a:pt x="109" y="1010"/>
                    <a:pt x="1" y="1696"/>
                    <a:pt x="1" y="2345"/>
                  </a:cubicBezTo>
                  <a:cubicBezTo>
                    <a:pt x="1" y="3283"/>
                    <a:pt x="253" y="4257"/>
                    <a:pt x="397" y="4870"/>
                  </a:cubicBezTo>
                  <a:cubicBezTo>
                    <a:pt x="794" y="6817"/>
                    <a:pt x="1083" y="8801"/>
                    <a:pt x="1804" y="10713"/>
                  </a:cubicBezTo>
                  <a:cubicBezTo>
                    <a:pt x="1912" y="11073"/>
                    <a:pt x="2056" y="11614"/>
                    <a:pt x="2309" y="12155"/>
                  </a:cubicBezTo>
                  <a:cubicBezTo>
                    <a:pt x="2453" y="12408"/>
                    <a:pt x="2597" y="12660"/>
                    <a:pt x="2778" y="12840"/>
                  </a:cubicBezTo>
                  <a:cubicBezTo>
                    <a:pt x="2994" y="13057"/>
                    <a:pt x="3247" y="13237"/>
                    <a:pt x="3535" y="13309"/>
                  </a:cubicBezTo>
                  <a:cubicBezTo>
                    <a:pt x="3752" y="13345"/>
                    <a:pt x="3932" y="13345"/>
                    <a:pt x="4112" y="13345"/>
                  </a:cubicBezTo>
                  <a:cubicBezTo>
                    <a:pt x="4473" y="13345"/>
                    <a:pt x="4798" y="13273"/>
                    <a:pt x="5086" y="13129"/>
                  </a:cubicBezTo>
                  <a:cubicBezTo>
                    <a:pt x="5483" y="12877"/>
                    <a:pt x="5735" y="12480"/>
                    <a:pt x="5916" y="12011"/>
                  </a:cubicBezTo>
                  <a:cubicBezTo>
                    <a:pt x="6060" y="11542"/>
                    <a:pt x="6132" y="11001"/>
                    <a:pt x="6132" y="10424"/>
                  </a:cubicBezTo>
                  <a:cubicBezTo>
                    <a:pt x="6132" y="10352"/>
                    <a:pt x="6132" y="10280"/>
                    <a:pt x="6132" y="10208"/>
                  </a:cubicBezTo>
                  <a:cubicBezTo>
                    <a:pt x="6132" y="7358"/>
                    <a:pt x="4906" y="3499"/>
                    <a:pt x="4617" y="2633"/>
                  </a:cubicBezTo>
                  <a:cubicBezTo>
                    <a:pt x="4365" y="1804"/>
                    <a:pt x="4004" y="1155"/>
                    <a:pt x="3535" y="722"/>
                  </a:cubicBezTo>
                  <a:cubicBezTo>
                    <a:pt x="3102" y="253"/>
                    <a:pt x="2561" y="1"/>
                    <a:pt x="19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6" name="Google Shape;4836;p64"/>
            <p:cNvSpPr/>
            <p:nvPr/>
          </p:nvSpPr>
          <p:spPr>
            <a:xfrm>
              <a:off x="2166225" y="4403450"/>
              <a:ext cx="113650" cy="239800"/>
            </a:xfrm>
            <a:custGeom>
              <a:avLst/>
              <a:gdLst/>
              <a:ahLst/>
              <a:cxnLst/>
              <a:rect l="l" t="t" r="r" b="b"/>
              <a:pathLst>
                <a:path w="4546" h="9592" extrusionOk="0">
                  <a:moveTo>
                    <a:pt x="1591" y="1"/>
                  </a:moveTo>
                  <a:cubicBezTo>
                    <a:pt x="1297" y="1"/>
                    <a:pt x="1000" y="121"/>
                    <a:pt x="722" y="378"/>
                  </a:cubicBezTo>
                  <a:cubicBezTo>
                    <a:pt x="1" y="1063"/>
                    <a:pt x="433" y="2578"/>
                    <a:pt x="614" y="3407"/>
                  </a:cubicBezTo>
                  <a:cubicBezTo>
                    <a:pt x="902" y="4850"/>
                    <a:pt x="1155" y="6329"/>
                    <a:pt x="1660" y="7772"/>
                  </a:cubicBezTo>
                  <a:cubicBezTo>
                    <a:pt x="1876" y="8313"/>
                    <a:pt x="2093" y="9395"/>
                    <a:pt x="2814" y="9539"/>
                  </a:cubicBezTo>
                  <a:cubicBezTo>
                    <a:pt x="2965" y="9574"/>
                    <a:pt x="3104" y="9591"/>
                    <a:pt x="3231" y="9591"/>
                  </a:cubicBezTo>
                  <a:cubicBezTo>
                    <a:pt x="4141" y="9591"/>
                    <a:pt x="4477" y="8730"/>
                    <a:pt x="4509" y="7591"/>
                  </a:cubicBezTo>
                  <a:cubicBezTo>
                    <a:pt x="4545" y="5535"/>
                    <a:pt x="3571" y="2470"/>
                    <a:pt x="3355" y="1820"/>
                  </a:cubicBezTo>
                  <a:cubicBezTo>
                    <a:pt x="2974" y="679"/>
                    <a:pt x="2290" y="1"/>
                    <a:pt x="159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7" name="Google Shape;4837;p64"/>
            <p:cNvSpPr/>
            <p:nvPr/>
          </p:nvSpPr>
          <p:spPr>
            <a:xfrm>
              <a:off x="2166225" y="4395750"/>
              <a:ext cx="119950" cy="255200"/>
            </a:xfrm>
            <a:custGeom>
              <a:avLst/>
              <a:gdLst/>
              <a:ahLst/>
              <a:cxnLst/>
              <a:rect l="l" t="t" r="r" b="b"/>
              <a:pathLst>
                <a:path w="4798" h="10208" extrusionOk="0">
                  <a:moveTo>
                    <a:pt x="1588" y="614"/>
                  </a:moveTo>
                  <a:cubicBezTo>
                    <a:pt x="1840" y="614"/>
                    <a:pt x="2129" y="722"/>
                    <a:pt x="2381" y="1010"/>
                  </a:cubicBezTo>
                  <a:cubicBezTo>
                    <a:pt x="2670" y="1263"/>
                    <a:pt x="2886" y="1696"/>
                    <a:pt x="3066" y="2237"/>
                  </a:cubicBezTo>
                  <a:cubicBezTo>
                    <a:pt x="3283" y="2850"/>
                    <a:pt x="4184" y="5771"/>
                    <a:pt x="4184" y="7755"/>
                  </a:cubicBezTo>
                  <a:lnTo>
                    <a:pt x="4184" y="7899"/>
                  </a:lnTo>
                  <a:cubicBezTo>
                    <a:pt x="4184" y="8440"/>
                    <a:pt x="4076" y="8909"/>
                    <a:pt x="3932" y="9198"/>
                  </a:cubicBezTo>
                  <a:cubicBezTo>
                    <a:pt x="3860" y="9342"/>
                    <a:pt x="3752" y="9414"/>
                    <a:pt x="3643" y="9486"/>
                  </a:cubicBezTo>
                  <a:cubicBezTo>
                    <a:pt x="3535" y="9558"/>
                    <a:pt x="3391" y="9594"/>
                    <a:pt x="3211" y="9594"/>
                  </a:cubicBezTo>
                  <a:cubicBezTo>
                    <a:pt x="3102" y="9594"/>
                    <a:pt x="2994" y="9594"/>
                    <a:pt x="2886" y="9558"/>
                  </a:cubicBezTo>
                  <a:cubicBezTo>
                    <a:pt x="2778" y="9558"/>
                    <a:pt x="2670" y="9486"/>
                    <a:pt x="2561" y="9378"/>
                  </a:cubicBezTo>
                  <a:cubicBezTo>
                    <a:pt x="2453" y="9234"/>
                    <a:pt x="2309" y="8981"/>
                    <a:pt x="2201" y="8729"/>
                  </a:cubicBezTo>
                  <a:cubicBezTo>
                    <a:pt x="2093" y="8476"/>
                    <a:pt x="2020" y="8188"/>
                    <a:pt x="1948" y="7971"/>
                  </a:cubicBezTo>
                  <a:cubicBezTo>
                    <a:pt x="1443" y="6601"/>
                    <a:pt x="1227" y="5122"/>
                    <a:pt x="902" y="3643"/>
                  </a:cubicBezTo>
                  <a:cubicBezTo>
                    <a:pt x="794" y="3174"/>
                    <a:pt x="614" y="2453"/>
                    <a:pt x="614" y="1876"/>
                  </a:cubicBezTo>
                  <a:cubicBezTo>
                    <a:pt x="614" y="1443"/>
                    <a:pt x="722" y="1083"/>
                    <a:pt x="938" y="902"/>
                  </a:cubicBezTo>
                  <a:cubicBezTo>
                    <a:pt x="1155" y="686"/>
                    <a:pt x="1371" y="614"/>
                    <a:pt x="1588" y="614"/>
                  </a:cubicBezTo>
                  <a:close/>
                  <a:moveTo>
                    <a:pt x="1588" y="1"/>
                  </a:moveTo>
                  <a:cubicBezTo>
                    <a:pt x="1227" y="1"/>
                    <a:pt x="830" y="181"/>
                    <a:pt x="542" y="469"/>
                  </a:cubicBezTo>
                  <a:cubicBezTo>
                    <a:pt x="109" y="830"/>
                    <a:pt x="1" y="1371"/>
                    <a:pt x="1" y="1876"/>
                  </a:cubicBezTo>
                  <a:cubicBezTo>
                    <a:pt x="1" y="2561"/>
                    <a:pt x="217" y="3319"/>
                    <a:pt x="325" y="3788"/>
                  </a:cubicBezTo>
                  <a:cubicBezTo>
                    <a:pt x="614" y="5230"/>
                    <a:pt x="866" y="6709"/>
                    <a:pt x="1371" y="8152"/>
                  </a:cubicBezTo>
                  <a:cubicBezTo>
                    <a:pt x="1479" y="8440"/>
                    <a:pt x="1588" y="8873"/>
                    <a:pt x="1768" y="9234"/>
                  </a:cubicBezTo>
                  <a:cubicBezTo>
                    <a:pt x="1876" y="9450"/>
                    <a:pt x="1984" y="9630"/>
                    <a:pt x="2129" y="9811"/>
                  </a:cubicBezTo>
                  <a:cubicBezTo>
                    <a:pt x="2309" y="9955"/>
                    <a:pt x="2489" y="10099"/>
                    <a:pt x="2742" y="10171"/>
                  </a:cubicBezTo>
                  <a:cubicBezTo>
                    <a:pt x="2922" y="10171"/>
                    <a:pt x="3066" y="10208"/>
                    <a:pt x="3211" y="10208"/>
                  </a:cubicBezTo>
                  <a:cubicBezTo>
                    <a:pt x="3499" y="10208"/>
                    <a:pt x="3752" y="10135"/>
                    <a:pt x="3932" y="10027"/>
                  </a:cubicBezTo>
                  <a:cubicBezTo>
                    <a:pt x="4257" y="9811"/>
                    <a:pt x="4473" y="9486"/>
                    <a:pt x="4617" y="9126"/>
                  </a:cubicBezTo>
                  <a:cubicBezTo>
                    <a:pt x="4725" y="8765"/>
                    <a:pt x="4798" y="8368"/>
                    <a:pt x="4798" y="7899"/>
                  </a:cubicBezTo>
                  <a:lnTo>
                    <a:pt x="4798" y="7755"/>
                  </a:lnTo>
                  <a:cubicBezTo>
                    <a:pt x="4798" y="5627"/>
                    <a:pt x="3860" y="2706"/>
                    <a:pt x="3643" y="2056"/>
                  </a:cubicBezTo>
                  <a:cubicBezTo>
                    <a:pt x="3463" y="1443"/>
                    <a:pt x="3175" y="938"/>
                    <a:pt x="2814" y="578"/>
                  </a:cubicBezTo>
                  <a:cubicBezTo>
                    <a:pt x="2453" y="217"/>
                    <a:pt x="2057" y="1"/>
                    <a:pt x="15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8" name="Google Shape;4838;p64"/>
            <p:cNvSpPr/>
            <p:nvPr/>
          </p:nvSpPr>
          <p:spPr>
            <a:xfrm>
              <a:off x="2527800" y="4365100"/>
              <a:ext cx="239875" cy="326075"/>
            </a:xfrm>
            <a:custGeom>
              <a:avLst/>
              <a:gdLst/>
              <a:ahLst/>
              <a:cxnLst/>
              <a:rect l="l" t="t" r="r" b="b"/>
              <a:pathLst>
                <a:path w="9595" h="13043" extrusionOk="0">
                  <a:moveTo>
                    <a:pt x="289" y="0"/>
                  </a:moveTo>
                  <a:cubicBezTo>
                    <a:pt x="289" y="1"/>
                    <a:pt x="1" y="5302"/>
                    <a:pt x="686" y="5699"/>
                  </a:cubicBezTo>
                  <a:cubicBezTo>
                    <a:pt x="1371" y="6096"/>
                    <a:pt x="3896" y="6781"/>
                    <a:pt x="4220" y="6853"/>
                  </a:cubicBezTo>
                  <a:cubicBezTo>
                    <a:pt x="4509" y="6961"/>
                    <a:pt x="4293" y="7358"/>
                    <a:pt x="3896" y="8728"/>
                  </a:cubicBezTo>
                  <a:cubicBezTo>
                    <a:pt x="3535" y="10099"/>
                    <a:pt x="3896" y="11975"/>
                    <a:pt x="5086" y="12660"/>
                  </a:cubicBezTo>
                  <a:cubicBezTo>
                    <a:pt x="5525" y="12913"/>
                    <a:pt x="5920" y="13043"/>
                    <a:pt x="6250" y="13043"/>
                  </a:cubicBezTo>
                  <a:cubicBezTo>
                    <a:pt x="6812" y="13043"/>
                    <a:pt x="7182" y="12663"/>
                    <a:pt x="7250" y="11866"/>
                  </a:cubicBezTo>
                  <a:cubicBezTo>
                    <a:pt x="7358" y="10604"/>
                    <a:pt x="9594" y="6961"/>
                    <a:pt x="8909" y="5879"/>
                  </a:cubicBezTo>
                  <a:cubicBezTo>
                    <a:pt x="8224" y="4797"/>
                    <a:pt x="7142" y="3715"/>
                    <a:pt x="4978" y="3427"/>
                  </a:cubicBezTo>
                  <a:cubicBezTo>
                    <a:pt x="2850" y="3138"/>
                    <a:pt x="289" y="0"/>
                    <a:pt x="2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9" name="Google Shape;4839;p64"/>
            <p:cNvSpPr/>
            <p:nvPr/>
          </p:nvSpPr>
          <p:spPr>
            <a:xfrm>
              <a:off x="2526000" y="4357550"/>
              <a:ext cx="235350" cy="341200"/>
            </a:xfrm>
            <a:custGeom>
              <a:avLst/>
              <a:gdLst/>
              <a:ahLst/>
              <a:cxnLst/>
              <a:rect l="l" t="t" r="r" b="b"/>
              <a:pathLst>
                <a:path w="9414" h="13648" extrusionOk="0">
                  <a:moveTo>
                    <a:pt x="613" y="1069"/>
                  </a:moveTo>
                  <a:cubicBezTo>
                    <a:pt x="885" y="1369"/>
                    <a:pt x="1254" y="1751"/>
                    <a:pt x="1696" y="2142"/>
                  </a:cubicBezTo>
                  <a:cubicBezTo>
                    <a:pt x="2633" y="2971"/>
                    <a:pt x="3824" y="3873"/>
                    <a:pt x="5014" y="4053"/>
                  </a:cubicBezTo>
                  <a:cubicBezTo>
                    <a:pt x="6060" y="4161"/>
                    <a:pt x="6817" y="4486"/>
                    <a:pt x="7394" y="4919"/>
                  </a:cubicBezTo>
                  <a:cubicBezTo>
                    <a:pt x="7971" y="5316"/>
                    <a:pt x="8404" y="5821"/>
                    <a:pt x="8729" y="6362"/>
                  </a:cubicBezTo>
                  <a:cubicBezTo>
                    <a:pt x="8765" y="6434"/>
                    <a:pt x="8801" y="6542"/>
                    <a:pt x="8801" y="6722"/>
                  </a:cubicBezTo>
                  <a:cubicBezTo>
                    <a:pt x="8801" y="7047"/>
                    <a:pt x="8729" y="7480"/>
                    <a:pt x="8548" y="7948"/>
                  </a:cubicBezTo>
                  <a:cubicBezTo>
                    <a:pt x="8332" y="8670"/>
                    <a:pt x="7971" y="9463"/>
                    <a:pt x="7647" y="10221"/>
                  </a:cubicBezTo>
                  <a:cubicBezTo>
                    <a:pt x="7502" y="10617"/>
                    <a:pt x="7358" y="10942"/>
                    <a:pt x="7214" y="11267"/>
                  </a:cubicBezTo>
                  <a:cubicBezTo>
                    <a:pt x="7106" y="11591"/>
                    <a:pt x="7034" y="11880"/>
                    <a:pt x="7034" y="12132"/>
                  </a:cubicBezTo>
                  <a:cubicBezTo>
                    <a:pt x="6997" y="12493"/>
                    <a:pt x="6889" y="12745"/>
                    <a:pt x="6781" y="12854"/>
                  </a:cubicBezTo>
                  <a:cubicBezTo>
                    <a:pt x="6673" y="12998"/>
                    <a:pt x="6529" y="13034"/>
                    <a:pt x="6312" y="13034"/>
                  </a:cubicBezTo>
                  <a:cubicBezTo>
                    <a:pt x="6060" y="13034"/>
                    <a:pt x="5735" y="12926"/>
                    <a:pt x="5302" y="12709"/>
                  </a:cubicBezTo>
                  <a:cubicBezTo>
                    <a:pt x="4942" y="12493"/>
                    <a:pt x="4653" y="12096"/>
                    <a:pt x="4437" y="11663"/>
                  </a:cubicBezTo>
                  <a:cubicBezTo>
                    <a:pt x="4256" y="11195"/>
                    <a:pt x="4148" y="10654"/>
                    <a:pt x="4148" y="10113"/>
                  </a:cubicBezTo>
                  <a:cubicBezTo>
                    <a:pt x="4148" y="9788"/>
                    <a:pt x="4184" y="9427"/>
                    <a:pt x="4256" y="9103"/>
                  </a:cubicBezTo>
                  <a:cubicBezTo>
                    <a:pt x="4401" y="8670"/>
                    <a:pt x="4509" y="8309"/>
                    <a:pt x="4581" y="8057"/>
                  </a:cubicBezTo>
                  <a:cubicBezTo>
                    <a:pt x="4653" y="7768"/>
                    <a:pt x="4725" y="7588"/>
                    <a:pt x="4725" y="7407"/>
                  </a:cubicBezTo>
                  <a:cubicBezTo>
                    <a:pt x="4725" y="7299"/>
                    <a:pt x="4689" y="7191"/>
                    <a:pt x="4653" y="7083"/>
                  </a:cubicBezTo>
                  <a:cubicBezTo>
                    <a:pt x="4581" y="6975"/>
                    <a:pt x="4473" y="6903"/>
                    <a:pt x="4365" y="6866"/>
                  </a:cubicBezTo>
                  <a:cubicBezTo>
                    <a:pt x="4292" y="6866"/>
                    <a:pt x="4076" y="6794"/>
                    <a:pt x="3788" y="6722"/>
                  </a:cubicBezTo>
                  <a:cubicBezTo>
                    <a:pt x="3355" y="6578"/>
                    <a:pt x="2742" y="6398"/>
                    <a:pt x="2164" y="6217"/>
                  </a:cubicBezTo>
                  <a:cubicBezTo>
                    <a:pt x="1623" y="6037"/>
                    <a:pt x="1119" y="5857"/>
                    <a:pt x="902" y="5748"/>
                  </a:cubicBezTo>
                  <a:cubicBezTo>
                    <a:pt x="902" y="5712"/>
                    <a:pt x="830" y="5604"/>
                    <a:pt x="794" y="5388"/>
                  </a:cubicBezTo>
                  <a:cubicBezTo>
                    <a:pt x="650" y="4811"/>
                    <a:pt x="578" y="3693"/>
                    <a:pt x="578" y="2683"/>
                  </a:cubicBezTo>
                  <a:cubicBezTo>
                    <a:pt x="578" y="2091"/>
                    <a:pt x="611" y="1499"/>
                    <a:pt x="613" y="1069"/>
                  </a:cubicBezTo>
                  <a:close/>
                  <a:moveTo>
                    <a:pt x="354" y="0"/>
                  </a:moveTo>
                  <a:cubicBezTo>
                    <a:pt x="323" y="0"/>
                    <a:pt x="289" y="5"/>
                    <a:pt x="253" y="14"/>
                  </a:cubicBezTo>
                  <a:cubicBezTo>
                    <a:pt x="145" y="50"/>
                    <a:pt x="73" y="158"/>
                    <a:pt x="73" y="302"/>
                  </a:cubicBezTo>
                  <a:cubicBezTo>
                    <a:pt x="73" y="302"/>
                    <a:pt x="0" y="1420"/>
                    <a:pt x="0" y="2683"/>
                  </a:cubicBezTo>
                  <a:cubicBezTo>
                    <a:pt x="0" y="3440"/>
                    <a:pt x="0" y="4197"/>
                    <a:pt x="73" y="4847"/>
                  </a:cubicBezTo>
                  <a:cubicBezTo>
                    <a:pt x="109" y="5171"/>
                    <a:pt x="181" y="5460"/>
                    <a:pt x="217" y="5676"/>
                  </a:cubicBezTo>
                  <a:cubicBezTo>
                    <a:pt x="253" y="5784"/>
                    <a:pt x="289" y="5893"/>
                    <a:pt x="361" y="6001"/>
                  </a:cubicBezTo>
                  <a:cubicBezTo>
                    <a:pt x="397" y="6109"/>
                    <a:pt x="469" y="6181"/>
                    <a:pt x="614" y="6253"/>
                  </a:cubicBezTo>
                  <a:cubicBezTo>
                    <a:pt x="794" y="6362"/>
                    <a:pt x="1082" y="6470"/>
                    <a:pt x="1443" y="6614"/>
                  </a:cubicBezTo>
                  <a:cubicBezTo>
                    <a:pt x="1984" y="6794"/>
                    <a:pt x="2597" y="6975"/>
                    <a:pt x="3138" y="7155"/>
                  </a:cubicBezTo>
                  <a:cubicBezTo>
                    <a:pt x="3565" y="7277"/>
                    <a:pt x="3940" y="7373"/>
                    <a:pt x="4111" y="7422"/>
                  </a:cubicBezTo>
                  <a:lnTo>
                    <a:pt x="4111" y="7422"/>
                  </a:lnTo>
                  <a:cubicBezTo>
                    <a:pt x="4105" y="7478"/>
                    <a:pt x="4069" y="7648"/>
                    <a:pt x="4004" y="7876"/>
                  </a:cubicBezTo>
                  <a:cubicBezTo>
                    <a:pt x="3932" y="8129"/>
                    <a:pt x="3824" y="8489"/>
                    <a:pt x="3679" y="8958"/>
                  </a:cubicBezTo>
                  <a:cubicBezTo>
                    <a:pt x="3571" y="9319"/>
                    <a:pt x="3535" y="9716"/>
                    <a:pt x="3535" y="10113"/>
                  </a:cubicBezTo>
                  <a:cubicBezTo>
                    <a:pt x="3535" y="10726"/>
                    <a:pt x="3643" y="11339"/>
                    <a:pt x="3896" y="11880"/>
                  </a:cubicBezTo>
                  <a:cubicBezTo>
                    <a:pt x="4148" y="12421"/>
                    <a:pt x="4509" y="12926"/>
                    <a:pt x="5014" y="13214"/>
                  </a:cubicBezTo>
                  <a:cubicBezTo>
                    <a:pt x="5483" y="13467"/>
                    <a:pt x="5915" y="13647"/>
                    <a:pt x="6312" y="13647"/>
                  </a:cubicBezTo>
                  <a:cubicBezTo>
                    <a:pt x="6673" y="13647"/>
                    <a:pt x="6997" y="13503"/>
                    <a:pt x="7250" y="13250"/>
                  </a:cubicBezTo>
                  <a:cubicBezTo>
                    <a:pt x="7466" y="12998"/>
                    <a:pt x="7575" y="12637"/>
                    <a:pt x="7611" y="12204"/>
                  </a:cubicBezTo>
                  <a:cubicBezTo>
                    <a:pt x="7647" y="11988"/>
                    <a:pt x="7755" y="11591"/>
                    <a:pt x="7899" y="11158"/>
                  </a:cubicBezTo>
                  <a:cubicBezTo>
                    <a:pt x="8152" y="10509"/>
                    <a:pt x="8548" y="9680"/>
                    <a:pt x="8837" y="8922"/>
                  </a:cubicBezTo>
                  <a:cubicBezTo>
                    <a:pt x="9162" y="8129"/>
                    <a:pt x="9414" y="7371"/>
                    <a:pt x="9414" y="6722"/>
                  </a:cubicBezTo>
                  <a:cubicBezTo>
                    <a:pt x="9414" y="6470"/>
                    <a:pt x="9378" y="6253"/>
                    <a:pt x="9234" y="6037"/>
                  </a:cubicBezTo>
                  <a:cubicBezTo>
                    <a:pt x="8873" y="5460"/>
                    <a:pt x="8404" y="4883"/>
                    <a:pt x="7755" y="4414"/>
                  </a:cubicBezTo>
                  <a:cubicBezTo>
                    <a:pt x="7070" y="3945"/>
                    <a:pt x="6240" y="3584"/>
                    <a:pt x="5086" y="3440"/>
                  </a:cubicBezTo>
                  <a:cubicBezTo>
                    <a:pt x="4148" y="3332"/>
                    <a:pt x="2994" y="2502"/>
                    <a:pt x="2092" y="1673"/>
                  </a:cubicBezTo>
                  <a:cubicBezTo>
                    <a:pt x="1660" y="1276"/>
                    <a:pt x="1263" y="879"/>
                    <a:pt x="1010" y="591"/>
                  </a:cubicBezTo>
                  <a:cubicBezTo>
                    <a:pt x="866" y="447"/>
                    <a:pt x="758" y="338"/>
                    <a:pt x="686" y="230"/>
                  </a:cubicBezTo>
                  <a:cubicBezTo>
                    <a:pt x="614" y="158"/>
                    <a:pt x="578" y="122"/>
                    <a:pt x="578" y="122"/>
                  </a:cubicBezTo>
                  <a:cubicBezTo>
                    <a:pt x="523" y="41"/>
                    <a:pt x="449" y="0"/>
                    <a:pt x="3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0" name="Google Shape;4840;p64"/>
            <p:cNvSpPr/>
            <p:nvPr/>
          </p:nvSpPr>
          <p:spPr>
            <a:xfrm>
              <a:off x="2313200" y="4261075"/>
              <a:ext cx="151500" cy="319325"/>
            </a:xfrm>
            <a:custGeom>
              <a:avLst/>
              <a:gdLst/>
              <a:ahLst/>
              <a:cxnLst/>
              <a:rect l="l" t="t" r="r" b="b"/>
              <a:pathLst>
                <a:path w="6060" h="12773" extrusionOk="0">
                  <a:moveTo>
                    <a:pt x="2142" y="1"/>
                  </a:moveTo>
                  <a:cubicBezTo>
                    <a:pt x="1757" y="1"/>
                    <a:pt x="1370" y="155"/>
                    <a:pt x="1011" y="482"/>
                  </a:cubicBezTo>
                  <a:cubicBezTo>
                    <a:pt x="1" y="1384"/>
                    <a:pt x="614" y="3440"/>
                    <a:pt x="830" y="4522"/>
                  </a:cubicBezTo>
                  <a:cubicBezTo>
                    <a:pt x="1263" y="6470"/>
                    <a:pt x="1552" y="8453"/>
                    <a:pt x="2237" y="10329"/>
                  </a:cubicBezTo>
                  <a:cubicBezTo>
                    <a:pt x="2525" y="11086"/>
                    <a:pt x="2850" y="12529"/>
                    <a:pt x="3788" y="12709"/>
                  </a:cubicBezTo>
                  <a:cubicBezTo>
                    <a:pt x="3980" y="12752"/>
                    <a:pt x="4157" y="12772"/>
                    <a:pt x="4321" y="12772"/>
                  </a:cubicBezTo>
                  <a:cubicBezTo>
                    <a:pt x="5540" y="12772"/>
                    <a:pt x="5992" y="11639"/>
                    <a:pt x="6024" y="10112"/>
                  </a:cubicBezTo>
                  <a:cubicBezTo>
                    <a:pt x="6060" y="7371"/>
                    <a:pt x="4798" y="3296"/>
                    <a:pt x="4509" y="2430"/>
                  </a:cubicBezTo>
                  <a:cubicBezTo>
                    <a:pt x="3999" y="900"/>
                    <a:pt x="3074" y="1"/>
                    <a:pt x="2142" y="1"/>
                  </a:cubicBezTo>
                  <a:close/>
                </a:path>
              </a:pathLst>
            </a:custGeom>
            <a:solidFill>
              <a:srgbClr val="7070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1" name="Google Shape;4841;p64"/>
            <p:cNvSpPr/>
            <p:nvPr/>
          </p:nvSpPr>
          <p:spPr>
            <a:xfrm>
              <a:off x="2316800" y="4254175"/>
              <a:ext cx="154225" cy="333650"/>
            </a:xfrm>
            <a:custGeom>
              <a:avLst/>
              <a:gdLst/>
              <a:ahLst/>
              <a:cxnLst/>
              <a:rect l="l" t="t" r="r" b="b"/>
              <a:pathLst>
                <a:path w="6169" h="13346" extrusionOk="0">
                  <a:moveTo>
                    <a:pt x="2021" y="578"/>
                  </a:moveTo>
                  <a:cubicBezTo>
                    <a:pt x="2381" y="578"/>
                    <a:pt x="2778" y="758"/>
                    <a:pt x="3139" y="1119"/>
                  </a:cubicBezTo>
                  <a:cubicBezTo>
                    <a:pt x="3499" y="1516"/>
                    <a:pt x="3824" y="2057"/>
                    <a:pt x="4076" y="2814"/>
                  </a:cubicBezTo>
                  <a:cubicBezTo>
                    <a:pt x="4365" y="3644"/>
                    <a:pt x="5591" y="7539"/>
                    <a:pt x="5555" y="10208"/>
                  </a:cubicBezTo>
                  <a:cubicBezTo>
                    <a:pt x="5555" y="10280"/>
                    <a:pt x="5555" y="10316"/>
                    <a:pt x="5555" y="10388"/>
                  </a:cubicBezTo>
                  <a:cubicBezTo>
                    <a:pt x="5555" y="11146"/>
                    <a:pt x="5447" y="11759"/>
                    <a:pt x="5195" y="12156"/>
                  </a:cubicBezTo>
                  <a:cubicBezTo>
                    <a:pt x="5086" y="12336"/>
                    <a:pt x="4942" y="12516"/>
                    <a:pt x="4798" y="12588"/>
                  </a:cubicBezTo>
                  <a:cubicBezTo>
                    <a:pt x="4617" y="12697"/>
                    <a:pt x="4401" y="12769"/>
                    <a:pt x="4149" y="12769"/>
                  </a:cubicBezTo>
                  <a:cubicBezTo>
                    <a:pt x="4004" y="12769"/>
                    <a:pt x="3860" y="12733"/>
                    <a:pt x="3680" y="12697"/>
                  </a:cubicBezTo>
                  <a:cubicBezTo>
                    <a:pt x="3535" y="12661"/>
                    <a:pt x="3391" y="12588"/>
                    <a:pt x="3247" y="12444"/>
                  </a:cubicBezTo>
                  <a:cubicBezTo>
                    <a:pt x="3031" y="12228"/>
                    <a:pt x="2886" y="11903"/>
                    <a:pt x="2742" y="11542"/>
                  </a:cubicBezTo>
                  <a:cubicBezTo>
                    <a:pt x="2598" y="11182"/>
                    <a:pt x="2490" y="10785"/>
                    <a:pt x="2381" y="10497"/>
                  </a:cubicBezTo>
                  <a:cubicBezTo>
                    <a:pt x="1696" y="8657"/>
                    <a:pt x="1408" y="6709"/>
                    <a:pt x="975" y="4762"/>
                  </a:cubicBezTo>
                  <a:cubicBezTo>
                    <a:pt x="867" y="4113"/>
                    <a:pt x="614" y="3175"/>
                    <a:pt x="614" y="2345"/>
                  </a:cubicBezTo>
                  <a:cubicBezTo>
                    <a:pt x="614" y="1768"/>
                    <a:pt x="722" y="1299"/>
                    <a:pt x="1047" y="1011"/>
                  </a:cubicBezTo>
                  <a:cubicBezTo>
                    <a:pt x="1371" y="722"/>
                    <a:pt x="1696" y="578"/>
                    <a:pt x="2021" y="578"/>
                  </a:cubicBezTo>
                  <a:close/>
                  <a:moveTo>
                    <a:pt x="2021" y="1"/>
                  </a:moveTo>
                  <a:cubicBezTo>
                    <a:pt x="1516" y="1"/>
                    <a:pt x="1047" y="181"/>
                    <a:pt x="650" y="542"/>
                  </a:cubicBezTo>
                  <a:cubicBezTo>
                    <a:pt x="145" y="1011"/>
                    <a:pt x="1" y="1696"/>
                    <a:pt x="1" y="2345"/>
                  </a:cubicBezTo>
                  <a:cubicBezTo>
                    <a:pt x="1" y="3283"/>
                    <a:pt x="289" y="4257"/>
                    <a:pt x="398" y="4870"/>
                  </a:cubicBezTo>
                  <a:cubicBezTo>
                    <a:pt x="830" y="6818"/>
                    <a:pt x="1119" y="8801"/>
                    <a:pt x="1804" y="10713"/>
                  </a:cubicBezTo>
                  <a:cubicBezTo>
                    <a:pt x="1949" y="11074"/>
                    <a:pt x="2093" y="11615"/>
                    <a:pt x="2345" y="12156"/>
                  </a:cubicBezTo>
                  <a:cubicBezTo>
                    <a:pt x="2453" y="12408"/>
                    <a:pt x="2634" y="12661"/>
                    <a:pt x="2814" y="12841"/>
                  </a:cubicBezTo>
                  <a:cubicBezTo>
                    <a:pt x="2994" y="13057"/>
                    <a:pt x="3247" y="13238"/>
                    <a:pt x="3572" y="13274"/>
                  </a:cubicBezTo>
                  <a:cubicBezTo>
                    <a:pt x="3788" y="13346"/>
                    <a:pt x="3968" y="13346"/>
                    <a:pt x="4149" y="13346"/>
                  </a:cubicBezTo>
                  <a:cubicBezTo>
                    <a:pt x="4509" y="13346"/>
                    <a:pt x="4834" y="13274"/>
                    <a:pt x="5086" y="13129"/>
                  </a:cubicBezTo>
                  <a:cubicBezTo>
                    <a:pt x="5483" y="12877"/>
                    <a:pt x="5772" y="12480"/>
                    <a:pt x="5916" y="12011"/>
                  </a:cubicBezTo>
                  <a:cubicBezTo>
                    <a:pt x="6096" y="11542"/>
                    <a:pt x="6168" y="11001"/>
                    <a:pt x="6168" y="10424"/>
                  </a:cubicBezTo>
                  <a:cubicBezTo>
                    <a:pt x="6168" y="10352"/>
                    <a:pt x="6168" y="10280"/>
                    <a:pt x="6168" y="10208"/>
                  </a:cubicBezTo>
                  <a:cubicBezTo>
                    <a:pt x="6168" y="7359"/>
                    <a:pt x="4942" y="3499"/>
                    <a:pt x="4654" y="2634"/>
                  </a:cubicBezTo>
                  <a:cubicBezTo>
                    <a:pt x="4401" y="1804"/>
                    <a:pt x="4004" y="1155"/>
                    <a:pt x="3572" y="722"/>
                  </a:cubicBezTo>
                  <a:cubicBezTo>
                    <a:pt x="3103" y="253"/>
                    <a:pt x="2562" y="1"/>
                    <a:pt x="20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2" name="Google Shape;4842;p64"/>
            <p:cNvSpPr/>
            <p:nvPr/>
          </p:nvSpPr>
          <p:spPr>
            <a:xfrm>
              <a:off x="2431325" y="4289025"/>
              <a:ext cx="151500" cy="319325"/>
            </a:xfrm>
            <a:custGeom>
              <a:avLst/>
              <a:gdLst/>
              <a:ahLst/>
              <a:cxnLst/>
              <a:rect l="l" t="t" r="r" b="b"/>
              <a:pathLst>
                <a:path w="6060" h="12773" extrusionOk="0">
                  <a:moveTo>
                    <a:pt x="2113" y="1"/>
                  </a:moveTo>
                  <a:cubicBezTo>
                    <a:pt x="1723" y="1"/>
                    <a:pt x="1333" y="155"/>
                    <a:pt x="974" y="482"/>
                  </a:cubicBezTo>
                  <a:cubicBezTo>
                    <a:pt x="0" y="1384"/>
                    <a:pt x="577" y="3440"/>
                    <a:pt x="830" y="4522"/>
                  </a:cubicBezTo>
                  <a:cubicBezTo>
                    <a:pt x="1227" y="6470"/>
                    <a:pt x="1515" y="8453"/>
                    <a:pt x="2201" y="10329"/>
                  </a:cubicBezTo>
                  <a:cubicBezTo>
                    <a:pt x="2489" y="11086"/>
                    <a:pt x="2814" y="12493"/>
                    <a:pt x="3751" y="12709"/>
                  </a:cubicBezTo>
                  <a:cubicBezTo>
                    <a:pt x="3944" y="12752"/>
                    <a:pt x="4121" y="12772"/>
                    <a:pt x="4285" y="12772"/>
                  </a:cubicBezTo>
                  <a:cubicBezTo>
                    <a:pt x="5503" y="12772"/>
                    <a:pt x="5956" y="11639"/>
                    <a:pt x="5988" y="10112"/>
                  </a:cubicBezTo>
                  <a:cubicBezTo>
                    <a:pt x="6060" y="7335"/>
                    <a:pt x="4761" y="3296"/>
                    <a:pt x="4473" y="2430"/>
                  </a:cubicBezTo>
                  <a:cubicBezTo>
                    <a:pt x="3988" y="900"/>
                    <a:pt x="3053" y="1"/>
                    <a:pt x="2113" y="1"/>
                  </a:cubicBezTo>
                  <a:close/>
                </a:path>
              </a:pathLst>
            </a:custGeom>
            <a:solidFill>
              <a:srgbClr val="7070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3" name="Google Shape;4843;p64"/>
            <p:cNvSpPr/>
            <p:nvPr/>
          </p:nvSpPr>
          <p:spPr>
            <a:xfrm>
              <a:off x="2434025" y="4281225"/>
              <a:ext cx="154225" cy="334550"/>
            </a:xfrm>
            <a:custGeom>
              <a:avLst/>
              <a:gdLst/>
              <a:ahLst/>
              <a:cxnLst/>
              <a:rect l="l" t="t" r="r" b="b"/>
              <a:pathLst>
                <a:path w="6169" h="13382" extrusionOk="0">
                  <a:moveTo>
                    <a:pt x="2020" y="614"/>
                  </a:moveTo>
                  <a:cubicBezTo>
                    <a:pt x="2381" y="614"/>
                    <a:pt x="2778" y="794"/>
                    <a:pt x="3138" y="1155"/>
                  </a:cubicBezTo>
                  <a:cubicBezTo>
                    <a:pt x="3499" y="1516"/>
                    <a:pt x="3860" y="2093"/>
                    <a:pt x="4076" y="2814"/>
                  </a:cubicBezTo>
                  <a:cubicBezTo>
                    <a:pt x="4365" y="3680"/>
                    <a:pt x="5591" y="7539"/>
                    <a:pt x="5591" y="10208"/>
                  </a:cubicBezTo>
                  <a:cubicBezTo>
                    <a:pt x="5591" y="10280"/>
                    <a:pt x="5591" y="10352"/>
                    <a:pt x="5591" y="10424"/>
                  </a:cubicBezTo>
                  <a:cubicBezTo>
                    <a:pt x="5555" y="11146"/>
                    <a:pt x="5447" y="11759"/>
                    <a:pt x="5230" y="12192"/>
                  </a:cubicBezTo>
                  <a:cubicBezTo>
                    <a:pt x="5086" y="12372"/>
                    <a:pt x="4978" y="12516"/>
                    <a:pt x="4798" y="12624"/>
                  </a:cubicBezTo>
                  <a:cubicBezTo>
                    <a:pt x="4617" y="12733"/>
                    <a:pt x="4437" y="12769"/>
                    <a:pt x="4148" y="12769"/>
                  </a:cubicBezTo>
                  <a:cubicBezTo>
                    <a:pt x="4040" y="12769"/>
                    <a:pt x="3860" y="12769"/>
                    <a:pt x="3716" y="12733"/>
                  </a:cubicBezTo>
                  <a:cubicBezTo>
                    <a:pt x="3535" y="12697"/>
                    <a:pt x="3391" y="12588"/>
                    <a:pt x="3247" y="12444"/>
                  </a:cubicBezTo>
                  <a:cubicBezTo>
                    <a:pt x="3066" y="12264"/>
                    <a:pt x="2886" y="11903"/>
                    <a:pt x="2742" y="11542"/>
                  </a:cubicBezTo>
                  <a:cubicBezTo>
                    <a:pt x="2597" y="11182"/>
                    <a:pt x="2489" y="10821"/>
                    <a:pt x="2381" y="10533"/>
                  </a:cubicBezTo>
                  <a:cubicBezTo>
                    <a:pt x="1732" y="8693"/>
                    <a:pt x="1407" y="6746"/>
                    <a:pt x="1010" y="4762"/>
                  </a:cubicBezTo>
                  <a:cubicBezTo>
                    <a:pt x="866" y="4113"/>
                    <a:pt x="614" y="3175"/>
                    <a:pt x="614" y="2381"/>
                  </a:cubicBezTo>
                  <a:cubicBezTo>
                    <a:pt x="614" y="1804"/>
                    <a:pt x="758" y="1299"/>
                    <a:pt x="1083" y="1011"/>
                  </a:cubicBezTo>
                  <a:cubicBezTo>
                    <a:pt x="1407" y="722"/>
                    <a:pt x="1696" y="614"/>
                    <a:pt x="2020" y="614"/>
                  </a:cubicBezTo>
                  <a:close/>
                  <a:moveTo>
                    <a:pt x="2020" y="1"/>
                  </a:moveTo>
                  <a:cubicBezTo>
                    <a:pt x="1551" y="1"/>
                    <a:pt x="1083" y="217"/>
                    <a:pt x="650" y="578"/>
                  </a:cubicBezTo>
                  <a:cubicBezTo>
                    <a:pt x="145" y="1047"/>
                    <a:pt x="1" y="1732"/>
                    <a:pt x="1" y="2381"/>
                  </a:cubicBezTo>
                  <a:cubicBezTo>
                    <a:pt x="37" y="3319"/>
                    <a:pt x="289" y="4257"/>
                    <a:pt x="397" y="4906"/>
                  </a:cubicBezTo>
                  <a:cubicBezTo>
                    <a:pt x="830" y="6818"/>
                    <a:pt x="1119" y="8801"/>
                    <a:pt x="1840" y="10749"/>
                  </a:cubicBezTo>
                  <a:cubicBezTo>
                    <a:pt x="1948" y="11074"/>
                    <a:pt x="2093" y="11651"/>
                    <a:pt x="2345" y="12156"/>
                  </a:cubicBezTo>
                  <a:cubicBezTo>
                    <a:pt x="2489" y="12408"/>
                    <a:pt x="2634" y="12661"/>
                    <a:pt x="2814" y="12877"/>
                  </a:cubicBezTo>
                  <a:cubicBezTo>
                    <a:pt x="3030" y="13093"/>
                    <a:pt x="3283" y="13238"/>
                    <a:pt x="3571" y="13310"/>
                  </a:cubicBezTo>
                  <a:cubicBezTo>
                    <a:pt x="3788" y="13346"/>
                    <a:pt x="3968" y="13382"/>
                    <a:pt x="4148" y="13382"/>
                  </a:cubicBezTo>
                  <a:cubicBezTo>
                    <a:pt x="4509" y="13382"/>
                    <a:pt x="4834" y="13310"/>
                    <a:pt x="5122" y="13129"/>
                  </a:cubicBezTo>
                  <a:cubicBezTo>
                    <a:pt x="5519" y="12877"/>
                    <a:pt x="5771" y="12480"/>
                    <a:pt x="5916" y="12047"/>
                  </a:cubicBezTo>
                  <a:cubicBezTo>
                    <a:pt x="6096" y="11579"/>
                    <a:pt x="6168" y="11038"/>
                    <a:pt x="6168" y="10424"/>
                  </a:cubicBezTo>
                  <a:cubicBezTo>
                    <a:pt x="6168" y="10352"/>
                    <a:pt x="6168" y="10280"/>
                    <a:pt x="6168" y="10208"/>
                  </a:cubicBezTo>
                  <a:cubicBezTo>
                    <a:pt x="6168" y="7395"/>
                    <a:pt x="4942" y="3500"/>
                    <a:pt x="4653" y="2634"/>
                  </a:cubicBezTo>
                  <a:cubicBezTo>
                    <a:pt x="4401" y="1840"/>
                    <a:pt x="4040" y="1191"/>
                    <a:pt x="3571" y="722"/>
                  </a:cubicBezTo>
                  <a:cubicBezTo>
                    <a:pt x="3138" y="290"/>
                    <a:pt x="2597" y="1"/>
                    <a:pt x="20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4" name="Google Shape;4844;p64"/>
            <p:cNvSpPr/>
            <p:nvPr/>
          </p:nvSpPr>
          <p:spPr>
            <a:xfrm>
              <a:off x="3493500" y="4624625"/>
              <a:ext cx="241675" cy="332750"/>
            </a:xfrm>
            <a:custGeom>
              <a:avLst/>
              <a:gdLst/>
              <a:ahLst/>
              <a:cxnLst/>
              <a:rect l="l" t="t" r="r" b="b"/>
              <a:pathLst>
                <a:path w="9667" h="13310" extrusionOk="0">
                  <a:moveTo>
                    <a:pt x="7152" y="0"/>
                  </a:moveTo>
                  <a:cubicBezTo>
                    <a:pt x="6332" y="0"/>
                    <a:pt x="5421" y="554"/>
                    <a:pt x="4653" y="1630"/>
                  </a:cubicBezTo>
                  <a:cubicBezTo>
                    <a:pt x="4076" y="2459"/>
                    <a:pt x="1371" y="6246"/>
                    <a:pt x="541" y="9312"/>
                  </a:cubicBezTo>
                  <a:cubicBezTo>
                    <a:pt x="0" y="11223"/>
                    <a:pt x="181" y="12846"/>
                    <a:pt x="2020" y="13279"/>
                  </a:cubicBezTo>
                  <a:cubicBezTo>
                    <a:pt x="2105" y="13300"/>
                    <a:pt x="2188" y="13309"/>
                    <a:pt x="2269" y="13309"/>
                  </a:cubicBezTo>
                  <a:cubicBezTo>
                    <a:pt x="3193" y="13309"/>
                    <a:pt x="3903" y="12070"/>
                    <a:pt x="4401" y="11440"/>
                  </a:cubicBezTo>
                  <a:cubicBezTo>
                    <a:pt x="5735" y="9709"/>
                    <a:pt x="6709" y="7725"/>
                    <a:pt x="7791" y="5777"/>
                  </a:cubicBezTo>
                  <a:cubicBezTo>
                    <a:pt x="8368" y="4695"/>
                    <a:pt x="9666" y="2784"/>
                    <a:pt x="8945" y="1305"/>
                  </a:cubicBezTo>
                  <a:cubicBezTo>
                    <a:pt x="8523" y="428"/>
                    <a:pt x="7873" y="0"/>
                    <a:pt x="7152" y="0"/>
                  </a:cubicBezTo>
                  <a:close/>
                </a:path>
              </a:pathLst>
            </a:custGeom>
            <a:solidFill>
              <a:srgbClr val="7070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5" name="Google Shape;4845;p64"/>
            <p:cNvSpPr/>
            <p:nvPr/>
          </p:nvSpPr>
          <p:spPr>
            <a:xfrm>
              <a:off x="3492600" y="4617575"/>
              <a:ext cx="237175" cy="347150"/>
            </a:xfrm>
            <a:custGeom>
              <a:avLst/>
              <a:gdLst/>
              <a:ahLst/>
              <a:cxnLst/>
              <a:rect l="l" t="t" r="r" b="b"/>
              <a:pathLst>
                <a:path w="9487" h="13886" extrusionOk="0">
                  <a:moveTo>
                    <a:pt x="7178" y="577"/>
                  </a:moveTo>
                  <a:cubicBezTo>
                    <a:pt x="7502" y="577"/>
                    <a:pt x="7755" y="685"/>
                    <a:pt x="8007" y="866"/>
                  </a:cubicBezTo>
                  <a:cubicBezTo>
                    <a:pt x="8260" y="1046"/>
                    <a:pt x="8512" y="1298"/>
                    <a:pt x="8693" y="1695"/>
                  </a:cubicBezTo>
                  <a:cubicBezTo>
                    <a:pt x="8837" y="1984"/>
                    <a:pt x="8909" y="2236"/>
                    <a:pt x="8909" y="2561"/>
                  </a:cubicBezTo>
                  <a:cubicBezTo>
                    <a:pt x="8909" y="3138"/>
                    <a:pt x="8693" y="3751"/>
                    <a:pt x="8404" y="4364"/>
                  </a:cubicBezTo>
                  <a:cubicBezTo>
                    <a:pt x="8115" y="4941"/>
                    <a:pt x="7791" y="5482"/>
                    <a:pt x="7538" y="5915"/>
                  </a:cubicBezTo>
                  <a:cubicBezTo>
                    <a:pt x="6456" y="7863"/>
                    <a:pt x="5519" y="9846"/>
                    <a:pt x="4220" y="11542"/>
                  </a:cubicBezTo>
                  <a:cubicBezTo>
                    <a:pt x="3932" y="11866"/>
                    <a:pt x="3643" y="12335"/>
                    <a:pt x="3319" y="12696"/>
                  </a:cubicBezTo>
                  <a:cubicBezTo>
                    <a:pt x="3138" y="12876"/>
                    <a:pt x="2958" y="13020"/>
                    <a:pt x="2814" y="13128"/>
                  </a:cubicBezTo>
                  <a:cubicBezTo>
                    <a:pt x="2633" y="13237"/>
                    <a:pt x="2453" y="13309"/>
                    <a:pt x="2309" y="13309"/>
                  </a:cubicBezTo>
                  <a:cubicBezTo>
                    <a:pt x="2237" y="13309"/>
                    <a:pt x="2200" y="13273"/>
                    <a:pt x="2128" y="13273"/>
                  </a:cubicBezTo>
                  <a:cubicBezTo>
                    <a:pt x="1551" y="13128"/>
                    <a:pt x="1191" y="12876"/>
                    <a:pt x="974" y="12551"/>
                  </a:cubicBezTo>
                  <a:cubicBezTo>
                    <a:pt x="722" y="12227"/>
                    <a:pt x="614" y="11758"/>
                    <a:pt x="614" y="11253"/>
                  </a:cubicBezTo>
                  <a:cubicBezTo>
                    <a:pt x="614" y="10784"/>
                    <a:pt x="722" y="10243"/>
                    <a:pt x="866" y="9666"/>
                  </a:cubicBezTo>
                  <a:cubicBezTo>
                    <a:pt x="1696" y="6709"/>
                    <a:pt x="4328" y="2885"/>
                    <a:pt x="4942" y="2092"/>
                  </a:cubicBezTo>
                  <a:cubicBezTo>
                    <a:pt x="5663" y="1082"/>
                    <a:pt x="6529" y="577"/>
                    <a:pt x="7178" y="577"/>
                  </a:cubicBezTo>
                  <a:close/>
                  <a:moveTo>
                    <a:pt x="7178" y="0"/>
                  </a:moveTo>
                  <a:cubicBezTo>
                    <a:pt x="6240" y="0"/>
                    <a:pt x="5266" y="613"/>
                    <a:pt x="4437" y="1731"/>
                  </a:cubicBezTo>
                  <a:cubicBezTo>
                    <a:pt x="3860" y="2597"/>
                    <a:pt x="1155" y="6348"/>
                    <a:pt x="289" y="9522"/>
                  </a:cubicBezTo>
                  <a:cubicBezTo>
                    <a:pt x="109" y="10099"/>
                    <a:pt x="0" y="10712"/>
                    <a:pt x="0" y="11253"/>
                  </a:cubicBezTo>
                  <a:cubicBezTo>
                    <a:pt x="0" y="11866"/>
                    <a:pt x="145" y="12407"/>
                    <a:pt x="469" y="12876"/>
                  </a:cubicBezTo>
                  <a:cubicBezTo>
                    <a:pt x="794" y="13345"/>
                    <a:pt x="1299" y="13669"/>
                    <a:pt x="1984" y="13850"/>
                  </a:cubicBezTo>
                  <a:cubicBezTo>
                    <a:pt x="2092" y="13886"/>
                    <a:pt x="2200" y="13886"/>
                    <a:pt x="2309" y="13886"/>
                  </a:cubicBezTo>
                  <a:cubicBezTo>
                    <a:pt x="2597" y="13886"/>
                    <a:pt x="2886" y="13778"/>
                    <a:pt x="3102" y="13633"/>
                  </a:cubicBezTo>
                  <a:cubicBezTo>
                    <a:pt x="3463" y="13417"/>
                    <a:pt x="3787" y="13092"/>
                    <a:pt x="4040" y="12768"/>
                  </a:cubicBezTo>
                  <a:cubicBezTo>
                    <a:pt x="4292" y="12443"/>
                    <a:pt x="4509" y="12119"/>
                    <a:pt x="4689" y="11902"/>
                  </a:cubicBezTo>
                  <a:cubicBezTo>
                    <a:pt x="6024" y="10135"/>
                    <a:pt x="6997" y="8151"/>
                    <a:pt x="8079" y="6204"/>
                  </a:cubicBezTo>
                  <a:cubicBezTo>
                    <a:pt x="8296" y="5807"/>
                    <a:pt x="8656" y="5230"/>
                    <a:pt x="8945" y="4617"/>
                  </a:cubicBezTo>
                  <a:cubicBezTo>
                    <a:pt x="9234" y="3967"/>
                    <a:pt x="9486" y="3282"/>
                    <a:pt x="9486" y="2561"/>
                  </a:cubicBezTo>
                  <a:cubicBezTo>
                    <a:pt x="9486" y="2164"/>
                    <a:pt x="9414" y="1803"/>
                    <a:pt x="9234" y="1443"/>
                  </a:cubicBezTo>
                  <a:cubicBezTo>
                    <a:pt x="9017" y="974"/>
                    <a:pt x="8729" y="613"/>
                    <a:pt x="8368" y="361"/>
                  </a:cubicBezTo>
                  <a:cubicBezTo>
                    <a:pt x="8007" y="108"/>
                    <a:pt x="7611" y="0"/>
                    <a:pt x="71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6" name="Google Shape;4846;p64"/>
            <p:cNvSpPr/>
            <p:nvPr/>
          </p:nvSpPr>
          <p:spPr>
            <a:xfrm>
              <a:off x="3610725" y="4730250"/>
              <a:ext cx="182150" cy="250325"/>
            </a:xfrm>
            <a:custGeom>
              <a:avLst/>
              <a:gdLst/>
              <a:ahLst/>
              <a:cxnLst/>
              <a:rect l="l" t="t" r="r" b="b"/>
              <a:pathLst>
                <a:path w="7286" h="10013" extrusionOk="0">
                  <a:moveTo>
                    <a:pt x="5370" y="1"/>
                  </a:moveTo>
                  <a:cubicBezTo>
                    <a:pt x="4757" y="1"/>
                    <a:pt x="4076" y="419"/>
                    <a:pt x="3499" y="1228"/>
                  </a:cubicBezTo>
                  <a:cubicBezTo>
                    <a:pt x="3066" y="1841"/>
                    <a:pt x="1046" y="4690"/>
                    <a:pt x="397" y="6998"/>
                  </a:cubicBezTo>
                  <a:cubicBezTo>
                    <a:pt x="0" y="8441"/>
                    <a:pt x="144" y="9631"/>
                    <a:pt x="1515" y="9992"/>
                  </a:cubicBezTo>
                  <a:cubicBezTo>
                    <a:pt x="1577" y="10006"/>
                    <a:pt x="1637" y="10013"/>
                    <a:pt x="1697" y="10013"/>
                  </a:cubicBezTo>
                  <a:cubicBezTo>
                    <a:pt x="2403" y="10013"/>
                    <a:pt x="2952" y="9084"/>
                    <a:pt x="3318" y="8585"/>
                  </a:cubicBezTo>
                  <a:cubicBezTo>
                    <a:pt x="4328" y="7323"/>
                    <a:pt x="5050" y="5808"/>
                    <a:pt x="5843" y="4366"/>
                  </a:cubicBezTo>
                  <a:cubicBezTo>
                    <a:pt x="6312" y="3536"/>
                    <a:pt x="7286" y="2093"/>
                    <a:pt x="6709" y="975"/>
                  </a:cubicBezTo>
                  <a:cubicBezTo>
                    <a:pt x="6389" y="320"/>
                    <a:pt x="5905" y="1"/>
                    <a:pt x="5370" y="1"/>
                  </a:cubicBezTo>
                  <a:close/>
                </a:path>
              </a:pathLst>
            </a:custGeom>
            <a:solidFill>
              <a:srgbClr val="7070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7" name="Google Shape;4847;p64"/>
            <p:cNvSpPr/>
            <p:nvPr/>
          </p:nvSpPr>
          <p:spPr>
            <a:xfrm>
              <a:off x="3608925" y="4723050"/>
              <a:ext cx="181250" cy="265125"/>
            </a:xfrm>
            <a:custGeom>
              <a:avLst/>
              <a:gdLst/>
              <a:ahLst/>
              <a:cxnLst/>
              <a:rect l="l" t="t" r="r" b="b"/>
              <a:pathLst>
                <a:path w="7250" h="10605" extrusionOk="0">
                  <a:moveTo>
                    <a:pt x="5446" y="614"/>
                  </a:moveTo>
                  <a:cubicBezTo>
                    <a:pt x="5663" y="614"/>
                    <a:pt x="5843" y="650"/>
                    <a:pt x="6023" y="794"/>
                  </a:cubicBezTo>
                  <a:cubicBezTo>
                    <a:pt x="6204" y="903"/>
                    <a:pt x="6384" y="1119"/>
                    <a:pt x="6528" y="1408"/>
                  </a:cubicBezTo>
                  <a:cubicBezTo>
                    <a:pt x="6600" y="1588"/>
                    <a:pt x="6672" y="1804"/>
                    <a:pt x="6672" y="2021"/>
                  </a:cubicBezTo>
                  <a:cubicBezTo>
                    <a:pt x="6672" y="2417"/>
                    <a:pt x="6492" y="2886"/>
                    <a:pt x="6312" y="3319"/>
                  </a:cubicBezTo>
                  <a:cubicBezTo>
                    <a:pt x="6095" y="3752"/>
                    <a:pt x="5843" y="4185"/>
                    <a:pt x="5663" y="4509"/>
                  </a:cubicBezTo>
                  <a:cubicBezTo>
                    <a:pt x="4833" y="5952"/>
                    <a:pt x="4112" y="7467"/>
                    <a:pt x="3138" y="8693"/>
                  </a:cubicBezTo>
                  <a:cubicBezTo>
                    <a:pt x="2958" y="8946"/>
                    <a:pt x="2741" y="9306"/>
                    <a:pt x="2489" y="9559"/>
                  </a:cubicBezTo>
                  <a:cubicBezTo>
                    <a:pt x="2344" y="9703"/>
                    <a:pt x="2236" y="9811"/>
                    <a:pt x="2128" y="9883"/>
                  </a:cubicBezTo>
                  <a:cubicBezTo>
                    <a:pt x="1984" y="9955"/>
                    <a:pt x="1876" y="9991"/>
                    <a:pt x="1767" y="9991"/>
                  </a:cubicBezTo>
                  <a:lnTo>
                    <a:pt x="1659" y="9991"/>
                  </a:lnTo>
                  <a:cubicBezTo>
                    <a:pt x="1226" y="9883"/>
                    <a:pt x="1010" y="9703"/>
                    <a:pt x="830" y="9450"/>
                  </a:cubicBezTo>
                  <a:cubicBezTo>
                    <a:pt x="685" y="9234"/>
                    <a:pt x="577" y="8909"/>
                    <a:pt x="577" y="8549"/>
                  </a:cubicBezTo>
                  <a:cubicBezTo>
                    <a:pt x="577" y="8188"/>
                    <a:pt x="649" y="7791"/>
                    <a:pt x="757" y="7359"/>
                  </a:cubicBezTo>
                  <a:cubicBezTo>
                    <a:pt x="1371" y="5158"/>
                    <a:pt x="3390" y="2309"/>
                    <a:pt x="3823" y="1696"/>
                  </a:cubicBezTo>
                  <a:cubicBezTo>
                    <a:pt x="4364" y="939"/>
                    <a:pt x="4977" y="614"/>
                    <a:pt x="5446" y="614"/>
                  </a:cubicBezTo>
                  <a:close/>
                  <a:moveTo>
                    <a:pt x="5446" y="1"/>
                  </a:moveTo>
                  <a:cubicBezTo>
                    <a:pt x="4689" y="1"/>
                    <a:pt x="3931" y="506"/>
                    <a:pt x="3318" y="1371"/>
                  </a:cubicBezTo>
                  <a:cubicBezTo>
                    <a:pt x="2885" y="1985"/>
                    <a:pt x="866" y="4834"/>
                    <a:pt x="180" y="7214"/>
                  </a:cubicBezTo>
                  <a:cubicBezTo>
                    <a:pt x="72" y="7683"/>
                    <a:pt x="0" y="8116"/>
                    <a:pt x="0" y="8549"/>
                  </a:cubicBezTo>
                  <a:cubicBezTo>
                    <a:pt x="0" y="8982"/>
                    <a:pt x="72" y="9450"/>
                    <a:pt x="325" y="9811"/>
                  </a:cubicBezTo>
                  <a:cubicBezTo>
                    <a:pt x="577" y="10172"/>
                    <a:pt x="1010" y="10424"/>
                    <a:pt x="1515" y="10569"/>
                  </a:cubicBezTo>
                  <a:cubicBezTo>
                    <a:pt x="1623" y="10569"/>
                    <a:pt x="1695" y="10605"/>
                    <a:pt x="1767" y="10605"/>
                  </a:cubicBezTo>
                  <a:cubicBezTo>
                    <a:pt x="2020" y="10605"/>
                    <a:pt x="2236" y="10496"/>
                    <a:pt x="2417" y="10388"/>
                  </a:cubicBezTo>
                  <a:cubicBezTo>
                    <a:pt x="2705" y="10208"/>
                    <a:pt x="2921" y="9955"/>
                    <a:pt x="3138" y="9739"/>
                  </a:cubicBezTo>
                  <a:cubicBezTo>
                    <a:pt x="3318" y="9487"/>
                    <a:pt x="3499" y="9234"/>
                    <a:pt x="3607" y="9054"/>
                  </a:cubicBezTo>
                  <a:cubicBezTo>
                    <a:pt x="4653" y="7755"/>
                    <a:pt x="5374" y="6241"/>
                    <a:pt x="6168" y="4798"/>
                  </a:cubicBezTo>
                  <a:cubicBezTo>
                    <a:pt x="6348" y="4473"/>
                    <a:pt x="6600" y="4040"/>
                    <a:pt x="6853" y="3572"/>
                  </a:cubicBezTo>
                  <a:cubicBezTo>
                    <a:pt x="7069" y="3103"/>
                    <a:pt x="7250" y="2562"/>
                    <a:pt x="7250" y="2021"/>
                  </a:cubicBezTo>
                  <a:cubicBezTo>
                    <a:pt x="7250" y="1732"/>
                    <a:pt x="7213" y="1408"/>
                    <a:pt x="7069" y="1119"/>
                  </a:cubicBezTo>
                  <a:cubicBezTo>
                    <a:pt x="6889" y="758"/>
                    <a:pt x="6636" y="506"/>
                    <a:pt x="6384" y="289"/>
                  </a:cubicBezTo>
                  <a:cubicBezTo>
                    <a:pt x="6095" y="109"/>
                    <a:pt x="5771" y="1"/>
                    <a:pt x="54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8" name="Google Shape;4848;p64"/>
            <p:cNvSpPr/>
            <p:nvPr/>
          </p:nvSpPr>
          <p:spPr>
            <a:xfrm>
              <a:off x="3129225" y="4525600"/>
              <a:ext cx="300275" cy="286350"/>
            </a:xfrm>
            <a:custGeom>
              <a:avLst/>
              <a:gdLst/>
              <a:ahLst/>
              <a:cxnLst/>
              <a:rect l="l" t="t" r="r" b="b"/>
              <a:pathLst>
                <a:path w="12011" h="11454" extrusionOk="0">
                  <a:moveTo>
                    <a:pt x="12011" y="0"/>
                  </a:moveTo>
                  <a:cubicBezTo>
                    <a:pt x="12010" y="0"/>
                    <a:pt x="9320" y="1568"/>
                    <a:pt x="7073" y="1568"/>
                  </a:cubicBezTo>
                  <a:cubicBezTo>
                    <a:pt x="6680" y="1568"/>
                    <a:pt x="6301" y="1520"/>
                    <a:pt x="5951" y="1407"/>
                  </a:cubicBezTo>
                  <a:cubicBezTo>
                    <a:pt x="5202" y="1153"/>
                    <a:pt x="4541" y="1047"/>
                    <a:pt x="3953" y="1047"/>
                  </a:cubicBezTo>
                  <a:cubicBezTo>
                    <a:pt x="2702" y="1047"/>
                    <a:pt x="1782" y="1528"/>
                    <a:pt x="1046" y="2092"/>
                  </a:cubicBezTo>
                  <a:cubicBezTo>
                    <a:pt x="0" y="2922"/>
                    <a:pt x="1154" y="8043"/>
                    <a:pt x="830" y="9486"/>
                  </a:cubicBezTo>
                  <a:cubicBezTo>
                    <a:pt x="535" y="10797"/>
                    <a:pt x="1223" y="11453"/>
                    <a:pt x="2435" y="11453"/>
                  </a:cubicBezTo>
                  <a:cubicBezTo>
                    <a:pt x="2556" y="11453"/>
                    <a:pt x="2682" y="11447"/>
                    <a:pt x="2814" y="11433"/>
                  </a:cubicBezTo>
                  <a:cubicBezTo>
                    <a:pt x="4256" y="11289"/>
                    <a:pt x="5302" y="9450"/>
                    <a:pt x="5338" y="7719"/>
                  </a:cubicBezTo>
                  <a:cubicBezTo>
                    <a:pt x="5373" y="6079"/>
                    <a:pt x="5307" y="5553"/>
                    <a:pt x="5596" y="5553"/>
                  </a:cubicBezTo>
                  <a:cubicBezTo>
                    <a:pt x="5606" y="5553"/>
                    <a:pt x="5616" y="5553"/>
                    <a:pt x="5627" y="5555"/>
                  </a:cubicBezTo>
                  <a:cubicBezTo>
                    <a:pt x="5955" y="5587"/>
                    <a:pt x="8371" y="6038"/>
                    <a:pt x="9430" y="6038"/>
                  </a:cubicBezTo>
                  <a:cubicBezTo>
                    <a:pt x="9535" y="6038"/>
                    <a:pt x="9627" y="6033"/>
                    <a:pt x="9702" y="6023"/>
                  </a:cubicBezTo>
                  <a:cubicBezTo>
                    <a:pt x="10568" y="5951"/>
                    <a:pt x="12011" y="0"/>
                    <a:pt x="12011" y="0"/>
                  </a:cubicBezTo>
                  <a:close/>
                </a:path>
              </a:pathLst>
            </a:custGeom>
            <a:solidFill>
              <a:srgbClr val="7070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9" name="Google Shape;4849;p64"/>
            <p:cNvSpPr/>
            <p:nvPr/>
          </p:nvSpPr>
          <p:spPr>
            <a:xfrm>
              <a:off x="3136425" y="4518300"/>
              <a:ext cx="300300" cy="301275"/>
            </a:xfrm>
            <a:custGeom>
              <a:avLst/>
              <a:gdLst/>
              <a:ahLst/>
              <a:cxnLst/>
              <a:rect l="l" t="t" r="r" b="b"/>
              <a:pathLst>
                <a:path w="12012" h="12051" extrusionOk="0">
                  <a:moveTo>
                    <a:pt x="11248" y="899"/>
                  </a:moveTo>
                  <a:cubicBezTo>
                    <a:pt x="11228" y="980"/>
                    <a:pt x="11206" y="1067"/>
                    <a:pt x="11182" y="1158"/>
                  </a:cubicBezTo>
                  <a:cubicBezTo>
                    <a:pt x="10965" y="1987"/>
                    <a:pt x="10605" y="3250"/>
                    <a:pt x="10244" y="4296"/>
                  </a:cubicBezTo>
                  <a:cubicBezTo>
                    <a:pt x="10064" y="4801"/>
                    <a:pt x="9847" y="5269"/>
                    <a:pt x="9667" y="5594"/>
                  </a:cubicBezTo>
                  <a:cubicBezTo>
                    <a:pt x="9595" y="5774"/>
                    <a:pt x="9523" y="5883"/>
                    <a:pt x="9450" y="5955"/>
                  </a:cubicBezTo>
                  <a:lnTo>
                    <a:pt x="9378" y="6027"/>
                  </a:lnTo>
                  <a:lnTo>
                    <a:pt x="9198" y="6027"/>
                  </a:lnTo>
                  <a:cubicBezTo>
                    <a:pt x="8729" y="6027"/>
                    <a:pt x="7827" y="5919"/>
                    <a:pt x="7070" y="5810"/>
                  </a:cubicBezTo>
                  <a:cubicBezTo>
                    <a:pt x="6673" y="5738"/>
                    <a:pt x="6277" y="5702"/>
                    <a:pt x="5988" y="5630"/>
                  </a:cubicBezTo>
                  <a:cubicBezTo>
                    <a:pt x="5699" y="5594"/>
                    <a:pt x="5483" y="5558"/>
                    <a:pt x="5375" y="5558"/>
                  </a:cubicBezTo>
                  <a:lnTo>
                    <a:pt x="5303" y="5522"/>
                  </a:lnTo>
                  <a:cubicBezTo>
                    <a:pt x="5231" y="5522"/>
                    <a:pt x="5122" y="5558"/>
                    <a:pt x="5050" y="5630"/>
                  </a:cubicBezTo>
                  <a:cubicBezTo>
                    <a:pt x="4906" y="5702"/>
                    <a:pt x="4870" y="5847"/>
                    <a:pt x="4834" y="5991"/>
                  </a:cubicBezTo>
                  <a:cubicBezTo>
                    <a:pt x="4798" y="6171"/>
                    <a:pt x="4762" y="6424"/>
                    <a:pt x="4762" y="6748"/>
                  </a:cubicBezTo>
                  <a:cubicBezTo>
                    <a:pt x="4762" y="7073"/>
                    <a:pt x="4762" y="7470"/>
                    <a:pt x="4762" y="8011"/>
                  </a:cubicBezTo>
                  <a:cubicBezTo>
                    <a:pt x="4726" y="8804"/>
                    <a:pt x="4473" y="9670"/>
                    <a:pt x="4076" y="10283"/>
                  </a:cubicBezTo>
                  <a:cubicBezTo>
                    <a:pt x="3644" y="10932"/>
                    <a:pt x="3103" y="11365"/>
                    <a:pt x="2490" y="11437"/>
                  </a:cubicBezTo>
                  <a:lnTo>
                    <a:pt x="2129" y="11437"/>
                  </a:lnTo>
                  <a:cubicBezTo>
                    <a:pt x="1660" y="11437"/>
                    <a:pt x="1299" y="11329"/>
                    <a:pt x="1119" y="11148"/>
                  </a:cubicBezTo>
                  <a:cubicBezTo>
                    <a:pt x="903" y="11004"/>
                    <a:pt x="758" y="10752"/>
                    <a:pt x="758" y="10355"/>
                  </a:cubicBezTo>
                  <a:cubicBezTo>
                    <a:pt x="758" y="10211"/>
                    <a:pt x="794" y="10030"/>
                    <a:pt x="830" y="9850"/>
                  </a:cubicBezTo>
                  <a:cubicBezTo>
                    <a:pt x="866" y="9634"/>
                    <a:pt x="903" y="9345"/>
                    <a:pt x="903" y="9057"/>
                  </a:cubicBezTo>
                  <a:cubicBezTo>
                    <a:pt x="903" y="7794"/>
                    <a:pt x="614" y="5847"/>
                    <a:pt x="614" y="4368"/>
                  </a:cubicBezTo>
                  <a:cubicBezTo>
                    <a:pt x="614" y="3899"/>
                    <a:pt x="650" y="3502"/>
                    <a:pt x="686" y="3178"/>
                  </a:cubicBezTo>
                  <a:cubicBezTo>
                    <a:pt x="758" y="2889"/>
                    <a:pt x="866" y="2709"/>
                    <a:pt x="975" y="2637"/>
                  </a:cubicBezTo>
                  <a:cubicBezTo>
                    <a:pt x="1660" y="2096"/>
                    <a:pt x="2490" y="1663"/>
                    <a:pt x="3680" y="1627"/>
                  </a:cubicBezTo>
                  <a:cubicBezTo>
                    <a:pt x="4221" y="1627"/>
                    <a:pt x="4870" y="1735"/>
                    <a:pt x="5591" y="1987"/>
                  </a:cubicBezTo>
                  <a:cubicBezTo>
                    <a:pt x="5952" y="2096"/>
                    <a:pt x="6385" y="2168"/>
                    <a:pt x="6818" y="2168"/>
                  </a:cubicBezTo>
                  <a:cubicBezTo>
                    <a:pt x="8008" y="2168"/>
                    <a:pt x="9234" y="1735"/>
                    <a:pt x="10208" y="1338"/>
                  </a:cubicBezTo>
                  <a:cubicBezTo>
                    <a:pt x="10615" y="1187"/>
                    <a:pt x="10971" y="1031"/>
                    <a:pt x="11248" y="899"/>
                  </a:cubicBezTo>
                  <a:close/>
                  <a:moveTo>
                    <a:pt x="11678" y="0"/>
                  </a:moveTo>
                  <a:cubicBezTo>
                    <a:pt x="11630" y="0"/>
                    <a:pt x="11584" y="12"/>
                    <a:pt x="11542" y="40"/>
                  </a:cubicBezTo>
                  <a:cubicBezTo>
                    <a:pt x="11542" y="40"/>
                    <a:pt x="11506" y="76"/>
                    <a:pt x="11434" y="112"/>
                  </a:cubicBezTo>
                  <a:cubicBezTo>
                    <a:pt x="11182" y="256"/>
                    <a:pt x="10496" y="617"/>
                    <a:pt x="9631" y="941"/>
                  </a:cubicBezTo>
                  <a:cubicBezTo>
                    <a:pt x="8765" y="1266"/>
                    <a:pt x="7719" y="1555"/>
                    <a:pt x="6818" y="1555"/>
                  </a:cubicBezTo>
                  <a:cubicBezTo>
                    <a:pt x="6421" y="1555"/>
                    <a:pt x="6096" y="1518"/>
                    <a:pt x="5772" y="1410"/>
                  </a:cubicBezTo>
                  <a:cubicBezTo>
                    <a:pt x="4978" y="1158"/>
                    <a:pt x="4293" y="1050"/>
                    <a:pt x="3680" y="1050"/>
                  </a:cubicBezTo>
                  <a:cubicBezTo>
                    <a:pt x="2345" y="1050"/>
                    <a:pt x="1335" y="1555"/>
                    <a:pt x="578" y="2168"/>
                  </a:cubicBezTo>
                  <a:cubicBezTo>
                    <a:pt x="325" y="2384"/>
                    <a:pt x="181" y="2709"/>
                    <a:pt x="109" y="3069"/>
                  </a:cubicBezTo>
                  <a:cubicBezTo>
                    <a:pt x="37" y="3430"/>
                    <a:pt x="1" y="3863"/>
                    <a:pt x="1" y="4368"/>
                  </a:cubicBezTo>
                  <a:cubicBezTo>
                    <a:pt x="1" y="5883"/>
                    <a:pt x="289" y="7866"/>
                    <a:pt x="289" y="9057"/>
                  </a:cubicBezTo>
                  <a:cubicBezTo>
                    <a:pt x="289" y="9345"/>
                    <a:pt x="289" y="9561"/>
                    <a:pt x="253" y="9706"/>
                  </a:cubicBezTo>
                  <a:cubicBezTo>
                    <a:pt x="181" y="9922"/>
                    <a:pt x="181" y="10139"/>
                    <a:pt x="181" y="10355"/>
                  </a:cubicBezTo>
                  <a:cubicBezTo>
                    <a:pt x="181" y="10860"/>
                    <a:pt x="362" y="11329"/>
                    <a:pt x="722" y="11617"/>
                  </a:cubicBezTo>
                  <a:cubicBezTo>
                    <a:pt x="1083" y="11906"/>
                    <a:pt x="1552" y="12050"/>
                    <a:pt x="2129" y="12050"/>
                  </a:cubicBezTo>
                  <a:cubicBezTo>
                    <a:pt x="2273" y="12050"/>
                    <a:pt x="2417" y="12050"/>
                    <a:pt x="2562" y="12014"/>
                  </a:cubicBezTo>
                  <a:cubicBezTo>
                    <a:pt x="3391" y="11942"/>
                    <a:pt x="4076" y="11365"/>
                    <a:pt x="4581" y="10607"/>
                  </a:cubicBezTo>
                  <a:cubicBezTo>
                    <a:pt x="5050" y="9886"/>
                    <a:pt x="5303" y="8948"/>
                    <a:pt x="5339" y="8047"/>
                  </a:cubicBezTo>
                  <a:cubicBezTo>
                    <a:pt x="5375" y="7217"/>
                    <a:pt x="5375" y="6640"/>
                    <a:pt x="5375" y="6351"/>
                  </a:cubicBezTo>
                  <a:cubicBezTo>
                    <a:pt x="5394" y="6256"/>
                    <a:pt x="5403" y="6191"/>
                    <a:pt x="5407" y="6145"/>
                  </a:cubicBezTo>
                  <a:lnTo>
                    <a:pt x="5407" y="6145"/>
                  </a:lnTo>
                  <a:cubicBezTo>
                    <a:pt x="5514" y="6160"/>
                    <a:pt x="5679" y="6193"/>
                    <a:pt x="5880" y="6243"/>
                  </a:cubicBezTo>
                  <a:cubicBezTo>
                    <a:pt x="6782" y="6388"/>
                    <a:pt x="8368" y="6640"/>
                    <a:pt x="9198" y="6640"/>
                  </a:cubicBezTo>
                  <a:lnTo>
                    <a:pt x="9450" y="6640"/>
                  </a:lnTo>
                  <a:cubicBezTo>
                    <a:pt x="9595" y="6604"/>
                    <a:pt x="9703" y="6568"/>
                    <a:pt x="9775" y="6496"/>
                  </a:cubicBezTo>
                  <a:cubicBezTo>
                    <a:pt x="9955" y="6351"/>
                    <a:pt x="10064" y="6171"/>
                    <a:pt x="10172" y="5919"/>
                  </a:cubicBezTo>
                  <a:cubicBezTo>
                    <a:pt x="10605" y="5125"/>
                    <a:pt x="11073" y="3755"/>
                    <a:pt x="11398" y="2564"/>
                  </a:cubicBezTo>
                  <a:cubicBezTo>
                    <a:pt x="11759" y="1374"/>
                    <a:pt x="12011" y="364"/>
                    <a:pt x="12011" y="364"/>
                  </a:cubicBezTo>
                  <a:cubicBezTo>
                    <a:pt x="12011" y="256"/>
                    <a:pt x="11975" y="148"/>
                    <a:pt x="11903" y="76"/>
                  </a:cubicBezTo>
                  <a:cubicBezTo>
                    <a:pt x="11836" y="31"/>
                    <a:pt x="11756" y="0"/>
                    <a:pt x="116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0" name="Google Shape;4850;p64"/>
            <p:cNvSpPr/>
            <p:nvPr/>
          </p:nvSpPr>
          <p:spPr>
            <a:xfrm>
              <a:off x="3441200" y="4492850"/>
              <a:ext cx="241675" cy="331975"/>
            </a:xfrm>
            <a:custGeom>
              <a:avLst/>
              <a:gdLst/>
              <a:ahLst/>
              <a:cxnLst/>
              <a:rect l="l" t="t" r="r" b="b"/>
              <a:pathLst>
                <a:path w="9667" h="13279" extrusionOk="0">
                  <a:moveTo>
                    <a:pt x="7141" y="0"/>
                  </a:moveTo>
                  <a:cubicBezTo>
                    <a:pt x="6323" y="0"/>
                    <a:pt x="5408" y="554"/>
                    <a:pt x="4617" y="1635"/>
                  </a:cubicBezTo>
                  <a:cubicBezTo>
                    <a:pt x="4040" y="2428"/>
                    <a:pt x="1371" y="6215"/>
                    <a:pt x="542" y="9281"/>
                  </a:cubicBezTo>
                  <a:cubicBezTo>
                    <a:pt x="1" y="11193"/>
                    <a:pt x="181" y="12816"/>
                    <a:pt x="2020" y="13248"/>
                  </a:cubicBezTo>
                  <a:cubicBezTo>
                    <a:pt x="2102" y="13269"/>
                    <a:pt x="2182" y="13278"/>
                    <a:pt x="2261" y="13278"/>
                  </a:cubicBezTo>
                  <a:cubicBezTo>
                    <a:pt x="3162" y="13278"/>
                    <a:pt x="3903" y="12039"/>
                    <a:pt x="4401" y="11409"/>
                  </a:cubicBezTo>
                  <a:cubicBezTo>
                    <a:pt x="5735" y="9714"/>
                    <a:pt x="6673" y="7694"/>
                    <a:pt x="7755" y="5783"/>
                  </a:cubicBezTo>
                  <a:cubicBezTo>
                    <a:pt x="8368" y="4701"/>
                    <a:pt x="9667" y="2753"/>
                    <a:pt x="8909" y="1274"/>
                  </a:cubicBezTo>
                  <a:cubicBezTo>
                    <a:pt x="8490" y="419"/>
                    <a:pt x="7852" y="0"/>
                    <a:pt x="7141" y="0"/>
                  </a:cubicBezTo>
                  <a:close/>
                </a:path>
              </a:pathLst>
            </a:custGeom>
            <a:solidFill>
              <a:srgbClr val="7070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1" name="Google Shape;4851;p64"/>
            <p:cNvSpPr/>
            <p:nvPr/>
          </p:nvSpPr>
          <p:spPr>
            <a:xfrm>
              <a:off x="3440300" y="4485025"/>
              <a:ext cx="237175" cy="348075"/>
            </a:xfrm>
            <a:custGeom>
              <a:avLst/>
              <a:gdLst/>
              <a:ahLst/>
              <a:cxnLst/>
              <a:rect l="l" t="t" r="r" b="b"/>
              <a:pathLst>
                <a:path w="9487" h="13923" extrusionOk="0">
                  <a:moveTo>
                    <a:pt x="7178" y="613"/>
                  </a:moveTo>
                  <a:cubicBezTo>
                    <a:pt x="7466" y="613"/>
                    <a:pt x="7755" y="685"/>
                    <a:pt x="8007" y="866"/>
                  </a:cubicBezTo>
                  <a:cubicBezTo>
                    <a:pt x="8260" y="1046"/>
                    <a:pt x="8512" y="1335"/>
                    <a:pt x="8693" y="1731"/>
                  </a:cubicBezTo>
                  <a:cubicBezTo>
                    <a:pt x="8837" y="1984"/>
                    <a:pt x="8873" y="2272"/>
                    <a:pt x="8873" y="2561"/>
                  </a:cubicBezTo>
                  <a:cubicBezTo>
                    <a:pt x="8873" y="3138"/>
                    <a:pt x="8657" y="3751"/>
                    <a:pt x="8404" y="4364"/>
                  </a:cubicBezTo>
                  <a:cubicBezTo>
                    <a:pt x="8116" y="4941"/>
                    <a:pt x="7791" y="5518"/>
                    <a:pt x="7539" y="5951"/>
                  </a:cubicBezTo>
                  <a:cubicBezTo>
                    <a:pt x="6457" y="7863"/>
                    <a:pt x="5483" y="9883"/>
                    <a:pt x="4184" y="11542"/>
                  </a:cubicBezTo>
                  <a:cubicBezTo>
                    <a:pt x="3932" y="11866"/>
                    <a:pt x="3643" y="12335"/>
                    <a:pt x="3283" y="12696"/>
                  </a:cubicBezTo>
                  <a:cubicBezTo>
                    <a:pt x="3138" y="12876"/>
                    <a:pt x="2958" y="13056"/>
                    <a:pt x="2778" y="13129"/>
                  </a:cubicBezTo>
                  <a:cubicBezTo>
                    <a:pt x="2597" y="13237"/>
                    <a:pt x="2453" y="13309"/>
                    <a:pt x="2273" y="13309"/>
                  </a:cubicBezTo>
                  <a:cubicBezTo>
                    <a:pt x="2237" y="13309"/>
                    <a:pt x="2165" y="13309"/>
                    <a:pt x="2128" y="13273"/>
                  </a:cubicBezTo>
                  <a:cubicBezTo>
                    <a:pt x="1551" y="13129"/>
                    <a:pt x="1191" y="12876"/>
                    <a:pt x="938" y="12552"/>
                  </a:cubicBezTo>
                  <a:cubicBezTo>
                    <a:pt x="722" y="12227"/>
                    <a:pt x="614" y="11794"/>
                    <a:pt x="614" y="11253"/>
                  </a:cubicBezTo>
                  <a:cubicBezTo>
                    <a:pt x="614" y="10784"/>
                    <a:pt x="686" y="10243"/>
                    <a:pt x="866" y="9666"/>
                  </a:cubicBezTo>
                  <a:cubicBezTo>
                    <a:pt x="1660" y="6709"/>
                    <a:pt x="4329" y="2922"/>
                    <a:pt x="4906" y="2128"/>
                  </a:cubicBezTo>
                  <a:cubicBezTo>
                    <a:pt x="5663" y="1082"/>
                    <a:pt x="6493" y="613"/>
                    <a:pt x="7178" y="613"/>
                  </a:cubicBezTo>
                  <a:close/>
                  <a:moveTo>
                    <a:pt x="7178" y="0"/>
                  </a:moveTo>
                  <a:cubicBezTo>
                    <a:pt x="6204" y="0"/>
                    <a:pt x="5230" y="649"/>
                    <a:pt x="4437" y="1767"/>
                  </a:cubicBezTo>
                  <a:cubicBezTo>
                    <a:pt x="3824" y="2597"/>
                    <a:pt x="1155" y="6384"/>
                    <a:pt x="253" y="9522"/>
                  </a:cubicBezTo>
                  <a:cubicBezTo>
                    <a:pt x="109" y="10135"/>
                    <a:pt x="0" y="10712"/>
                    <a:pt x="0" y="11253"/>
                  </a:cubicBezTo>
                  <a:cubicBezTo>
                    <a:pt x="0" y="11866"/>
                    <a:pt x="145" y="12443"/>
                    <a:pt x="433" y="12912"/>
                  </a:cubicBezTo>
                  <a:cubicBezTo>
                    <a:pt x="758" y="13345"/>
                    <a:pt x="1299" y="13706"/>
                    <a:pt x="1984" y="13850"/>
                  </a:cubicBezTo>
                  <a:cubicBezTo>
                    <a:pt x="2092" y="13886"/>
                    <a:pt x="2201" y="13922"/>
                    <a:pt x="2273" y="13922"/>
                  </a:cubicBezTo>
                  <a:cubicBezTo>
                    <a:pt x="2597" y="13922"/>
                    <a:pt x="2850" y="13814"/>
                    <a:pt x="3102" y="13670"/>
                  </a:cubicBezTo>
                  <a:cubicBezTo>
                    <a:pt x="3463" y="13417"/>
                    <a:pt x="3751" y="13129"/>
                    <a:pt x="4004" y="12804"/>
                  </a:cubicBezTo>
                  <a:cubicBezTo>
                    <a:pt x="4256" y="12479"/>
                    <a:pt x="4509" y="12155"/>
                    <a:pt x="4653" y="11902"/>
                  </a:cubicBezTo>
                  <a:cubicBezTo>
                    <a:pt x="6024" y="10171"/>
                    <a:pt x="6998" y="8151"/>
                    <a:pt x="8043" y="6240"/>
                  </a:cubicBezTo>
                  <a:cubicBezTo>
                    <a:pt x="8296" y="5807"/>
                    <a:pt x="8657" y="5266"/>
                    <a:pt x="8945" y="4617"/>
                  </a:cubicBezTo>
                  <a:cubicBezTo>
                    <a:pt x="9234" y="3968"/>
                    <a:pt x="9486" y="3282"/>
                    <a:pt x="9486" y="2561"/>
                  </a:cubicBezTo>
                  <a:cubicBezTo>
                    <a:pt x="9486" y="2200"/>
                    <a:pt x="9414" y="1804"/>
                    <a:pt x="9234" y="1443"/>
                  </a:cubicBezTo>
                  <a:cubicBezTo>
                    <a:pt x="9017" y="974"/>
                    <a:pt x="8693" y="613"/>
                    <a:pt x="8368" y="361"/>
                  </a:cubicBezTo>
                  <a:cubicBezTo>
                    <a:pt x="8007" y="144"/>
                    <a:pt x="7611" y="0"/>
                    <a:pt x="71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2" name="Google Shape;4852;p64"/>
            <p:cNvSpPr/>
            <p:nvPr/>
          </p:nvSpPr>
          <p:spPr>
            <a:xfrm>
              <a:off x="3309550" y="4463625"/>
              <a:ext cx="241675" cy="332350"/>
            </a:xfrm>
            <a:custGeom>
              <a:avLst/>
              <a:gdLst/>
              <a:ahLst/>
              <a:cxnLst/>
              <a:rect l="l" t="t" r="r" b="b"/>
              <a:pathLst>
                <a:path w="9667" h="13294" extrusionOk="0">
                  <a:moveTo>
                    <a:pt x="7156" y="1"/>
                  </a:moveTo>
                  <a:cubicBezTo>
                    <a:pt x="6330" y="1"/>
                    <a:pt x="5411" y="565"/>
                    <a:pt x="4617" y="1650"/>
                  </a:cubicBezTo>
                  <a:cubicBezTo>
                    <a:pt x="4040" y="2443"/>
                    <a:pt x="1371" y="6230"/>
                    <a:pt x="542" y="9296"/>
                  </a:cubicBezTo>
                  <a:cubicBezTo>
                    <a:pt x="1" y="11207"/>
                    <a:pt x="181" y="12830"/>
                    <a:pt x="2021" y="13263"/>
                  </a:cubicBezTo>
                  <a:cubicBezTo>
                    <a:pt x="2102" y="13284"/>
                    <a:pt x="2182" y="13293"/>
                    <a:pt x="2262" y="13293"/>
                  </a:cubicBezTo>
                  <a:cubicBezTo>
                    <a:pt x="3163" y="13293"/>
                    <a:pt x="3904" y="12054"/>
                    <a:pt x="4401" y="11424"/>
                  </a:cubicBezTo>
                  <a:cubicBezTo>
                    <a:pt x="5735" y="9729"/>
                    <a:pt x="6673" y="7709"/>
                    <a:pt x="7755" y="5797"/>
                  </a:cubicBezTo>
                  <a:cubicBezTo>
                    <a:pt x="8368" y="4715"/>
                    <a:pt x="9667" y="2768"/>
                    <a:pt x="8945" y="1289"/>
                  </a:cubicBezTo>
                  <a:cubicBezTo>
                    <a:pt x="8511" y="421"/>
                    <a:pt x="7868" y="1"/>
                    <a:pt x="7156" y="1"/>
                  </a:cubicBezTo>
                  <a:close/>
                </a:path>
              </a:pathLst>
            </a:custGeom>
            <a:solidFill>
              <a:srgbClr val="7070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3" name="Google Shape;4853;p64"/>
            <p:cNvSpPr/>
            <p:nvPr/>
          </p:nvSpPr>
          <p:spPr>
            <a:xfrm>
              <a:off x="3308650" y="4456175"/>
              <a:ext cx="237175" cy="347150"/>
            </a:xfrm>
            <a:custGeom>
              <a:avLst/>
              <a:gdLst/>
              <a:ahLst/>
              <a:cxnLst/>
              <a:rect l="l" t="t" r="r" b="b"/>
              <a:pathLst>
                <a:path w="9487" h="13886" extrusionOk="0">
                  <a:moveTo>
                    <a:pt x="7109" y="611"/>
                  </a:moveTo>
                  <a:cubicBezTo>
                    <a:pt x="7132" y="611"/>
                    <a:pt x="7155" y="612"/>
                    <a:pt x="7178" y="613"/>
                  </a:cubicBezTo>
                  <a:cubicBezTo>
                    <a:pt x="7467" y="613"/>
                    <a:pt x="7755" y="685"/>
                    <a:pt x="8008" y="866"/>
                  </a:cubicBezTo>
                  <a:cubicBezTo>
                    <a:pt x="8260" y="1046"/>
                    <a:pt x="8513" y="1298"/>
                    <a:pt x="8693" y="1695"/>
                  </a:cubicBezTo>
                  <a:cubicBezTo>
                    <a:pt x="8837" y="1984"/>
                    <a:pt x="8873" y="2272"/>
                    <a:pt x="8873" y="2561"/>
                  </a:cubicBezTo>
                  <a:cubicBezTo>
                    <a:pt x="8873" y="3138"/>
                    <a:pt x="8657" y="3751"/>
                    <a:pt x="8404" y="4364"/>
                  </a:cubicBezTo>
                  <a:cubicBezTo>
                    <a:pt x="8116" y="4941"/>
                    <a:pt x="7791" y="5482"/>
                    <a:pt x="7539" y="5951"/>
                  </a:cubicBezTo>
                  <a:cubicBezTo>
                    <a:pt x="6457" y="7863"/>
                    <a:pt x="5483" y="9846"/>
                    <a:pt x="4184" y="11542"/>
                  </a:cubicBezTo>
                  <a:cubicBezTo>
                    <a:pt x="3932" y="11866"/>
                    <a:pt x="3643" y="12335"/>
                    <a:pt x="3319" y="12696"/>
                  </a:cubicBezTo>
                  <a:cubicBezTo>
                    <a:pt x="3139" y="12876"/>
                    <a:pt x="2958" y="13020"/>
                    <a:pt x="2778" y="13128"/>
                  </a:cubicBezTo>
                  <a:cubicBezTo>
                    <a:pt x="2634" y="13237"/>
                    <a:pt x="2453" y="13309"/>
                    <a:pt x="2309" y="13309"/>
                  </a:cubicBezTo>
                  <a:cubicBezTo>
                    <a:pt x="2237" y="13309"/>
                    <a:pt x="2165" y="13309"/>
                    <a:pt x="2129" y="13273"/>
                  </a:cubicBezTo>
                  <a:cubicBezTo>
                    <a:pt x="1552" y="13128"/>
                    <a:pt x="1191" y="12876"/>
                    <a:pt x="938" y="12551"/>
                  </a:cubicBezTo>
                  <a:cubicBezTo>
                    <a:pt x="722" y="12227"/>
                    <a:pt x="614" y="11794"/>
                    <a:pt x="614" y="11253"/>
                  </a:cubicBezTo>
                  <a:cubicBezTo>
                    <a:pt x="614" y="10784"/>
                    <a:pt x="686" y="10243"/>
                    <a:pt x="866" y="9666"/>
                  </a:cubicBezTo>
                  <a:cubicBezTo>
                    <a:pt x="1660" y="6709"/>
                    <a:pt x="4329" y="2921"/>
                    <a:pt x="4906" y="2092"/>
                  </a:cubicBezTo>
                  <a:cubicBezTo>
                    <a:pt x="5638" y="1116"/>
                    <a:pt x="6437" y="611"/>
                    <a:pt x="7109" y="611"/>
                  </a:cubicBezTo>
                  <a:close/>
                  <a:moveTo>
                    <a:pt x="7178" y="0"/>
                  </a:moveTo>
                  <a:cubicBezTo>
                    <a:pt x="6204" y="0"/>
                    <a:pt x="5230" y="613"/>
                    <a:pt x="4437" y="1767"/>
                  </a:cubicBezTo>
                  <a:cubicBezTo>
                    <a:pt x="3824" y="2597"/>
                    <a:pt x="1155" y="6384"/>
                    <a:pt x="289" y="9522"/>
                  </a:cubicBezTo>
                  <a:cubicBezTo>
                    <a:pt x="109" y="10135"/>
                    <a:pt x="1" y="10712"/>
                    <a:pt x="1" y="11253"/>
                  </a:cubicBezTo>
                  <a:cubicBezTo>
                    <a:pt x="1" y="11866"/>
                    <a:pt x="145" y="12443"/>
                    <a:pt x="470" y="12876"/>
                  </a:cubicBezTo>
                  <a:cubicBezTo>
                    <a:pt x="758" y="13345"/>
                    <a:pt x="1299" y="13706"/>
                    <a:pt x="1984" y="13850"/>
                  </a:cubicBezTo>
                  <a:cubicBezTo>
                    <a:pt x="2093" y="13886"/>
                    <a:pt x="2201" y="13886"/>
                    <a:pt x="2309" y="13886"/>
                  </a:cubicBezTo>
                  <a:cubicBezTo>
                    <a:pt x="2598" y="13886"/>
                    <a:pt x="2850" y="13814"/>
                    <a:pt x="3102" y="13633"/>
                  </a:cubicBezTo>
                  <a:cubicBezTo>
                    <a:pt x="3463" y="13417"/>
                    <a:pt x="3752" y="13092"/>
                    <a:pt x="4004" y="12768"/>
                  </a:cubicBezTo>
                  <a:cubicBezTo>
                    <a:pt x="4257" y="12443"/>
                    <a:pt x="4509" y="12119"/>
                    <a:pt x="4653" y="11902"/>
                  </a:cubicBezTo>
                  <a:cubicBezTo>
                    <a:pt x="6024" y="10171"/>
                    <a:pt x="6998" y="8151"/>
                    <a:pt x="8044" y="6240"/>
                  </a:cubicBezTo>
                  <a:cubicBezTo>
                    <a:pt x="8296" y="5807"/>
                    <a:pt x="8657" y="5230"/>
                    <a:pt x="8945" y="4617"/>
                  </a:cubicBezTo>
                  <a:cubicBezTo>
                    <a:pt x="9234" y="3967"/>
                    <a:pt x="9486" y="3282"/>
                    <a:pt x="9486" y="2561"/>
                  </a:cubicBezTo>
                  <a:cubicBezTo>
                    <a:pt x="9486" y="2200"/>
                    <a:pt x="9414" y="1803"/>
                    <a:pt x="9234" y="1443"/>
                  </a:cubicBezTo>
                  <a:cubicBezTo>
                    <a:pt x="9017" y="974"/>
                    <a:pt x="8693" y="613"/>
                    <a:pt x="8368" y="361"/>
                  </a:cubicBezTo>
                  <a:cubicBezTo>
                    <a:pt x="8008" y="108"/>
                    <a:pt x="7611" y="0"/>
                    <a:pt x="71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4" name="Google Shape;4854;p64"/>
            <p:cNvSpPr/>
            <p:nvPr/>
          </p:nvSpPr>
          <p:spPr>
            <a:xfrm>
              <a:off x="1841625" y="4237050"/>
              <a:ext cx="1703300" cy="1232625"/>
            </a:xfrm>
            <a:custGeom>
              <a:avLst/>
              <a:gdLst/>
              <a:ahLst/>
              <a:cxnLst/>
              <a:rect l="l" t="t" r="r" b="b"/>
              <a:pathLst>
                <a:path w="68132" h="49305" extrusionOk="0">
                  <a:moveTo>
                    <a:pt x="1" y="1"/>
                  </a:moveTo>
                  <a:lnTo>
                    <a:pt x="10712" y="29287"/>
                  </a:lnTo>
                  <a:lnTo>
                    <a:pt x="68131" y="49304"/>
                  </a:lnTo>
                  <a:lnTo>
                    <a:pt x="64849" y="21352"/>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5" name="Google Shape;4855;p64"/>
            <p:cNvSpPr/>
            <p:nvPr/>
          </p:nvSpPr>
          <p:spPr>
            <a:xfrm>
              <a:off x="1833500" y="4229500"/>
              <a:ext cx="1718625" cy="1247750"/>
            </a:xfrm>
            <a:custGeom>
              <a:avLst/>
              <a:gdLst/>
              <a:ahLst/>
              <a:cxnLst/>
              <a:rect l="l" t="t" r="r" b="b"/>
              <a:pathLst>
                <a:path w="68745" h="49910" extrusionOk="0">
                  <a:moveTo>
                    <a:pt x="828" y="780"/>
                  </a:moveTo>
                  <a:lnTo>
                    <a:pt x="64886" y="21871"/>
                  </a:lnTo>
                  <a:lnTo>
                    <a:pt x="68096" y="49174"/>
                  </a:lnTo>
                  <a:lnTo>
                    <a:pt x="11254" y="29337"/>
                  </a:lnTo>
                  <a:lnTo>
                    <a:pt x="828" y="780"/>
                  </a:lnTo>
                  <a:close/>
                  <a:moveTo>
                    <a:pt x="341" y="0"/>
                  </a:moveTo>
                  <a:cubicBezTo>
                    <a:pt x="253" y="0"/>
                    <a:pt x="162" y="34"/>
                    <a:pt x="109" y="86"/>
                  </a:cubicBezTo>
                  <a:cubicBezTo>
                    <a:pt x="37" y="195"/>
                    <a:pt x="1" y="303"/>
                    <a:pt x="37" y="411"/>
                  </a:cubicBezTo>
                  <a:lnTo>
                    <a:pt x="10749" y="29697"/>
                  </a:lnTo>
                  <a:cubicBezTo>
                    <a:pt x="10785" y="29770"/>
                    <a:pt x="10857" y="29842"/>
                    <a:pt x="10929" y="29878"/>
                  </a:cubicBezTo>
                  <a:lnTo>
                    <a:pt x="68348" y="49895"/>
                  </a:lnTo>
                  <a:cubicBezTo>
                    <a:pt x="68380" y="49906"/>
                    <a:pt x="68411" y="49910"/>
                    <a:pt x="68442" y="49910"/>
                  </a:cubicBezTo>
                  <a:cubicBezTo>
                    <a:pt x="68517" y="49910"/>
                    <a:pt x="68586" y="49884"/>
                    <a:pt x="68637" y="49859"/>
                  </a:cubicBezTo>
                  <a:cubicBezTo>
                    <a:pt x="68709" y="49787"/>
                    <a:pt x="68745" y="49679"/>
                    <a:pt x="68745" y="49570"/>
                  </a:cubicBezTo>
                  <a:lnTo>
                    <a:pt x="65463" y="21618"/>
                  </a:lnTo>
                  <a:cubicBezTo>
                    <a:pt x="65427" y="21510"/>
                    <a:pt x="65355" y="21402"/>
                    <a:pt x="65246" y="21366"/>
                  </a:cubicBezTo>
                  <a:lnTo>
                    <a:pt x="434" y="14"/>
                  </a:lnTo>
                  <a:cubicBezTo>
                    <a:pt x="405" y="5"/>
                    <a:pt x="373" y="0"/>
                    <a:pt x="3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6" name="Google Shape;4856;p64"/>
            <p:cNvSpPr/>
            <p:nvPr/>
          </p:nvSpPr>
          <p:spPr>
            <a:xfrm>
              <a:off x="5068725" y="3813275"/>
              <a:ext cx="471600" cy="14450"/>
            </a:xfrm>
            <a:custGeom>
              <a:avLst/>
              <a:gdLst/>
              <a:ahLst/>
              <a:cxnLst/>
              <a:rect l="l" t="t" r="r" b="b"/>
              <a:pathLst>
                <a:path w="18864" h="578" extrusionOk="0">
                  <a:moveTo>
                    <a:pt x="325" y="0"/>
                  </a:moveTo>
                  <a:cubicBezTo>
                    <a:pt x="145" y="0"/>
                    <a:pt x="1" y="108"/>
                    <a:pt x="1" y="289"/>
                  </a:cubicBezTo>
                  <a:cubicBezTo>
                    <a:pt x="1" y="469"/>
                    <a:pt x="145" y="577"/>
                    <a:pt x="325" y="577"/>
                  </a:cubicBezTo>
                  <a:lnTo>
                    <a:pt x="18539" y="577"/>
                  </a:lnTo>
                  <a:cubicBezTo>
                    <a:pt x="18719" y="577"/>
                    <a:pt x="18864" y="469"/>
                    <a:pt x="18864" y="289"/>
                  </a:cubicBezTo>
                  <a:cubicBezTo>
                    <a:pt x="18864" y="108"/>
                    <a:pt x="18719" y="0"/>
                    <a:pt x="185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7" name="Google Shape;4857;p64"/>
            <p:cNvSpPr/>
            <p:nvPr/>
          </p:nvSpPr>
          <p:spPr>
            <a:xfrm>
              <a:off x="4743225" y="3813275"/>
              <a:ext cx="174050" cy="14450"/>
            </a:xfrm>
            <a:custGeom>
              <a:avLst/>
              <a:gdLst/>
              <a:ahLst/>
              <a:cxnLst/>
              <a:rect l="l" t="t" r="r" b="b"/>
              <a:pathLst>
                <a:path w="6962" h="578" extrusionOk="0">
                  <a:moveTo>
                    <a:pt x="289" y="0"/>
                  </a:moveTo>
                  <a:cubicBezTo>
                    <a:pt x="145" y="0"/>
                    <a:pt x="0" y="108"/>
                    <a:pt x="0" y="289"/>
                  </a:cubicBezTo>
                  <a:cubicBezTo>
                    <a:pt x="0" y="469"/>
                    <a:pt x="145" y="577"/>
                    <a:pt x="289" y="577"/>
                  </a:cubicBezTo>
                  <a:lnTo>
                    <a:pt x="6673" y="577"/>
                  </a:lnTo>
                  <a:cubicBezTo>
                    <a:pt x="6853" y="577"/>
                    <a:pt x="6961" y="469"/>
                    <a:pt x="6961" y="289"/>
                  </a:cubicBezTo>
                  <a:cubicBezTo>
                    <a:pt x="6961" y="108"/>
                    <a:pt x="6853" y="0"/>
                    <a:pt x="66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8" name="Google Shape;4858;p64"/>
            <p:cNvSpPr/>
            <p:nvPr/>
          </p:nvSpPr>
          <p:spPr>
            <a:xfrm>
              <a:off x="5445625" y="3896225"/>
              <a:ext cx="94700" cy="15350"/>
            </a:xfrm>
            <a:custGeom>
              <a:avLst/>
              <a:gdLst/>
              <a:ahLst/>
              <a:cxnLst/>
              <a:rect l="l" t="t" r="r" b="b"/>
              <a:pathLst>
                <a:path w="3788" h="614" extrusionOk="0">
                  <a:moveTo>
                    <a:pt x="289" y="0"/>
                  </a:moveTo>
                  <a:cubicBezTo>
                    <a:pt x="145" y="0"/>
                    <a:pt x="1" y="145"/>
                    <a:pt x="1" y="289"/>
                  </a:cubicBezTo>
                  <a:cubicBezTo>
                    <a:pt x="1" y="469"/>
                    <a:pt x="145" y="613"/>
                    <a:pt x="289" y="613"/>
                  </a:cubicBezTo>
                  <a:lnTo>
                    <a:pt x="3463" y="613"/>
                  </a:lnTo>
                  <a:cubicBezTo>
                    <a:pt x="3643" y="613"/>
                    <a:pt x="3788" y="469"/>
                    <a:pt x="3788" y="289"/>
                  </a:cubicBezTo>
                  <a:cubicBezTo>
                    <a:pt x="3788" y="145"/>
                    <a:pt x="3643" y="0"/>
                    <a:pt x="34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9" name="Google Shape;4859;p64"/>
            <p:cNvSpPr/>
            <p:nvPr/>
          </p:nvSpPr>
          <p:spPr>
            <a:xfrm>
              <a:off x="5221125" y="3896225"/>
              <a:ext cx="174025" cy="15350"/>
            </a:xfrm>
            <a:custGeom>
              <a:avLst/>
              <a:gdLst/>
              <a:ahLst/>
              <a:cxnLst/>
              <a:rect l="l" t="t" r="r" b="b"/>
              <a:pathLst>
                <a:path w="6961" h="614" extrusionOk="0">
                  <a:moveTo>
                    <a:pt x="289" y="0"/>
                  </a:moveTo>
                  <a:cubicBezTo>
                    <a:pt x="144" y="0"/>
                    <a:pt x="0" y="145"/>
                    <a:pt x="0" y="289"/>
                  </a:cubicBezTo>
                  <a:cubicBezTo>
                    <a:pt x="0" y="469"/>
                    <a:pt x="144" y="613"/>
                    <a:pt x="289" y="613"/>
                  </a:cubicBezTo>
                  <a:lnTo>
                    <a:pt x="6672" y="613"/>
                  </a:lnTo>
                  <a:cubicBezTo>
                    <a:pt x="6817" y="613"/>
                    <a:pt x="6961" y="469"/>
                    <a:pt x="6961" y="289"/>
                  </a:cubicBezTo>
                  <a:cubicBezTo>
                    <a:pt x="6961" y="145"/>
                    <a:pt x="6817" y="0"/>
                    <a:pt x="66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0" name="Google Shape;4860;p64"/>
            <p:cNvSpPr/>
            <p:nvPr/>
          </p:nvSpPr>
          <p:spPr>
            <a:xfrm>
              <a:off x="4743225" y="3896225"/>
              <a:ext cx="384150" cy="15350"/>
            </a:xfrm>
            <a:custGeom>
              <a:avLst/>
              <a:gdLst/>
              <a:ahLst/>
              <a:cxnLst/>
              <a:rect l="l" t="t" r="r" b="b"/>
              <a:pathLst>
                <a:path w="15366" h="614" extrusionOk="0">
                  <a:moveTo>
                    <a:pt x="289" y="0"/>
                  </a:moveTo>
                  <a:cubicBezTo>
                    <a:pt x="145" y="0"/>
                    <a:pt x="0" y="145"/>
                    <a:pt x="0" y="289"/>
                  </a:cubicBezTo>
                  <a:cubicBezTo>
                    <a:pt x="0" y="469"/>
                    <a:pt x="145" y="613"/>
                    <a:pt x="289" y="613"/>
                  </a:cubicBezTo>
                  <a:lnTo>
                    <a:pt x="15077" y="613"/>
                  </a:lnTo>
                  <a:cubicBezTo>
                    <a:pt x="15221" y="613"/>
                    <a:pt x="15365" y="469"/>
                    <a:pt x="15365" y="289"/>
                  </a:cubicBezTo>
                  <a:cubicBezTo>
                    <a:pt x="15365" y="145"/>
                    <a:pt x="15221" y="0"/>
                    <a:pt x="150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1" name="Google Shape;4861;p64"/>
            <p:cNvSpPr/>
            <p:nvPr/>
          </p:nvSpPr>
          <p:spPr>
            <a:xfrm>
              <a:off x="5120125" y="3979175"/>
              <a:ext cx="420200" cy="15350"/>
            </a:xfrm>
            <a:custGeom>
              <a:avLst/>
              <a:gdLst/>
              <a:ahLst/>
              <a:cxnLst/>
              <a:rect l="l" t="t" r="r" b="b"/>
              <a:pathLst>
                <a:path w="16808" h="614" extrusionOk="0">
                  <a:moveTo>
                    <a:pt x="289" y="1"/>
                  </a:moveTo>
                  <a:cubicBezTo>
                    <a:pt x="109" y="1"/>
                    <a:pt x="1" y="145"/>
                    <a:pt x="1" y="325"/>
                  </a:cubicBezTo>
                  <a:cubicBezTo>
                    <a:pt x="1" y="469"/>
                    <a:pt x="109" y="614"/>
                    <a:pt x="289" y="614"/>
                  </a:cubicBezTo>
                  <a:lnTo>
                    <a:pt x="16483" y="614"/>
                  </a:lnTo>
                  <a:cubicBezTo>
                    <a:pt x="16663" y="614"/>
                    <a:pt x="16808" y="469"/>
                    <a:pt x="16808" y="325"/>
                  </a:cubicBezTo>
                  <a:cubicBezTo>
                    <a:pt x="16808" y="145"/>
                    <a:pt x="16663" y="1"/>
                    <a:pt x="164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2" name="Google Shape;4862;p64"/>
            <p:cNvSpPr/>
            <p:nvPr/>
          </p:nvSpPr>
          <p:spPr>
            <a:xfrm>
              <a:off x="4743225" y="3979175"/>
              <a:ext cx="304800" cy="15350"/>
            </a:xfrm>
            <a:custGeom>
              <a:avLst/>
              <a:gdLst/>
              <a:ahLst/>
              <a:cxnLst/>
              <a:rect l="l" t="t" r="r" b="b"/>
              <a:pathLst>
                <a:path w="12192" h="614" extrusionOk="0">
                  <a:moveTo>
                    <a:pt x="289" y="1"/>
                  </a:moveTo>
                  <a:cubicBezTo>
                    <a:pt x="145" y="1"/>
                    <a:pt x="0" y="145"/>
                    <a:pt x="0" y="325"/>
                  </a:cubicBezTo>
                  <a:cubicBezTo>
                    <a:pt x="0" y="469"/>
                    <a:pt x="145" y="614"/>
                    <a:pt x="289" y="614"/>
                  </a:cubicBezTo>
                  <a:lnTo>
                    <a:pt x="11903" y="614"/>
                  </a:lnTo>
                  <a:cubicBezTo>
                    <a:pt x="12047" y="614"/>
                    <a:pt x="12191" y="469"/>
                    <a:pt x="12191" y="325"/>
                  </a:cubicBezTo>
                  <a:cubicBezTo>
                    <a:pt x="12191" y="145"/>
                    <a:pt x="12047" y="1"/>
                    <a:pt x="119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3" name="Google Shape;4863;p64"/>
            <p:cNvSpPr/>
            <p:nvPr/>
          </p:nvSpPr>
          <p:spPr>
            <a:xfrm>
              <a:off x="5350950" y="4062125"/>
              <a:ext cx="189375" cy="15350"/>
            </a:xfrm>
            <a:custGeom>
              <a:avLst/>
              <a:gdLst/>
              <a:ahLst/>
              <a:cxnLst/>
              <a:rect l="l" t="t" r="r" b="b"/>
              <a:pathLst>
                <a:path w="7575" h="614" extrusionOk="0">
                  <a:moveTo>
                    <a:pt x="325" y="1"/>
                  </a:moveTo>
                  <a:cubicBezTo>
                    <a:pt x="145" y="1"/>
                    <a:pt x="1" y="145"/>
                    <a:pt x="1" y="325"/>
                  </a:cubicBezTo>
                  <a:cubicBezTo>
                    <a:pt x="1" y="470"/>
                    <a:pt x="145" y="614"/>
                    <a:pt x="325" y="614"/>
                  </a:cubicBezTo>
                  <a:lnTo>
                    <a:pt x="7250" y="614"/>
                  </a:lnTo>
                  <a:cubicBezTo>
                    <a:pt x="7430" y="614"/>
                    <a:pt x="7575" y="470"/>
                    <a:pt x="7575" y="325"/>
                  </a:cubicBezTo>
                  <a:cubicBezTo>
                    <a:pt x="7575" y="145"/>
                    <a:pt x="7430" y="1"/>
                    <a:pt x="72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4" name="Google Shape;4864;p64"/>
            <p:cNvSpPr/>
            <p:nvPr/>
          </p:nvSpPr>
          <p:spPr>
            <a:xfrm>
              <a:off x="4917250" y="4062125"/>
              <a:ext cx="376925" cy="15350"/>
            </a:xfrm>
            <a:custGeom>
              <a:avLst/>
              <a:gdLst/>
              <a:ahLst/>
              <a:cxnLst/>
              <a:rect l="l" t="t" r="r" b="b"/>
              <a:pathLst>
                <a:path w="15077" h="614" extrusionOk="0">
                  <a:moveTo>
                    <a:pt x="289" y="1"/>
                  </a:moveTo>
                  <a:cubicBezTo>
                    <a:pt x="109" y="1"/>
                    <a:pt x="0" y="145"/>
                    <a:pt x="0" y="325"/>
                  </a:cubicBezTo>
                  <a:cubicBezTo>
                    <a:pt x="0" y="470"/>
                    <a:pt x="109" y="614"/>
                    <a:pt x="289" y="614"/>
                  </a:cubicBezTo>
                  <a:lnTo>
                    <a:pt x="14752" y="614"/>
                  </a:lnTo>
                  <a:cubicBezTo>
                    <a:pt x="14932" y="614"/>
                    <a:pt x="15076" y="470"/>
                    <a:pt x="15076" y="325"/>
                  </a:cubicBezTo>
                  <a:cubicBezTo>
                    <a:pt x="15076" y="145"/>
                    <a:pt x="14932" y="1"/>
                    <a:pt x="147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5" name="Google Shape;4865;p64"/>
            <p:cNvSpPr/>
            <p:nvPr/>
          </p:nvSpPr>
          <p:spPr>
            <a:xfrm>
              <a:off x="4743225" y="4062125"/>
              <a:ext cx="109125" cy="15350"/>
            </a:xfrm>
            <a:custGeom>
              <a:avLst/>
              <a:gdLst/>
              <a:ahLst/>
              <a:cxnLst/>
              <a:rect l="l" t="t" r="r" b="b"/>
              <a:pathLst>
                <a:path w="4365" h="614" extrusionOk="0">
                  <a:moveTo>
                    <a:pt x="289" y="1"/>
                  </a:moveTo>
                  <a:cubicBezTo>
                    <a:pt x="145" y="1"/>
                    <a:pt x="0" y="145"/>
                    <a:pt x="0" y="325"/>
                  </a:cubicBezTo>
                  <a:cubicBezTo>
                    <a:pt x="0" y="470"/>
                    <a:pt x="145" y="614"/>
                    <a:pt x="289" y="614"/>
                  </a:cubicBezTo>
                  <a:lnTo>
                    <a:pt x="4076" y="614"/>
                  </a:lnTo>
                  <a:cubicBezTo>
                    <a:pt x="4220" y="614"/>
                    <a:pt x="4365" y="470"/>
                    <a:pt x="4365" y="325"/>
                  </a:cubicBezTo>
                  <a:cubicBezTo>
                    <a:pt x="4365" y="145"/>
                    <a:pt x="4220" y="1"/>
                    <a:pt x="40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6" name="Google Shape;4866;p64"/>
            <p:cNvSpPr/>
            <p:nvPr/>
          </p:nvSpPr>
          <p:spPr>
            <a:xfrm>
              <a:off x="5068725" y="4135175"/>
              <a:ext cx="471600" cy="15350"/>
            </a:xfrm>
            <a:custGeom>
              <a:avLst/>
              <a:gdLst/>
              <a:ahLst/>
              <a:cxnLst/>
              <a:rect l="l" t="t" r="r" b="b"/>
              <a:pathLst>
                <a:path w="18864" h="614" extrusionOk="0">
                  <a:moveTo>
                    <a:pt x="325" y="0"/>
                  </a:moveTo>
                  <a:cubicBezTo>
                    <a:pt x="145" y="0"/>
                    <a:pt x="1" y="144"/>
                    <a:pt x="1" y="325"/>
                  </a:cubicBezTo>
                  <a:cubicBezTo>
                    <a:pt x="1" y="469"/>
                    <a:pt x="145" y="613"/>
                    <a:pt x="325" y="613"/>
                  </a:cubicBezTo>
                  <a:lnTo>
                    <a:pt x="18539" y="613"/>
                  </a:lnTo>
                  <a:cubicBezTo>
                    <a:pt x="18719" y="613"/>
                    <a:pt x="18864" y="469"/>
                    <a:pt x="18864" y="325"/>
                  </a:cubicBezTo>
                  <a:cubicBezTo>
                    <a:pt x="18864" y="144"/>
                    <a:pt x="18719" y="0"/>
                    <a:pt x="185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7" name="Google Shape;4867;p64"/>
            <p:cNvSpPr/>
            <p:nvPr/>
          </p:nvSpPr>
          <p:spPr>
            <a:xfrm>
              <a:off x="4743225" y="4135175"/>
              <a:ext cx="174050" cy="15350"/>
            </a:xfrm>
            <a:custGeom>
              <a:avLst/>
              <a:gdLst/>
              <a:ahLst/>
              <a:cxnLst/>
              <a:rect l="l" t="t" r="r" b="b"/>
              <a:pathLst>
                <a:path w="6962" h="614" extrusionOk="0">
                  <a:moveTo>
                    <a:pt x="289" y="0"/>
                  </a:moveTo>
                  <a:cubicBezTo>
                    <a:pt x="145" y="0"/>
                    <a:pt x="0" y="144"/>
                    <a:pt x="0" y="325"/>
                  </a:cubicBezTo>
                  <a:cubicBezTo>
                    <a:pt x="0" y="469"/>
                    <a:pt x="145" y="613"/>
                    <a:pt x="289" y="613"/>
                  </a:cubicBezTo>
                  <a:lnTo>
                    <a:pt x="6673" y="613"/>
                  </a:lnTo>
                  <a:cubicBezTo>
                    <a:pt x="6853" y="613"/>
                    <a:pt x="6961" y="469"/>
                    <a:pt x="6961" y="325"/>
                  </a:cubicBezTo>
                  <a:cubicBezTo>
                    <a:pt x="6961" y="144"/>
                    <a:pt x="6853" y="0"/>
                    <a:pt x="66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8" name="Google Shape;4868;p64"/>
            <p:cNvSpPr/>
            <p:nvPr/>
          </p:nvSpPr>
          <p:spPr>
            <a:xfrm>
              <a:off x="5445625" y="4218125"/>
              <a:ext cx="94700" cy="15350"/>
            </a:xfrm>
            <a:custGeom>
              <a:avLst/>
              <a:gdLst/>
              <a:ahLst/>
              <a:cxnLst/>
              <a:rect l="l" t="t" r="r" b="b"/>
              <a:pathLst>
                <a:path w="3788" h="614" extrusionOk="0">
                  <a:moveTo>
                    <a:pt x="289" y="0"/>
                  </a:moveTo>
                  <a:cubicBezTo>
                    <a:pt x="145" y="0"/>
                    <a:pt x="1" y="145"/>
                    <a:pt x="1" y="325"/>
                  </a:cubicBezTo>
                  <a:cubicBezTo>
                    <a:pt x="1" y="469"/>
                    <a:pt x="145" y="613"/>
                    <a:pt x="289" y="613"/>
                  </a:cubicBezTo>
                  <a:lnTo>
                    <a:pt x="3463" y="613"/>
                  </a:lnTo>
                  <a:cubicBezTo>
                    <a:pt x="3643" y="613"/>
                    <a:pt x="3788" y="469"/>
                    <a:pt x="3788" y="325"/>
                  </a:cubicBezTo>
                  <a:cubicBezTo>
                    <a:pt x="3788" y="145"/>
                    <a:pt x="3643" y="0"/>
                    <a:pt x="34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9" name="Google Shape;4869;p64"/>
            <p:cNvSpPr/>
            <p:nvPr/>
          </p:nvSpPr>
          <p:spPr>
            <a:xfrm>
              <a:off x="5221125" y="4218125"/>
              <a:ext cx="174025" cy="15350"/>
            </a:xfrm>
            <a:custGeom>
              <a:avLst/>
              <a:gdLst/>
              <a:ahLst/>
              <a:cxnLst/>
              <a:rect l="l" t="t" r="r" b="b"/>
              <a:pathLst>
                <a:path w="6961" h="614" extrusionOk="0">
                  <a:moveTo>
                    <a:pt x="289" y="0"/>
                  </a:moveTo>
                  <a:cubicBezTo>
                    <a:pt x="144" y="0"/>
                    <a:pt x="0" y="145"/>
                    <a:pt x="0" y="325"/>
                  </a:cubicBezTo>
                  <a:cubicBezTo>
                    <a:pt x="0" y="469"/>
                    <a:pt x="144" y="613"/>
                    <a:pt x="289" y="613"/>
                  </a:cubicBezTo>
                  <a:lnTo>
                    <a:pt x="6672" y="613"/>
                  </a:lnTo>
                  <a:cubicBezTo>
                    <a:pt x="6817" y="613"/>
                    <a:pt x="6961" y="469"/>
                    <a:pt x="6961" y="325"/>
                  </a:cubicBezTo>
                  <a:cubicBezTo>
                    <a:pt x="6961" y="145"/>
                    <a:pt x="6817" y="0"/>
                    <a:pt x="66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0" name="Google Shape;4870;p64"/>
            <p:cNvSpPr/>
            <p:nvPr/>
          </p:nvSpPr>
          <p:spPr>
            <a:xfrm>
              <a:off x="4743225" y="4218125"/>
              <a:ext cx="384150" cy="15350"/>
            </a:xfrm>
            <a:custGeom>
              <a:avLst/>
              <a:gdLst/>
              <a:ahLst/>
              <a:cxnLst/>
              <a:rect l="l" t="t" r="r" b="b"/>
              <a:pathLst>
                <a:path w="15366" h="614" extrusionOk="0">
                  <a:moveTo>
                    <a:pt x="289" y="0"/>
                  </a:moveTo>
                  <a:cubicBezTo>
                    <a:pt x="145" y="0"/>
                    <a:pt x="0" y="145"/>
                    <a:pt x="0" y="325"/>
                  </a:cubicBezTo>
                  <a:cubicBezTo>
                    <a:pt x="0" y="469"/>
                    <a:pt x="145" y="613"/>
                    <a:pt x="289" y="613"/>
                  </a:cubicBezTo>
                  <a:lnTo>
                    <a:pt x="15077" y="613"/>
                  </a:lnTo>
                  <a:cubicBezTo>
                    <a:pt x="15221" y="613"/>
                    <a:pt x="15365" y="469"/>
                    <a:pt x="15365" y="325"/>
                  </a:cubicBezTo>
                  <a:cubicBezTo>
                    <a:pt x="15365" y="145"/>
                    <a:pt x="15221" y="0"/>
                    <a:pt x="150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1" name="Google Shape;4871;p64"/>
            <p:cNvSpPr/>
            <p:nvPr/>
          </p:nvSpPr>
          <p:spPr>
            <a:xfrm>
              <a:off x="5120125" y="4301975"/>
              <a:ext cx="420200" cy="14450"/>
            </a:xfrm>
            <a:custGeom>
              <a:avLst/>
              <a:gdLst/>
              <a:ahLst/>
              <a:cxnLst/>
              <a:rect l="l" t="t" r="r" b="b"/>
              <a:pathLst>
                <a:path w="16808" h="578" extrusionOk="0">
                  <a:moveTo>
                    <a:pt x="289" y="1"/>
                  </a:moveTo>
                  <a:cubicBezTo>
                    <a:pt x="109" y="1"/>
                    <a:pt x="1" y="109"/>
                    <a:pt x="1" y="289"/>
                  </a:cubicBezTo>
                  <a:cubicBezTo>
                    <a:pt x="1" y="469"/>
                    <a:pt x="109" y="578"/>
                    <a:pt x="289" y="578"/>
                  </a:cubicBezTo>
                  <a:lnTo>
                    <a:pt x="16483" y="578"/>
                  </a:lnTo>
                  <a:cubicBezTo>
                    <a:pt x="16663" y="578"/>
                    <a:pt x="16808" y="469"/>
                    <a:pt x="16808" y="289"/>
                  </a:cubicBezTo>
                  <a:cubicBezTo>
                    <a:pt x="16808" y="109"/>
                    <a:pt x="16663" y="1"/>
                    <a:pt x="164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2" name="Google Shape;4872;p64"/>
            <p:cNvSpPr/>
            <p:nvPr/>
          </p:nvSpPr>
          <p:spPr>
            <a:xfrm>
              <a:off x="4743225" y="4301975"/>
              <a:ext cx="304800" cy="14450"/>
            </a:xfrm>
            <a:custGeom>
              <a:avLst/>
              <a:gdLst/>
              <a:ahLst/>
              <a:cxnLst/>
              <a:rect l="l" t="t" r="r" b="b"/>
              <a:pathLst>
                <a:path w="12192" h="578" extrusionOk="0">
                  <a:moveTo>
                    <a:pt x="289" y="1"/>
                  </a:moveTo>
                  <a:cubicBezTo>
                    <a:pt x="145" y="1"/>
                    <a:pt x="0" y="109"/>
                    <a:pt x="0" y="289"/>
                  </a:cubicBezTo>
                  <a:cubicBezTo>
                    <a:pt x="0" y="469"/>
                    <a:pt x="145" y="578"/>
                    <a:pt x="289" y="578"/>
                  </a:cubicBezTo>
                  <a:lnTo>
                    <a:pt x="11903" y="578"/>
                  </a:lnTo>
                  <a:cubicBezTo>
                    <a:pt x="12047" y="578"/>
                    <a:pt x="12191" y="469"/>
                    <a:pt x="12191" y="289"/>
                  </a:cubicBezTo>
                  <a:cubicBezTo>
                    <a:pt x="12191" y="109"/>
                    <a:pt x="12047" y="1"/>
                    <a:pt x="119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3" name="Google Shape;4873;p64"/>
            <p:cNvSpPr/>
            <p:nvPr/>
          </p:nvSpPr>
          <p:spPr>
            <a:xfrm>
              <a:off x="5445625" y="4457975"/>
              <a:ext cx="94700" cy="15350"/>
            </a:xfrm>
            <a:custGeom>
              <a:avLst/>
              <a:gdLst/>
              <a:ahLst/>
              <a:cxnLst/>
              <a:rect l="l" t="t" r="r" b="b"/>
              <a:pathLst>
                <a:path w="3788" h="614" extrusionOk="0">
                  <a:moveTo>
                    <a:pt x="289" y="0"/>
                  </a:moveTo>
                  <a:cubicBezTo>
                    <a:pt x="145" y="0"/>
                    <a:pt x="1" y="144"/>
                    <a:pt x="1" y="289"/>
                  </a:cubicBezTo>
                  <a:cubicBezTo>
                    <a:pt x="1" y="469"/>
                    <a:pt x="145" y="613"/>
                    <a:pt x="289" y="613"/>
                  </a:cubicBezTo>
                  <a:lnTo>
                    <a:pt x="3463" y="613"/>
                  </a:lnTo>
                  <a:cubicBezTo>
                    <a:pt x="3643" y="613"/>
                    <a:pt x="3788" y="469"/>
                    <a:pt x="3788" y="289"/>
                  </a:cubicBezTo>
                  <a:cubicBezTo>
                    <a:pt x="3788" y="144"/>
                    <a:pt x="3643" y="0"/>
                    <a:pt x="34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4" name="Google Shape;4874;p64"/>
            <p:cNvSpPr/>
            <p:nvPr/>
          </p:nvSpPr>
          <p:spPr>
            <a:xfrm>
              <a:off x="5221125" y="4457975"/>
              <a:ext cx="174025" cy="15350"/>
            </a:xfrm>
            <a:custGeom>
              <a:avLst/>
              <a:gdLst/>
              <a:ahLst/>
              <a:cxnLst/>
              <a:rect l="l" t="t" r="r" b="b"/>
              <a:pathLst>
                <a:path w="6961" h="614" extrusionOk="0">
                  <a:moveTo>
                    <a:pt x="289" y="0"/>
                  </a:moveTo>
                  <a:cubicBezTo>
                    <a:pt x="144" y="0"/>
                    <a:pt x="0" y="144"/>
                    <a:pt x="0" y="289"/>
                  </a:cubicBezTo>
                  <a:cubicBezTo>
                    <a:pt x="0" y="469"/>
                    <a:pt x="144" y="613"/>
                    <a:pt x="289" y="613"/>
                  </a:cubicBezTo>
                  <a:lnTo>
                    <a:pt x="6672" y="613"/>
                  </a:lnTo>
                  <a:cubicBezTo>
                    <a:pt x="6817" y="613"/>
                    <a:pt x="6961" y="469"/>
                    <a:pt x="6961" y="289"/>
                  </a:cubicBezTo>
                  <a:cubicBezTo>
                    <a:pt x="6961" y="144"/>
                    <a:pt x="6817" y="0"/>
                    <a:pt x="66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5" name="Google Shape;4875;p64"/>
            <p:cNvSpPr/>
            <p:nvPr/>
          </p:nvSpPr>
          <p:spPr>
            <a:xfrm>
              <a:off x="4743225" y="4457975"/>
              <a:ext cx="384150" cy="15350"/>
            </a:xfrm>
            <a:custGeom>
              <a:avLst/>
              <a:gdLst/>
              <a:ahLst/>
              <a:cxnLst/>
              <a:rect l="l" t="t" r="r" b="b"/>
              <a:pathLst>
                <a:path w="15366" h="614" extrusionOk="0">
                  <a:moveTo>
                    <a:pt x="289" y="0"/>
                  </a:moveTo>
                  <a:cubicBezTo>
                    <a:pt x="145" y="0"/>
                    <a:pt x="0" y="144"/>
                    <a:pt x="0" y="289"/>
                  </a:cubicBezTo>
                  <a:cubicBezTo>
                    <a:pt x="0" y="469"/>
                    <a:pt x="145" y="613"/>
                    <a:pt x="289" y="613"/>
                  </a:cubicBezTo>
                  <a:lnTo>
                    <a:pt x="15077" y="613"/>
                  </a:lnTo>
                  <a:cubicBezTo>
                    <a:pt x="15221" y="613"/>
                    <a:pt x="15365" y="469"/>
                    <a:pt x="15365" y="289"/>
                  </a:cubicBezTo>
                  <a:cubicBezTo>
                    <a:pt x="15365" y="144"/>
                    <a:pt x="15221" y="0"/>
                    <a:pt x="150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6" name="Google Shape;4876;p64"/>
            <p:cNvSpPr/>
            <p:nvPr/>
          </p:nvSpPr>
          <p:spPr>
            <a:xfrm>
              <a:off x="5120125" y="4540925"/>
              <a:ext cx="420200" cy="15350"/>
            </a:xfrm>
            <a:custGeom>
              <a:avLst/>
              <a:gdLst/>
              <a:ahLst/>
              <a:cxnLst/>
              <a:rect l="l" t="t" r="r" b="b"/>
              <a:pathLst>
                <a:path w="16808" h="614" extrusionOk="0">
                  <a:moveTo>
                    <a:pt x="289" y="0"/>
                  </a:moveTo>
                  <a:cubicBezTo>
                    <a:pt x="109" y="0"/>
                    <a:pt x="1" y="145"/>
                    <a:pt x="1" y="325"/>
                  </a:cubicBezTo>
                  <a:cubicBezTo>
                    <a:pt x="1" y="469"/>
                    <a:pt x="109" y="613"/>
                    <a:pt x="289" y="613"/>
                  </a:cubicBezTo>
                  <a:lnTo>
                    <a:pt x="16483" y="613"/>
                  </a:lnTo>
                  <a:cubicBezTo>
                    <a:pt x="16663" y="613"/>
                    <a:pt x="16808" y="469"/>
                    <a:pt x="16808" y="325"/>
                  </a:cubicBezTo>
                  <a:cubicBezTo>
                    <a:pt x="16808" y="145"/>
                    <a:pt x="16663" y="0"/>
                    <a:pt x="164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7" name="Google Shape;4877;p64"/>
            <p:cNvSpPr/>
            <p:nvPr/>
          </p:nvSpPr>
          <p:spPr>
            <a:xfrm>
              <a:off x="4743225" y="4540925"/>
              <a:ext cx="304800" cy="15350"/>
            </a:xfrm>
            <a:custGeom>
              <a:avLst/>
              <a:gdLst/>
              <a:ahLst/>
              <a:cxnLst/>
              <a:rect l="l" t="t" r="r" b="b"/>
              <a:pathLst>
                <a:path w="12192" h="614" extrusionOk="0">
                  <a:moveTo>
                    <a:pt x="289" y="0"/>
                  </a:moveTo>
                  <a:cubicBezTo>
                    <a:pt x="145" y="0"/>
                    <a:pt x="0" y="145"/>
                    <a:pt x="0" y="325"/>
                  </a:cubicBezTo>
                  <a:cubicBezTo>
                    <a:pt x="0" y="469"/>
                    <a:pt x="145" y="613"/>
                    <a:pt x="289" y="613"/>
                  </a:cubicBezTo>
                  <a:lnTo>
                    <a:pt x="11903" y="613"/>
                  </a:lnTo>
                  <a:cubicBezTo>
                    <a:pt x="12047" y="613"/>
                    <a:pt x="12191" y="469"/>
                    <a:pt x="12191" y="325"/>
                  </a:cubicBezTo>
                  <a:cubicBezTo>
                    <a:pt x="12191" y="145"/>
                    <a:pt x="12047" y="0"/>
                    <a:pt x="119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8" name="Google Shape;4878;p64"/>
            <p:cNvSpPr/>
            <p:nvPr/>
          </p:nvSpPr>
          <p:spPr>
            <a:xfrm>
              <a:off x="5350950" y="4623875"/>
              <a:ext cx="189375" cy="15350"/>
            </a:xfrm>
            <a:custGeom>
              <a:avLst/>
              <a:gdLst/>
              <a:ahLst/>
              <a:cxnLst/>
              <a:rect l="l" t="t" r="r" b="b"/>
              <a:pathLst>
                <a:path w="7575" h="614" extrusionOk="0">
                  <a:moveTo>
                    <a:pt x="325" y="1"/>
                  </a:moveTo>
                  <a:cubicBezTo>
                    <a:pt x="145" y="1"/>
                    <a:pt x="1" y="145"/>
                    <a:pt x="1" y="325"/>
                  </a:cubicBezTo>
                  <a:cubicBezTo>
                    <a:pt x="1" y="469"/>
                    <a:pt x="145" y="614"/>
                    <a:pt x="325" y="614"/>
                  </a:cubicBezTo>
                  <a:lnTo>
                    <a:pt x="7250" y="614"/>
                  </a:lnTo>
                  <a:cubicBezTo>
                    <a:pt x="7430" y="614"/>
                    <a:pt x="7575" y="469"/>
                    <a:pt x="7575" y="325"/>
                  </a:cubicBezTo>
                  <a:cubicBezTo>
                    <a:pt x="7575" y="145"/>
                    <a:pt x="7430" y="1"/>
                    <a:pt x="72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9" name="Google Shape;4879;p64"/>
            <p:cNvSpPr/>
            <p:nvPr/>
          </p:nvSpPr>
          <p:spPr>
            <a:xfrm>
              <a:off x="4917250" y="4623875"/>
              <a:ext cx="376925" cy="15350"/>
            </a:xfrm>
            <a:custGeom>
              <a:avLst/>
              <a:gdLst/>
              <a:ahLst/>
              <a:cxnLst/>
              <a:rect l="l" t="t" r="r" b="b"/>
              <a:pathLst>
                <a:path w="15077" h="614" extrusionOk="0">
                  <a:moveTo>
                    <a:pt x="289" y="1"/>
                  </a:moveTo>
                  <a:cubicBezTo>
                    <a:pt x="109" y="1"/>
                    <a:pt x="0" y="145"/>
                    <a:pt x="0" y="325"/>
                  </a:cubicBezTo>
                  <a:cubicBezTo>
                    <a:pt x="0" y="469"/>
                    <a:pt x="109" y="614"/>
                    <a:pt x="289" y="614"/>
                  </a:cubicBezTo>
                  <a:lnTo>
                    <a:pt x="14752" y="614"/>
                  </a:lnTo>
                  <a:cubicBezTo>
                    <a:pt x="14932" y="614"/>
                    <a:pt x="15076" y="469"/>
                    <a:pt x="15076" y="325"/>
                  </a:cubicBezTo>
                  <a:cubicBezTo>
                    <a:pt x="15076" y="145"/>
                    <a:pt x="14932" y="1"/>
                    <a:pt x="147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0" name="Google Shape;4880;p64"/>
            <p:cNvSpPr/>
            <p:nvPr/>
          </p:nvSpPr>
          <p:spPr>
            <a:xfrm>
              <a:off x="4743225" y="4623875"/>
              <a:ext cx="109125" cy="15350"/>
            </a:xfrm>
            <a:custGeom>
              <a:avLst/>
              <a:gdLst/>
              <a:ahLst/>
              <a:cxnLst/>
              <a:rect l="l" t="t" r="r" b="b"/>
              <a:pathLst>
                <a:path w="4365" h="614" extrusionOk="0">
                  <a:moveTo>
                    <a:pt x="289" y="1"/>
                  </a:moveTo>
                  <a:cubicBezTo>
                    <a:pt x="145" y="1"/>
                    <a:pt x="0" y="145"/>
                    <a:pt x="0" y="325"/>
                  </a:cubicBezTo>
                  <a:cubicBezTo>
                    <a:pt x="0" y="469"/>
                    <a:pt x="145" y="614"/>
                    <a:pt x="289" y="614"/>
                  </a:cubicBezTo>
                  <a:lnTo>
                    <a:pt x="4076" y="614"/>
                  </a:lnTo>
                  <a:cubicBezTo>
                    <a:pt x="4220" y="614"/>
                    <a:pt x="4365" y="469"/>
                    <a:pt x="4365" y="325"/>
                  </a:cubicBezTo>
                  <a:cubicBezTo>
                    <a:pt x="4365" y="145"/>
                    <a:pt x="4220" y="1"/>
                    <a:pt x="40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1" name="Google Shape;4881;p64"/>
            <p:cNvSpPr/>
            <p:nvPr/>
          </p:nvSpPr>
          <p:spPr>
            <a:xfrm>
              <a:off x="5068725" y="4696900"/>
              <a:ext cx="471600" cy="15375"/>
            </a:xfrm>
            <a:custGeom>
              <a:avLst/>
              <a:gdLst/>
              <a:ahLst/>
              <a:cxnLst/>
              <a:rect l="l" t="t" r="r" b="b"/>
              <a:pathLst>
                <a:path w="18864" h="615" extrusionOk="0">
                  <a:moveTo>
                    <a:pt x="325" y="1"/>
                  </a:moveTo>
                  <a:cubicBezTo>
                    <a:pt x="145" y="1"/>
                    <a:pt x="1" y="145"/>
                    <a:pt x="1" y="289"/>
                  </a:cubicBezTo>
                  <a:cubicBezTo>
                    <a:pt x="1" y="470"/>
                    <a:pt x="145" y="614"/>
                    <a:pt x="325" y="614"/>
                  </a:cubicBezTo>
                  <a:lnTo>
                    <a:pt x="18539" y="614"/>
                  </a:lnTo>
                  <a:cubicBezTo>
                    <a:pt x="18719" y="614"/>
                    <a:pt x="18864" y="470"/>
                    <a:pt x="18864" y="289"/>
                  </a:cubicBezTo>
                  <a:cubicBezTo>
                    <a:pt x="18864" y="145"/>
                    <a:pt x="18719" y="1"/>
                    <a:pt x="185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2" name="Google Shape;4882;p64"/>
            <p:cNvSpPr/>
            <p:nvPr/>
          </p:nvSpPr>
          <p:spPr>
            <a:xfrm>
              <a:off x="4743225" y="4696900"/>
              <a:ext cx="174050" cy="15375"/>
            </a:xfrm>
            <a:custGeom>
              <a:avLst/>
              <a:gdLst/>
              <a:ahLst/>
              <a:cxnLst/>
              <a:rect l="l" t="t" r="r" b="b"/>
              <a:pathLst>
                <a:path w="6962" h="615" extrusionOk="0">
                  <a:moveTo>
                    <a:pt x="289" y="1"/>
                  </a:moveTo>
                  <a:cubicBezTo>
                    <a:pt x="145" y="1"/>
                    <a:pt x="0" y="145"/>
                    <a:pt x="0" y="289"/>
                  </a:cubicBezTo>
                  <a:cubicBezTo>
                    <a:pt x="0" y="470"/>
                    <a:pt x="145" y="614"/>
                    <a:pt x="289" y="614"/>
                  </a:cubicBezTo>
                  <a:lnTo>
                    <a:pt x="6673" y="614"/>
                  </a:lnTo>
                  <a:cubicBezTo>
                    <a:pt x="6853" y="614"/>
                    <a:pt x="6961" y="470"/>
                    <a:pt x="6961" y="289"/>
                  </a:cubicBezTo>
                  <a:cubicBezTo>
                    <a:pt x="6961" y="145"/>
                    <a:pt x="6853" y="1"/>
                    <a:pt x="66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3" name="Google Shape;4883;p64"/>
            <p:cNvSpPr/>
            <p:nvPr/>
          </p:nvSpPr>
          <p:spPr>
            <a:xfrm>
              <a:off x="5445625" y="4779875"/>
              <a:ext cx="94700" cy="15350"/>
            </a:xfrm>
            <a:custGeom>
              <a:avLst/>
              <a:gdLst/>
              <a:ahLst/>
              <a:cxnLst/>
              <a:rect l="l" t="t" r="r" b="b"/>
              <a:pathLst>
                <a:path w="3788" h="614" extrusionOk="0">
                  <a:moveTo>
                    <a:pt x="289" y="0"/>
                  </a:moveTo>
                  <a:cubicBezTo>
                    <a:pt x="145" y="0"/>
                    <a:pt x="1" y="144"/>
                    <a:pt x="1" y="325"/>
                  </a:cubicBezTo>
                  <a:cubicBezTo>
                    <a:pt x="1" y="469"/>
                    <a:pt x="145" y="613"/>
                    <a:pt x="289" y="613"/>
                  </a:cubicBezTo>
                  <a:lnTo>
                    <a:pt x="3463" y="613"/>
                  </a:lnTo>
                  <a:cubicBezTo>
                    <a:pt x="3643" y="613"/>
                    <a:pt x="3788" y="469"/>
                    <a:pt x="3788" y="325"/>
                  </a:cubicBezTo>
                  <a:cubicBezTo>
                    <a:pt x="3788" y="144"/>
                    <a:pt x="3643" y="0"/>
                    <a:pt x="34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4" name="Google Shape;4884;p64"/>
            <p:cNvSpPr/>
            <p:nvPr/>
          </p:nvSpPr>
          <p:spPr>
            <a:xfrm>
              <a:off x="5221125" y="4779875"/>
              <a:ext cx="174025" cy="15350"/>
            </a:xfrm>
            <a:custGeom>
              <a:avLst/>
              <a:gdLst/>
              <a:ahLst/>
              <a:cxnLst/>
              <a:rect l="l" t="t" r="r" b="b"/>
              <a:pathLst>
                <a:path w="6961" h="614" extrusionOk="0">
                  <a:moveTo>
                    <a:pt x="289" y="0"/>
                  </a:moveTo>
                  <a:cubicBezTo>
                    <a:pt x="144" y="0"/>
                    <a:pt x="0" y="144"/>
                    <a:pt x="0" y="325"/>
                  </a:cubicBezTo>
                  <a:cubicBezTo>
                    <a:pt x="0" y="469"/>
                    <a:pt x="144" y="613"/>
                    <a:pt x="289" y="613"/>
                  </a:cubicBezTo>
                  <a:lnTo>
                    <a:pt x="6672" y="613"/>
                  </a:lnTo>
                  <a:cubicBezTo>
                    <a:pt x="6817" y="613"/>
                    <a:pt x="6961" y="469"/>
                    <a:pt x="6961" y="325"/>
                  </a:cubicBezTo>
                  <a:cubicBezTo>
                    <a:pt x="6961" y="144"/>
                    <a:pt x="6817" y="0"/>
                    <a:pt x="66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5" name="Google Shape;4885;p64"/>
            <p:cNvSpPr/>
            <p:nvPr/>
          </p:nvSpPr>
          <p:spPr>
            <a:xfrm>
              <a:off x="4743225" y="4779875"/>
              <a:ext cx="384150" cy="15350"/>
            </a:xfrm>
            <a:custGeom>
              <a:avLst/>
              <a:gdLst/>
              <a:ahLst/>
              <a:cxnLst/>
              <a:rect l="l" t="t" r="r" b="b"/>
              <a:pathLst>
                <a:path w="15366" h="614" extrusionOk="0">
                  <a:moveTo>
                    <a:pt x="289" y="0"/>
                  </a:moveTo>
                  <a:cubicBezTo>
                    <a:pt x="145" y="0"/>
                    <a:pt x="0" y="144"/>
                    <a:pt x="0" y="325"/>
                  </a:cubicBezTo>
                  <a:cubicBezTo>
                    <a:pt x="0" y="469"/>
                    <a:pt x="145" y="613"/>
                    <a:pt x="289" y="613"/>
                  </a:cubicBezTo>
                  <a:lnTo>
                    <a:pt x="15077" y="613"/>
                  </a:lnTo>
                  <a:cubicBezTo>
                    <a:pt x="15221" y="613"/>
                    <a:pt x="15365" y="469"/>
                    <a:pt x="15365" y="325"/>
                  </a:cubicBezTo>
                  <a:cubicBezTo>
                    <a:pt x="15365" y="144"/>
                    <a:pt x="15221" y="0"/>
                    <a:pt x="150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6" name="Google Shape;4886;p64"/>
            <p:cNvSpPr/>
            <p:nvPr/>
          </p:nvSpPr>
          <p:spPr>
            <a:xfrm>
              <a:off x="5619650" y="3718600"/>
              <a:ext cx="671775" cy="1228275"/>
            </a:xfrm>
            <a:custGeom>
              <a:avLst/>
              <a:gdLst/>
              <a:ahLst/>
              <a:cxnLst/>
              <a:rect l="l" t="t" r="r" b="b"/>
              <a:pathLst>
                <a:path w="26871" h="49131" extrusionOk="0">
                  <a:moveTo>
                    <a:pt x="17529" y="0"/>
                  </a:moveTo>
                  <a:cubicBezTo>
                    <a:pt x="17385" y="0"/>
                    <a:pt x="17277" y="108"/>
                    <a:pt x="17241" y="253"/>
                  </a:cubicBezTo>
                  <a:lnTo>
                    <a:pt x="12408" y="36428"/>
                  </a:lnTo>
                  <a:lnTo>
                    <a:pt x="8440" y="16302"/>
                  </a:lnTo>
                  <a:cubicBezTo>
                    <a:pt x="8404" y="16158"/>
                    <a:pt x="8296" y="16050"/>
                    <a:pt x="8152" y="16050"/>
                  </a:cubicBezTo>
                  <a:cubicBezTo>
                    <a:pt x="7972" y="16050"/>
                    <a:pt x="7863" y="16158"/>
                    <a:pt x="7863" y="16302"/>
                  </a:cubicBezTo>
                  <a:lnTo>
                    <a:pt x="4870" y="43569"/>
                  </a:lnTo>
                  <a:lnTo>
                    <a:pt x="2958" y="38159"/>
                  </a:lnTo>
                  <a:cubicBezTo>
                    <a:pt x="2927" y="38065"/>
                    <a:pt x="2815" y="37972"/>
                    <a:pt x="2691" y="37972"/>
                  </a:cubicBezTo>
                  <a:cubicBezTo>
                    <a:pt x="2672" y="37972"/>
                    <a:pt x="2653" y="37974"/>
                    <a:pt x="2634" y="37979"/>
                  </a:cubicBezTo>
                  <a:cubicBezTo>
                    <a:pt x="2525" y="37979"/>
                    <a:pt x="2417" y="38087"/>
                    <a:pt x="2381" y="38195"/>
                  </a:cubicBezTo>
                  <a:lnTo>
                    <a:pt x="37" y="48763"/>
                  </a:lnTo>
                  <a:cubicBezTo>
                    <a:pt x="1" y="48943"/>
                    <a:pt x="109" y="49087"/>
                    <a:pt x="253" y="49124"/>
                  </a:cubicBezTo>
                  <a:cubicBezTo>
                    <a:pt x="277" y="49128"/>
                    <a:pt x="300" y="49131"/>
                    <a:pt x="322" y="49131"/>
                  </a:cubicBezTo>
                  <a:cubicBezTo>
                    <a:pt x="470" y="49131"/>
                    <a:pt x="582" y="49032"/>
                    <a:pt x="614" y="48907"/>
                  </a:cubicBezTo>
                  <a:lnTo>
                    <a:pt x="2742" y="39349"/>
                  </a:lnTo>
                  <a:lnTo>
                    <a:pt x="4725" y="45012"/>
                  </a:lnTo>
                  <a:cubicBezTo>
                    <a:pt x="4798" y="45156"/>
                    <a:pt x="4906" y="45228"/>
                    <a:pt x="5050" y="45228"/>
                  </a:cubicBezTo>
                  <a:cubicBezTo>
                    <a:pt x="5194" y="45192"/>
                    <a:pt x="5303" y="45084"/>
                    <a:pt x="5303" y="44940"/>
                  </a:cubicBezTo>
                  <a:lnTo>
                    <a:pt x="8224" y="18358"/>
                  </a:lnTo>
                  <a:lnTo>
                    <a:pt x="12155" y="38339"/>
                  </a:lnTo>
                  <a:cubicBezTo>
                    <a:pt x="12191" y="38484"/>
                    <a:pt x="12300" y="38556"/>
                    <a:pt x="12444" y="38556"/>
                  </a:cubicBezTo>
                  <a:cubicBezTo>
                    <a:pt x="12624" y="38556"/>
                    <a:pt x="12732" y="38448"/>
                    <a:pt x="12732" y="38303"/>
                  </a:cubicBezTo>
                  <a:lnTo>
                    <a:pt x="17529" y="2633"/>
                  </a:lnTo>
                  <a:lnTo>
                    <a:pt x="22723" y="44182"/>
                  </a:lnTo>
                  <a:cubicBezTo>
                    <a:pt x="22723" y="44291"/>
                    <a:pt x="22831" y="44399"/>
                    <a:pt x="22975" y="44435"/>
                  </a:cubicBezTo>
                  <a:cubicBezTo>
                    <a:pt x="22995" y="44441"/>
                    <a:pt x="23015" y="44444"/>
                    <a:pt x="23036" y="44444"/>
                  </a:cubicBezTo>
                  <a:cubicBezTo>
                    <a:pt x="23131" y="44444"/>
                    <a:pt x="23234" y="44380"/>
                    <a:pt x="23264" y="44291"/>
                  </a:cubicBezTo>
                  <a:lnTo>
                    <a:pt x="25176" y="40792"/>
                  </a:lnTo>
                  <a:lnTo>
                    <a:pt x="26258" y="48474"/>
                  </a:lnTo>
                  <a:cubicBezTo>
                    <a:pt x="26258" y="48631"/>
                    <a:pt x="26367" y="48734"/>
                    <a:pt x="26514" y="48734"/>
                  </a:cubicBezTo>
                  <a:cubicBezTo>
                    <a:pt x="26536" y="48734"/>
                    <a:pt x="26559" y="48731"/>
                    <a:pt x="26582" y="48727"/>
                  </a:cubicBezTo>
                  <a:cubicBezTo>
                    <a:pt x="26726" y="48727"/>
                    <a:pt x="26871" y="48583"/>
                    <a:pt x="26835" y="48402"/>
                  </a:cubicBezTo>
                  <a:lnTo>
                    <a:pt x="25680" y="39782"/>
                  </a:lnTo>
                  <a:cubicBezTo>
                    <a:pt x="25644" y="39674"/>
                    <a:pt x="25536" y="39566"/>
                    <a:pt x="25428" y="39530"/>
                  </a:cubicBezTo>
                  <a:cubicBezTo>
                    <a:pt x="25284" y="39530"/>
                    <a:pt x="25176" y="39566"/>
                    <a:pt x="25103" y="39674"/>
                  </a:cubicBezTo>
                  <a:lnTo>
                    <a:pt x="23192" y="43172"/>
                  </a:lnTo>
                  <a:lnTo>
                    <a:pt x="17854" y="289"/>
                  </a:lnTo>
                  <a:cubicBezTo>
                    <a:pt x="17818" y="108"/>
                    <a:pt x="17710" y="0"/>
                    <a:pt x="175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7" name="Google Shape;4887;p64"/>
            <p:cNvSpPr/>
            <p:nvPr/>
          </p:nvSpPr>
          <p:spPr>
            <a:xfrm>
              <a:off x="4803625" y="3226950"/>
              <a:ext cx="1458050" cy="440500"/>
            </a:xfrm>
            <a:custGeom>
              <a:avLst/>
              <a:gdLst/>
              <a:ahLst/>
              <a:cxnLst/>
              <a:rect l="l" t="t" r="r" b="b"/>
              <a:pathLst>
                <a:path w="58322" h="17620" extrusionOk="0">
                  <a:moveTo>
                    <a:pt x="57979" y="1"/>
                  </a:moveTo>
                  <a:cubicBezTo>
                    <a:pt x="57907" y="1"/>
                    <a:pt x="57835" y="28"/>
                    <a:pt x="57780" y="82"/>
                  </a:cubicBezTo>
                  <a:lnTo>
                    <a:pt x="44508" y="14112"/>
                  </a:lnTo>
                  <a:lnTo>
                    <a:pt x="32281" y="4879"/>
                  </a:lnTo>
                  <a:cubicBezTo>
                    <a:pt x="32216" y="4846"/>
                    <a:pt x="32151" y="4828"/>
                    <a:pt x="32090" y="4828"/>
                  </a:cubicBezTo>
                  <a:cubicBezTo>
                    <a:pt x="32014" y="4828"/>
                    <a:pt x="31944" y="4855"/>
                    <a:pt x="31884" y="4915"/>
                  </a:cubicBezTo>
                  <a:lnTo>
                    <a:pt x="23697" y="12344"/>
                  </a:lnTo>
                  <a:lnTo>
                    <a:pt x="13995" y="3652"/>
                  </a:lnTo>
                  <a:cubicBezTo>
                    <a:pt x="13941" y="3598"/>
                    <a:pt x="13869" y="3571"/>
                    <a:pt x="13797" y="3571"/>
                  </a:cubicBezTo>
                  <a:cubicBezTo>
                    <a:pt x="13724" y="3571"/>
                    <a:pt x="13652" y="3598"/>
                    <a:pt x="13598" y="3652"/>
                  </a:cubicBezTo>
                  <a:lnTo>
                    <a:pt x="145" y="17105"/>
                  </a:lnTo>
                  <a:cubicBezTo>
                    <a:pt x="1" y="17214"/>
                    <a:pt x="1" y="17430"/>
                    <a:pt x="145" y="17538"/>
                  </a:cubicBezTo>
                  <a:cubicBezTo>
                    <a:pt x="199" y="17592"/>
                    <a:pt x="271" y="17619"/>
                    <a:pt x="344" y="17619"/>
                  </a:cubicBezTo>
                  <a:cubicBezTo>
                    <a:pt x="416" y="17619"/>
                    <a:pt x="488" y="17592"/>
                    <a:pt x="542" y="17538"/>
                  </a:cubicBezTo>
                  <a:lnTo>
                    <a:pt x="13815" y="4265"/>
                  </a:lnTo>
                  <a:lnTo>
                    <a:pt x="23517" y="12958"/>
                  </a:lnTo>
                  <a:cubicBezTo>
                    <a:pt x="23571" y="13012"/>
                    <a:pt x="23643" y="13039"/>
                    <a:pt x="23715" y="13039"/>
                  </a:cubicBezTo>
                  <a:cubicBezTo>
                    <a:pt x="23787" y="13039"/>
                    <a:pt x="23859" y="13012"/>
                    <a:pt x="23913" y="12958"/>
                  </a:cubicBezTo>
                  <a:lnTo>
                    <a:pt x="32101" y="5528"/>
                  </a:lnTo>
                  <a:lnTo>
                    <a:pt x="44327" y="14761"/>
                  </a:lnTo>
                  <a:cubicBezTo>
                    <a:pt x="44388" y="14806"/>
                    <a:pt x="44455" y="14826"/>
                    <a:pt x="44520" y="14826"/>
                  </a:cubicBezTo>
                  <a:cubicBezTo>
                    <a:pt x="44610" y="14826"/>
                    <a:pt x="44697" y="14788"/>
                    <a:pt x="44760" y="14725"/>
                  </a:cubicBezTo>
                  <a:lnTo>
                    <a:pt x="58213" y="514"/>
                  </a:lnTo>
                  <a:cubicBezTo>
                    <a:pt x="58321" y="406"/>
                    <a:pt x="58321" y="190"/>
                    <a:pt x="58177" y="82"/>
                  </a:cubicBezTo>
                  <a:cubicBezTo>
                    <a:pt x="58123" y="28"/>
                    <a:pt x="58051" y="1"/>
                    <a:pt x="579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8" name="Google Shape;4888;p64"/>
            <p:cNvSpPr/>
            <p:nvPr/>
          </p:nvSpPr>
          <p:spPr>
            <a:xfrm>
              <a:off x="5103900" y="3278575"/>
              <a:ext cx="89275" cy="89275"/>
            </a:xfrm>
            <a:custGeom>
              <a:avLst/>
              <a:gdLst/>
              <a:ahLst/>
              <a:cxnLst/>
              <a:rect l="l" t="t" r="r" b="b"/>
              <a:pathLst>
                <a:path w="3571" h="3571" extrusionOk="0">
                  <a:moveTo>
                    <a:pt x="1804" y="0"/>
                  </a:moveTo>
                  <a:cubicBezTo>
                    <a:pt x="794" y="0"/>
                    <a:pt x="0" y="830"/>
                    <a:pt x="0" y="1804"/>
                  </a:cubicBezTo>
                  <a:cubicBezTo>
                    <a:pt x="0" y="2778"/>
                    <a:pt x="794" y="3571"/>
                    <a:pt x="1804" y="3571"/>
                  </a:cubicBezTo>
                  <a:cubicBezTo>
                    <a:pt x="2777" y="3571"/>
                    <a:pt x="3571" y="2778"/>
                    <a:pt x="3571" y="1804"/>
                  </a:cubicBezTo>
                  <a:cubicBezTo>
                    <a:pt x="3571" y="830"/>
                    <a:pt x="2777" y="0"/>
                    <a:pt x="18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9" name="Google Shape;4889;p64"/>
            <p:cNvSpPr/>
            <p:nvPr/>
          </p:nvSpPr>
          <p:spPr>
            <a:xfrm>
              <a:off x="5096675" y="3271350"/>
              <a:ext cx="103725" cy="103725"/>
            </a:xfrm>
            <a:custGeom>
              <a:avLst/>
              <a:gdLst/>
              <a:ahLst/>
              <a:cxnLst/>
              <a:rect l="l" t="t" r="r" b="b"/>
              <a:pathLst>
                <a:path w="4149" h="4149" extrusionOk="0">
                  <a:moveTo>
                    <a:pt x="2093" y="614"/>
                  </a:moveTo>
                  <a:cubicBezTo>
                    <a:pt x="2886" y="614"/>
                    <a:pt x="3571" y="1263"/>
                    <a:pt x="3571" y="2093"/>
                  </a:cubicBezTo>
                  <a:cubicBezTo>
                    <a:pt x="3571" y="2886"/>
                    <a:pt x="2886" y="3571"/>
                    <a:pt x="2093" y="3571"/>
                  </a:cubicBezTo>
                  <a:cubicBezTo>
                    <a:pt x="1263" y="3571"/>
                    <a:pt x="614" y="2886"/>
                    <a:pt x="614" y="2093"/>
                  </a:cubicBezTo>
                  <a:cubicBezTo>
                    <a:pt x="614" y="1263"/>
                    <a:pt x="1263" y="614"/>
                    <a:pt x="2093" y="614"/>
                  </a:cubicBezTo>
                  <a:close/>
                  <a:moveTo>
                    <a:pt x="2093" y="1"/>
                  </a:moveTo>
                  <a:cubicBezTo>
                    <a:pt x="939" y="1"/>
                    <a:pt x="1" y="939"/>
                    <a:pt x="1" y="2093"/>
                  </a:cubicBezTo>
                  <a:cubicBezTo>
                    <a:pt x="1" y="3247"/>
                    <a:pt x="939" y="4149"/>
                    <a:pt x="2093" y="4149"/>
                  </a:cubicBezTo>
                  <a:cubicBezTo>
                    <a:pt x="3211" y="4149"/>
                    <a:pt x="4148" y="3247"/>
                    <a:pt x="4148" y="2093"/>
                  </a:cubicBezTo>
                  <a:cubicBezTo>
                    <a:pt x="4148" y="939"/>
                    <a:pt x="3211" y="1"/>
                    <a:pt x="20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0" name="Google Shape;4890;p64"/>
            <p:cNvSpPr/>
            <p:nvPr/>
          </p:nvSpPr>
          <p:spPr>
            <a:xfrm>
              <a:off x="5561050" y="3311025"/>
              <a:ext cx="89275" cy="88400"/>
            </a:xfrm>
            <a:custGeom>
              <a:avLst/>
              <a:gdLst/>
              <a:ahLst/>
              <a:cxnLst/>
              <a:rect l="l" t="t" r="r" b="b"/>
              <a:pathLst>
                <a:path w="3571" h="3536" extrusionOk="0">
                  <a:moveTo>
                    <a:pt x="1804" y="1"/>
                  </a:moveTo>
                  <a:cubicBezTo>
                    <a:pt x="794" y="1"/>
                    <a:pt x="0" y="794"/>
                    <a:pt x="0" y="1768"/>
                  </a:cubicBezTo>
                  <a:cubicBezTo>
                    <a:pt x="0" y="2742"/>
                    <a:pt x="794" y="3535"/>
                    <a:pt x="1804" y="3535"/>
                  </a:cubicBezTo>
                  <a:cubicBezTo>
                    <a:pt x="2777" y="3535"/>
                    <a:pt x="3571" y="2742"/>
                    <a:pt x="3571" y="1768"/>
                  </a:cubicBezTo>
                  <a:cubicBezTo>
                    <a:pt x="3571" y="794"/>
                    <a:pt x="2777" y="1"/>
                    <a:pt x="18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1" name="Google Shape;4891;p64"/>
            <p:cNvSpPr/>
            <p:nvPr/>
          </p:nvSpPr>
          <p:spPr>
            <a:xfrm>
              <a:off x="5553825" y="3302925"/>
              <a:ext cx="103725" cy="104600"/>
            </a:xfrm>
            <a:custGeom>
              <a:avLst/>
              <a:gdLst/>
              <a:ahLst/>
              <a:cxnLst/>
              <a:rect l="l" t="t" r="r" b="b"/>
              <a:pathLst>
                <a:path w="4149" h="4184" extrusionOk="0">
                  <a:moveTo>
                    <a:pt x="2093" y="613"/>
                  </a:moveTo>
                  <a:cubicBezTo>
                    <a:pt x="2886" y="613"/>
                    <a:pt x="3535" y="1263"/>
                    <a:pt x="3535" y="2092"/>
                  </a:cubicBezTo>
                  <a:cubicBezTo>
                    <a:pt x="3535" y="2922"/>
                    <a:pt x="2886" y="3571"/>
                    <a:pt x="2093" y="3571"/>
                  </a:cubicBezTo>
                  <a:cubicBezTo>
                    <a:pt x="1263" y="3571"/>
                    <a:pt x="614" y="2922"/>
                    <a:pt x="614" y="2092"/>
                  </a:cubicBezTo>
                  <a:cubicBezTo>
                    <a:pt x="614" y="1263"/>
                    <a:pt x="1263" y="613"/>
                    <a:pt x="2093" y="613"/>
                  </a:cubicBezTo>
                  <a:close/>
                  <a:moveTo>
                    <a:pt x="2093" y="0"/>
                  </a:moveTo>
                  <a:cubicBezTo>
                    <a:pt x="939" y="0"/>
                    <a:pt x="1" y="938"/>
                    <a:pt x="1" y="2092"/>
                  </a:cubicBezTo>
                  <a:cubicBezTo>
                    <a:pt x="1" y="3246"/>
                    <a:pt x="939" y="4184"/>
                    <a:pt x="2093" y="4184"/>
                  </a:cubicBezTo>
                  <a:cubicBezTo>
                    <a:pt x="3211" y="4184"/>
                    <a:pt x="4148" y="3246"/>
                    <a:pt x="4148" y="2092"/>
                  </a:cubicBezTo>
                  <a:cubicBezTo>
                    <a:pt x="4148" y="938"/>
                    <a:pt x="3211" y="0"/>
                    <a:pt x="20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2" name="Google Shape;4892;p64"/>
            <p:cNvSpPr/>
            <p:nvPr/>
          </p:nvSpPr>
          <p:spPr>
            <a:xfrm>
              <a:off x="5872125" y="3545475"/>
              <a:ext cx="89300" cy="89275"/>
            </a:xfrm>
            <a:custGeom>
              <a:avLst/>
              <a:gdLst/>
              <a:ahLst/>
              <a:cxnLst/>
              <a:rect l="l" t="t" r="r" b="b"/>
              <a:pathLst>
                <a:path w="3572" h="3571" extrusionOk="0">
                  <a:moveTo>
                    <a:pt x="1768" y="0"/>
                  </a:moveTo>
                  <a:cubicBezTo>
                    <a:pt x="794" y="0"/>
                    <a:pt x="0" y="794"/>
                    <a:pt x="0" y="1768"/>
                  </a:cubicBezTo>
                  <a:cubicBezTo>
                    <a:pt x="0" y="2777"/>
                    <a:pt x="794" y="3571"/>
                    <a:pt x="1768" y="3571"/>
                  </a:cubicBezTo>
                  <a:cubicBezTo>
                    <a:pt x="2778" y="3571"/>
                    <a:pt x="3571" y="2777"/>
                    <a:pt x="3571" y="1768"/>
                  </a:cubicBezTo>
                  <a:cubicBezTo>
                    <a:pt x="3571" y="794"/>
                    <a:pt x="2778" y="0"/>
                    <a:pt x="17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3" name="Google Shape;4893;p64"/>
            <p:cNvSpPr/>
            <p:nvPr/>
          </p:nvSpPr>
          <p:spPr>
            <a:xfrm>
              <a:off x="5864900" y="3538250"/>
              <a:ext cx="103725" cy="103725"/>
            </a:xfrm>
            <a:custGeom>
              <a:avLst/>
              <a:gdLst/>
              <a:ahLst/>
              <a:cxnLst/>
              <a:rect l="l" t="t" r="r" b="b"/>
              <a:pathLst>
                <a:path w="4149" h="4149" extrusionOk="0">
                  <a:moveTo>
                    <a:pt x="2057" y="578"/>
                  </a:moveTo>
                  <a:cubicBezTo>
                    <a:pt x="2886" y="614"/>
                    <a:pt x="3535" y="1263"/>
                    <a:pt x="3535" y="2057"/>
                  </a:cubicBezTo>
                  <a:cubicBezTo>
                    <a:pt x="3535" y="2886"/>
                    <a:pt x="2886" y="3535"/>
                    <a:pt x="2057" y="3535"/>
                  </a:cubicBezTo>
                  <a:cubicBezTo>
                    <a:pt x="1263" y="3535"/>
                    <a:pt x="614" y="2886"/>
                    <a:pt x="614" y="2057"/>
                  </a:cubicBezTo>
                  <a:cubicBezTo>
                    <a:pt x="614" y="1263"/>
                    <a:pt x="1263" y="614"/>
                    <a:pt x="2057" y="578"/>
                  </a:cubicBezTo>
                  <a:close/>
                  <a:moveTo>
                    <a:pt x="2057" y="1"/>
                  </a:moveTo>
                  <a:cubicBezTo>
                    <a:pt x="939" y="1"/>
                    <a:pt x="1" y="938"/>
                    <a:pt x="1" y="2057"/>
                  </a:cubicBezTo>
                  <a:cubicBezTo>
                    <a:pt x="1" y="3211"/>
                    <a:pt x="939" y="4148"/>
                    <a:pt x="2057" y="4148"/>
                  </a:cubicBezTo>
                  <a:cubicBezTo>
                    <a:pt x="3211" y="4148"/>
                    <a:pt x="4149" y="3211"/>
                    <a:pt x="4149" y="2057"/>
                  </a:cubicBezTo>
                  <a:cubicBezTo>
                    <a:pt x="4149" y="938"/>
                    <a:pt x="3211" y="1"/>
                    <a:pt x="20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4" name="Google Shape;4894;p64"/>
            <p:cNvSpPr/>
            <p:nvPr/>
          </p:nvSpPr>
          <p:spPr>
            <a:xfrm>
              <a:off x="6202150" y="3190200"/>
              <a:ext cx="89275" cy="88400"/>
            </a:xfrm>
            <a:custGeom>
              <a:avLst/>
              <a:gdLst/>
              <a:ahLst/>
              <a:cxnLst/>
              <a:rect l="l" t="t" r="r" b="b"/>
              <a:pathLst>
                <a:path w="3571" h="3536" extrusionOk="0">
                  <a:moveTo>
                    <a:pt x="1803" y="1"/>
                  </a:moveTo>
                  <a:cubicBezTo>
                    <a:pt x="793" y="1"/>
                    <a:pt x="0" y="794"/>
                    <a:pt x="0" y="1768"/>
                  </a:cubicBezTo>
                  <a:cubicBezTo>
                    <a:pt x="0" y="2742"/>
                    <a:pt x="793" y="3535"/>
                    <a:pt x="1803" y="3535"/>
                  </a:cubicBezTo>
                  <a:cubicBezTo>
                    <a:pt x="2777" y="3535"/>
                    <a:pt x="3571" y="2742"/>
                    <a:pt x="3571" y="1768"/>
                  </a:cubicBezTo>
                  <a:cubicBezTo>
                    <a:pt x="3571" y="794"/>
                    <a:pt x="2777" y="1"/>
                    <a:pt x="18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5" name="Google Shape;4895;p64"/>
            <p:cNvSpPr/>
            <p:nvPr/>
          </p:nvSpPr>
          <p:spPr>
            <a:xfrm>
              <a:off x="6194925" y="3183000"/>
              <a:ext cx="103725" cy="103700"/>
            </a:xfrm>
            <a:custGeom>
              <a:avLst/>
              <a:gdLst/>
              <a:ahLst/>
              <a:cxnLst/>
              <a:rect l="l" t="t" r="r" b="b"/>
              <a:pathLst>
                <a:path w="4149" h="4148" extrusionOk="0">
                  <a:moveTo>
                    <a:pt x="2092" y="577"/>
                  </a:moveTo>
                  <a:cubicBezTo>
                    <a:pt x="2886" y="577"/>
                    <a:pt x="3535" y="1263"/>
                    <a:pt x="3535" y="2056"/>
                  </a:cubicBezTo>
                  <a:cubicBezTo>
                    <a:pt x="3535" y="2886"/>
                    <a:pt x="2886" y="3535"/>
                    <a:pt x="2092" y="3535"/>
                  </a:cubicBezTo>
                  <a:cubicBezTo>
                    <a:pt x="1263" y="3535"/>
                    <a:pt x="614" y="2886"/>
                    <a:pt x="614" y="2056"/>
                  </a:cubicBezTo>
                  <a:cubicBezTo>
                    <a:pt x="614" y="1263"/>
                    <a:pt x="1263" y="577"/>
                    <a:pt x="2092" y="577"/>
                  </a:cubicBezTo>
                  <a:close/>
                  <a:moveTo>
                    <a:pt x="2092" y="0"/>
                  </a:moveTo>
                  <a:cubicBezTo>
                    <a:pt x="938" y="0"/>
                    <a:pt x="0" y="902"/>
                    <a:pt x="0" y="2056"/>
                  </a:cubicBezTo>
                  <a:cubicBezTo>
                    <a:pt x="0" y="3210"/>
                    <a:pt x="938" y="4148"/>
                    <a:pt x="2092" y="4148"/>
                  </a:cubicBezTo>
                  <a:cubicBezTo>
                    <a:pt x="3210" y="4148"/>
                    <a:pt x="4148" y="3210"/>
                    <a:pt x="4148" y="2056"/>
                  </a:cubicBezTo>
                  <a:cubicBezTo>
                    <a:pt x="4148" y="902"/>
                    <a:pt x="3210" y="0"/>
                    <a:pt x="20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6" name="Google Shape;4896;p64"/>
            <p:cNvSpPr/>
            <p:nvPr/>
          </p:nvSpPr>
          <p:spPr>
            <a:xfrm>
              <a:off x="4767575" y="3615800"/>
              <a:ext cx="89275" cy="88400"/>
            </a:xfrm>
            <a:custGeom>
              <a:avLst/>
              <a:gdLst/>
              <a:ahLst/>
              <a:cxnLst/>
              <a:rect l="l" t="t" r="r" b="b"/>
              <a:pathLst>
                <a:path w="3571" h="3536" extrusionOk="0">
                  <a:moveTo>
                    <a:pt x="1804" y="0"/>
                  </a:moveTo>
                  <a:cubicBezTo>
                    <a:pt x="794" y="0"/>
                    <a:pt x="0" y="794"/>
                    <a:pt x="0" y="1768"/>
                  </a:cubicBezTo>
                  <a:cubicBezTo>
                    <a:pt x="0" y="2742"/>
                    <a:pt x="794" y="3535"/>
                    <a:pt x="1804" y="3535"/>
                  </a:cubicBezTo>
                  <a:cubicBezTo>
                    <a:pt x="2777" y="3535"/>
                    <a:pt x="3571" y="2742"/>
                    <a:pt x="3571" y="1768"/>
                  </a:cubicBezTo>
                  <a:cubicBezTo>
                    <a:pt x="3571" y="794"/>
                    <a:pt x="2777" y="0"/>
                    <a:pt x="18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7" name="Google Shape;4897;p64"/>
            <p:cNvSpPr/>
            <p:nvPr/>
          </p:nvSpPr>
          <p:spPr>
            <a:xfrm>
              <a:off x="4760350" y="3607675"/>
              <a:ext cx="103725" cy="103725"/>
            </a:xfrm>
            <a:custGeom>
              <a:avLst/>
              <a:gdLst/>
              <a:ahLst/>
              <a:cxnLst/>
              <a:rect l="l" t="t" r="r" b="b"/>
              <a:pathLst>
                <a:path w="4149" h="4149" extrusionOk="0">
                  <a:moveTo>
                    <a:pt x="2093" y="614"/>
                  </a:moveTo>
                  <a:cubicBezTo>
                    <a:pt x="2886" y="614"/>
                    <a:pt x="3535" y="1263"/>
                    <a:pt x="3571" y="2093"/>
                  </a:cubicBezTo>
                  <a:cubicBezTo>
                    <a:pt x="3535" y="2886"/>
                    <a:pt x="2886" y="3572"/>
                    <a:pt x="2093" y="3572"/>
                  </a:cubicBezTo>
                  <a:cubicBezTo>
                    <a:pt x="1263" y="3572"/>
                    <a:pt x="614" y="2886"/>
                    <a:pt x="614" y="2093"/>
                  </a:cubicBezTo>
                  <a:cubicBezTo>
                    <a:pt x="614" y="1263"/>
                    <a:pt x="1263" y="614"/>
                    <a:pt x="2093" y="614"/>
                  </a:cubicBezTo>
                  <a:close/>
                  <a:moveTo>
                    <a:pt x="2093" y="1"/>
                  </a:moveTo>
                  <a:cubicBezTo>
                    <a:pt x="938" y="1"/>
                    <a:pt x="1" y="939"/>
                    <a:pt x="1" y="2093"/>
                  </a:cubicBezTo>
                  <a:cubicBezTo>
                    <a:pt x="1" y="3247"/>
                    <a:pt x="938" y="4149"/>
                    <a:pt x="2093" y="4149"/>
                  </a:cubicBezTo>
                  <a:cubicBezTo>
                    <a:pt x="3211" y="4149"/>
                    <a:pt x="4148" y="3247"/>
                    <a:pt x="4148" y="2093"/>
                  </a:cubicBezTo>
                  <a:cubicBezTo>
                    <a:pt x="4148" y="939"/>
                    <a:pt x="3211" y="1"/>
                    <a:pt x="20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8" name="Google Shape;4898;p64"/>
            <p:cNvSpPr/>
            <p:nvPr/>
          </p:nvSpPr>
          <p:spPr>
            <a:xfrm>
              <a:off x="5351850" y="3488650"/>
              <a:ext cx="89300" cy="88400"/>
            </a:xfrm>
            <a:custGeom>
              <a:avLst/>
              <a:gdLst/>
              <a:ahLst/>
              <a:cxnLst/>
              <a:rect l="l" t="t" r="r" b="b"/>
              <a:pathLst>
                <a:path w="3572" h="3536" extrusionOk="0">
                  <a:moveTo>
                    <a:pt x="1768" y="1"/>
                  </a:moveTo>
                  <a:cubicBezTo>
                    <a:pt x="794" y="1"/>
                    <a:pt x="1" y="794"/>
                    <a:pt x="1" y="1768"/>
                  </a:cubicBezTo>
                  <a:cubicBezTo>
                    <a:pt x="1" y="2742"/>
                    <a:pt x="794" y="3536"/>
                    <a:pt x="1768" y="3536"/>
                  </a:cubicBezTo>
                  <a:cubicBezTo>
                    <a:pt x="2742" y="3536"/>
                    <a:pt x="3571" y="2742"/>
                    <a:pt x="3571" y="1768"/>
                  </a:cubicBezTo>
                  <a:cubicBezTo>
                    <a:pt x="3571" y="794"/>
                    <a:pt x="2742" y="1"/>
                    <a:pt x="17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9" name="Google Shape;4899;p64"/>
            <p:cNvSpPr/>
            <p:nvPr/>
          </p:nvSpPr>
          <p:spPr>
            <a:xfrm>
              <a:off x="5344650" y="3480550"/>
              <a:ext cx="103700" cy="104625"/>
            </a:xfrm>
            <a:custGeom>
              <a:avLst/>
              <a:gdLst/>
              <a:ahLst/>
              <a:cxnLst/>
              <a:rect l="l" t="t" r="r" b="b"/>
              <a:pathLst>
                <a:path w="4148" h="4185" extrusionOk="0">
                  <a:moveTo>
                    <a:pt x="2056" y="614"/>
                  </a:moveTo>
                  <a:cubicBezTo>
                    <a:pt x="2886" y="614"/>
                    <a:pt x="3535" y="1263"/>
                    <a:pt x="3535" y="2092"/>
                  </a:cubicBezTo>
                  <a:cubicBezTo>
                    <a:pt x="3535" y="2922"/>
                    <a:pt x="2886" y="3571"/>
                    <a:pt x="2056" y="3571"/>
                  </a:cubicBezTo>
                  <a:cubicBezTo>
                    <a:pt x="1263" y="3571"/>
                    <a:pt x="577" y="2922"/>
                    <a:pt x="577" y="2092"/>
                  </a:cubicBezTo>
                  <a:cubicBezTo>
                    <a:pt x="577" y="1263"/>
                    <a:pt x="1263" y="614"/>
                    <a:pt x="2056" y="614"/>
                  </a:cubicBezTo>
                  <a:close/>
                  <a:moveTo>
                    <a:pt x="2056" y="0"/>
                  </a:moveTo>
                  <a:cubicBezTo>
                    <a:pt x="902" y="0"/>
                    <a:pt x="0" y="938"/>
                    <a:pt x="0" y="2092"/>
                  </a:cubicBezTo>
                  <a:cubicBezTo>
                    <a:pt x="0" y="3246"/>
                    <a:pt x="902" y="4184"/>
                    <a:pt x="2056" y="4184"/>
                  </a:cubicBezTo>
                  <a:cubicBezTo>
                    <a:pt x="3210" y="4184"/>
                    <a:pt x="4148" y="3246"/>
                    <a:pt x="4148" y="2092"/>
                  </a:cubicBezTo>
                  <a:cubicBezTo>
                    <a:pt x="4148" y="938"/>
                    <a:pt x="3210" y="0"/>
                    <a:pt x="20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0" name="Google Shape;4900;p64"/>
            <p:cNvSpPr/>
            <p:nvPr/>
          </p:nvSpPr>
          <p:spPr>
            <a:xfrm>
              <a:off x="2393450" y="2124425"/>
              <a:ext cx="147900" cy="90200"/>
            </a:xfrm>
            <a:custGeom>
              <a:avLst/>
              <a:gdLst/>
              <a:ahLst/>
              <a:cxnLst/>
              <a:rect l="l" t="t" r="r" b="b"/>
              <a:pathLst>
                <a:path w="5916" h="3608" extrusionOk="0">
                  <a:moveTo>
                    <a:pt x="5563" y="0"/>
                  </a:moveTo>
                  <a:cubicBezTo>
                    <a:pt x="5511" y="0"/>
                    <a:pt x="5459" y="12"/>
                    <a:pt x="5411" y="36"/>
                  </a:cubicBezTo>
                  <a:lnTo>
                    <a:pt x="181" y="3066"/>
                  </a:lnTo>
                  <a:cubicBezTo>
                    <a:pt x="37" y="3138"/>
                    <a:pt x="1" y="3319"/>
                    <a:pt x="73" y="3463"/>
                  </a:cubicBezTo>
                  <a:cubicBezTo>
                    <a:pt x="145" y="3559"/>
                    <a:pt x="249" y="3607"/>
                    <a:pt x="353" y="3607"/>
                  </a:cubicBezTo>
                  <a:cubicBezTo>
                    <a:pt x="405" y="3607"/>
                    <a:pt x="457" y="3595"/>
                    <a:pt x="506" y="3571"/>
                  </a:cubicBezTo>
                  <a:lnTo>
                    <a:pt x="5735" y="578"/>
                  </a:lnTo>
                  <a:cubicBezTo>
                    <a:pt x="5880" y="469"/>
                    <a:pt x="5916" y="289"/>
                    <a:pt x="5843" y="145"/>
                  </a:cubicBezTo>
                  <a:cubicBezTo>
                    <a:pt x="5771" y="49"/>
                    <a:pt x="5667" y="0"/>
                    <a:pt x="55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1" name="Google Shape;4901;p64"/>
            <p:cNvSpPr/>
            <p:nvPr/>
          </p:nvSpPr>
          <p:spPr>
            <a:xfrm>
              <a:off x="1756875" y="1902825"/>
              <a:ext cx="783575" cy="901950"/>
            </a:xfrm>
            <a:custGeom>
              <a:avLst/>
              <a:gdLst/>
              <a:ahLst/>
              <a:cxnLst/>
              <a:rect l="l" t="t" r="r" b="b"/>
              <a:pathLst>
                <a:path w="31343" h="36078" extrusionOk="0">
                  <a:moveTo>
                    <a:pt x="15653" y="641"/>
                  </a:moveTo>
                  <a:lnTo>
                    <a:pt x="30729" y="9333"/>
                  </a:lnTo>
                  <a:lnTo>
                    <a:pt x="30729" y="26718"/>
                  </a:lnTo>
                  <a:lnTo>
                    <a:pt x="15653" y="35446"/>
                  </a:lnTo>
                  <a:lnTo>
                    <a:pt x="613" y="26718"/>
                  </a:lnTo>
                  <a:lnTo>
                    <a:pt x="613" y="9358"/>
                  </a:lnTo>
                  <a:lnTo>
                    <a:pt x="15653" y="641"/>
                  </a:lnTo>
                  <a:close/>
                  <a:moveTo>
                    <a:pt x="15671" y="1"/>
                  </a:moveTo>
                  <a:cubicBezTo>
                    <a:pt x="15617" y="1"/>
                    <a:pt x="15563" y="10"/>
                    <a:pt x="15509" y="28"/>
                  </a:cubicBezTo>
                  <a:lnTo>
                    <a:pt x="144" y="8900"/>
                  </a:lnTo>
                  <a:cubicBezTo>
                    <a:pt x="72" y="8973"/>
                    <a:pt x="0" y="9045"/>
                    <a:pt x="0" y="9153"/>
                  </a:cubicBezTo>
                  <a:lnTo>
                    <a:pt x="0" y="26898"/>
                  </a:lnTo>
                  <a:cubicBezTo>
                    <a:pt x="0" y="27006"/>
                    <a:pt x="72" y="27114"/>
                    <a:pt x="144" y="27150"/>
                  </a:cubicBezTo>
                  <a:lnTo>
                    <a:pt x="15509" y="36023"/>
                  </a:lnTo>
                  <a:cubicBezTo>
                    <a:pt x="15563" y="36059"/>
                    <a:pt x="15617" y="36077"/>
                    <a:pt x="15671" y="36077"/>
                  </a:cubicBezTo>
                  <a:cubicBezTo>
                    <a:pt x="15725" y="36077"/>
                    <a:pt x="15780" y="36059"/>
                    <a:pt x="15834" y="36023"/>
                  </a:cubicBezTo>
                  <a:lnTo>
                    <a:pt x="31198" y="27150"/>
                  </a:lnTo>
                  <a:cubicBezTo>
                    <a:pt x="31270" y="27114"/>
                    <a:pt x="31343" y="27006"/>
                    <a:pt x="31343" y="26898"/>
                  </a:cubicBezTo>
                  <a:lnTo>
                    <a:pt x="31343" y="9153"/>
                  </a:lnTo>
                  <a:cubicBezTo>
                    <a:pt x="31343" y="9045"/>
                    <a:pt x="31270" y="8973"/>
                    <a:pt x="31198" y="8900"/>
                  </a:cubicBezTo>
                  <a:lnTo>
                    <a:pt x="15834" y="28"/>
                  </a:lnTo>
                  <a:cubicBezTo>
                    <a:pt x="15780" y="10"/>
                    <a:pt x="15725" y="1"/>
                    <a:pt x="156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2" name="Google Shape;4902;p64"/>
            <p:cNvSpPr/>
            <p:nvPr/>
          </p:nvSpPr>
          <p:spPr>
            <a:xfrm>
              <a:off x="1887600" y="2053425"/>
              <a:ext cx="522100" cy="600750"/>
            </a:xfrm>
            <a:custGeom>
              <a:avLst/>
              <a:gdLst/>
              <a:ahLst/>
              <a:cxnLst/>
              <a:rect l="l" t="t" r="r" b="b"/>
              <a:pathLst>
                <a:path w="20884" h="24030" extrusionOk="0">
                  <a:moveTo>
                    <a:pt x="10424" y="640"/>
                  </a:moveTo>
                  <a:lnTo>
                    <a:pt x="20271" y="6339"/>
                  </a:lnTo>
                  <a:lnTo>
                    <a:pt x="20271" y="17700"/>
                  </a:lnTo>
                  <a:lnTo>
                    <a:pt x="10424" y="23363"/>
                  </a:lnTo>
                  <a:lnTo>
                    <a:pt x="614" y="17700"/>
                  </a:lnTo>
                  <a:lnTo>
                    <a:pt x="614" y="6307"/>
                  </a:lnTo>
                  <a:lnTo>
                    <a:pt x="10424" y="640"/>
                  </a:lnTo>
                  <a:close/>
                  <a:moveTo>
                    <a:pt x="10442" y="0"/>
                  </a:moveTo>
                  <a:cubicBezTo>
                    <a:pt x="10388" y="0"/>
                    <a:pt x="10334" y="9"/>
                    <a:pt x="10280" y="27"/>
                  </a:cubicBezTo>
                  <a:lnTo>
                    <a:pt x="145" y="5906"/>
                  </a:lnTo>
                  <a:cubicBezTo>
                    <a:pt x="73" y="5942"/>
                    <a:pt x="1" y="6050"/>
                    <a:pt x="1" y="6159"/>
                  </a:cubicBezTo>
                  <a:lnTo>
                    <a:pt x="1" y="17880"/>
                  </a:lnTo>
                  <a:cubicBezTo>
                    <a:pt x="1" y="17989"/>
                    <a:pt x="73" y="18061"/>
                    <a:pt x="145" y="18133"/>
                  </a:cubicBezTo>
                  <a:lnTo>
                    <a:pt x="10280" y="23976"/>
                  </a:lnTo>
                  <a:cubicBezTo>
                    <a:pt x="10334" y="24012"/>
                    <a:pt x="10388" y="24030"/>
                    <a:pt x="10442" y="24030"/>
                  </a:cubicBezTo>
                  <a:cubicBezTo>
                    <a:pt x="10496" y="24030"/>
                    <a:pt x="10551" y="24012"/>
                    <a:pt x="10605" y="23976"/>
                  </a:cubicBezTo>
                  <a:lnTo>
                    <a:pt x="20740" y="18133"/>
                  </a:lnTo>
                  <a:cubicBezTo>
                    <a:pt x="20812" y="18061"/>
                    <a:pt x="20884" y="17989"/>
                    <a:pt x="20884" y="17880"/>
                  </a:cubicBezTo>
                  <a:lnTo>
                    <a:pt x="20884" y="6159"/>
                  </a:lnTo>
                  <a:cubicBezTo>
                    <a:pt x="20884" y="6050"/>
                    <a:pt x="20812" y="5942"/>
                    <a:pt x="20740" y="5906"/>
                  </a:cubicBezTo>
                  <a:lnTo>
                    <a:pt x="10605" y="27"/>
                  </a:lnTo>
                  <a:cubicBezTo>
                    <a:pt x="10551" y="9"/>
                    <a:pt x="10496" y="0"/>
                    <a:pt x="104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3" name="Google Shape;4903;p64"/>
            <p:cNvSpPr/>
            <p:nvPr/>
          </p:nvSpPr>
          <p:spPr>
            <a:xfrm>
              <a:off x="2140975" y="1573500"/>
              <a:ext cx="15350" cy="344475"/>
            </a:xfrm>
            <a:custGeom>
              <a:avLst/>
              <a:gdLst/>
              <a:ahLst/>
              <a:cxnLst/>
              <a:rect l="l" t="t" r="r" b="b"/>
              <a:pathLst>
                <a:path w="614" h="13779" extrusionOk="0">
                  <a:moveTo>
                    <a:pt x="289" y="0"/>
                  </a:moveTo>
                  <a:cubicBezTo>
                    <a:pt x="145" y="0"/>
                    <a:pt x="1" y="109"/>
                    <a:pt x="1" y="289"/>
                  </a:cubicBezTo>
                  <a:lnTo>
                    <a:pt x="1" y="13453"/>
                  </a:lnTo>
                  <a:cubicBezTo>
                    <a:pt x="1" y="13634"/>
                    <a:pt x="145" y="13778"/>
                    <a:pt x="289" y="13778"/>
                  </a:cubicBezTo>
                  <a:cubicBezTo>
                    <a:pt x="470" y="13778"/>
                    <a:pt x="614" y="13634"/>
                    <a:pt x="614" y="13453"/>
                  </a:cubicBezTo>
                  <a:lnTo>
                    <a:pt x="614" y="289"/>
                  </a:lnTo>
                  <a:cubicBezTo>
                    <a:pt x="614" y="109"/>
                    <a:pt x="470" y="0"/>
                    <a:pt x="2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4" name="Google Shape;4904;p64"/>
            <p:cNvSpPr/>
            <p:nvPr/>
          </p:nvSpPr>
          <p:spPr>
            <a:xfrm>
              <a:off x="2083275" y="1499550"/>
              <a:ext cx="129875" cy="129875"/>
            </a:xfrm>
            <a:custGeom>
              <a:avLst/>
              <a:gdLst/>
              <a:ahLst/>
              <a:cxnLst/>
              <a:rect l="l" t="t" r="r" b="b"/>
              <a:pathLst>
                <a:path w="5195" h="5195" extrusionOk="0">
                  <a:moveTo>
                    <a:pt x="2597" y="1"/>
                  </a:moveTo>
                  <a:cubicBezTo>
                    <a:pt x="1191" y="1"/>
                    <a:pt x="1" y="1155"/>
                    <a:pt x="1" y="2598"/>
                  </a:cubicBezTo>
                  <a:cubicBezTo>
                    <a:pt x="1" y="4040"/>
                    <a:pt x="1191" y="5195"/>
                    <a:pt x="2597" y="5195"/>
                  </a:cubicBezTo>
                  <a:cubicBezTo>
                    <a:pt x="4040" y="5195"/>
                    <a:pt x="5194" y="4040"/>
                    <a:pt x="5194" y="2598"/>
                  </a:cubicBezTo>
                  <a:cubicBezTo>
                    <a:pt x="5194" y="1155"/>
                    <a:pt x="4040" y="1"/>
                    <a:pt x="259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5" name="Google Shape;4905;p64"/>
            <p:cNvSpPr/>
            <p:nvPr/>
          </p:nvSpPr>
          <p:spPr>
            <a:xfrm>
              <a:off x="2076050" y="1492350"/>
              <a:ext cx="145200" cy="144300"/>
            </a:xfrm>
            <a:custGeom>
              <a:avLst/>
              <a:gdLst/>
              <a:ahLst/>
              <a:cxnLst/>
              <a:rect l="l" t="t" r="r" b="b"/>
              <a:pathLst>
                <a:path w="5808" h="5772" extrusionOk="0">
                  <a:moveTo>
                    <a:pt x="2886" y="577"/>
                  </a:moveTo>
                  <a:cubicBezTo>
                    <a:pt x="3536" y="577"/>
                    <a:pt x="4113" y="830"/>
                    <a:pt x="4509" y="1263"/>
                  </a:cubicBezTo>
                  <a:cubicBezTo>
                    <a:pt x="4942" y="1659"/>
                    <a:pt x="5195" y="2237"/>
                    <a:pt x="5195" y="2886"/>
                  </a:cubicBezTo>
                  <a:cubicBezTo>
                    <a:pt x="5195" y="3499"/>
                    <a:pt x="4942" y="4076"/>
                    <a:pt x="4509" y="4509"/>
                  </a:cubicBezTo>
                  <a:cubicBezTo>
                    <a:pt x="4113" y="4906"/>
                    <a:pt x="3536" y="5158"/>
                    <a:pt x="2886" y="5158"/>
                  </a:cubicBezTo>
                  <a:cubicBezTo>
                    <a:pt x="2273" y="5158"/>
                    <a:pt x="1696" y="4906"/>
                    <a:pt x="1263" y="4509"/>
                  </a:cubicBezTo>
                  <a:cubicBezTo>
                    <a:pt x="867" y="4076"/>
                    <a:pt x="614" y="3499"/>
                    <a:pt x="614" y="2886"/>
                  </a:cubicBezTo>
                  <a:cubicBezTo>
                    <a:pt x="614" y="2237"/>
                    <a:pt x="867" y="1659"/>
                    <a:pt x="1263" y="1263"/>
                  </a:cubicBezTo>
                  <a:cubicBezTo>
                    <a:pt x="1696" y="830"/>
                    <a:pt x="2273" y="577"/>
                    <a:pt x="2886" y="577"/>
                  </a:cubicBezTo>
                  <a:close/>
                  <a:moveTo>
                    <a:pt x="2886" y="0"/>
                  </a:moveTo>
                  <a:cubicBezTo>
                    <a:pt x="1299" y="0"/>
                    <a:pt x="1" y="1299"/>
                    <a:pt x="1" y="2886"/>
                  </a:cubicBezTo>
                  <a:cubicBezTo>
                    <a:pt x="1" y="4473"/>
                    <a:pt x="1299" y="5771"/>
                    <a:pt x="2886" y="5771"/>
                  </a:cubicBezTo>
                  <a:cubicBezTo>
                    <a:pt x="4509" y="5771"/>
                    <a:pt x="5808" y="4473"/>
                    <a:pt x="5808" y="2886"/>
                  </a:cubicBezTo>
                  <a:cubicBezTo>
                    <a:pt x="5808" y="1299"/>
                    <a:pt x="4509" y="0"/>
                    <a:pt x="28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6" name="Google Shape;4906;p64"/>
            <p:cNvSpPr/>
            <p:nvPr/>
          </p:nvSpPr>
          <p:spPr>
            <a:xfrm>
              <a:off x="2140975" y="2779950"/>
              <a:ext cx="15350" cy="345350"/>
            </a:xfrm>
            <a:custGeom>
              <a:avLst/>
              <a:gdLst/>
              <a:ahLst/>
              <a:cxnLst/>
              <a:rect l="l" t="t" r="r" b="b"/>
              <a:pathLst>
                <a:path w="614" h="13814" extrusionOk="0">
                  <a:moveTo>
                    <a:pt x="289" y="0"/>
                  </a:moveTo>
                  <a:cubicBezTo>
                    <a:pt x="145" y="0"/>
                    <a:pt x="1" y="144"/>
                    <a:pt x="1" y="325"/>
                  </a:cubicBezTo>
                  <a:lnTo>
                    <a:pt x="1" y="13489"/>
                  </a:lnTo>
                  <a:cubicBezTo>
                    <a:pt x="1" y="13670"/>
                    <a:pt x="145" y="13814"/>
                    <a:pt x="289" y="13814"/>
                  </a:cubicBezTo>
                  <a:cubicBezTo>
                    <a:pt x="470" y="13814"/>
                    <a:pt x="614" y="13670"/>
                    <a:pt x="614" y="13489"/>
                  </a:cubicBezTo>
                  <a:lnTo>
                    <a:pt x="614" y="325"/>
                  </a:lnTo>
                  <a:cubicBezTo>
                    <a:pt x="614" y="144"/>
                    <a:pt x="470" y="0"/>
                    <a:pt x="2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7" name="Google Shape;4907;p64"/>
            <p:cNvSpPr/>
            <p:nvPr/>
          </p:nvSpPr>
          <p:spPr>
            <a:xfrm>
              <a:off x="2083275" y="3068475"/>
              <a:ext cx="129875" cy="129875"/>
            </a:xfrm>
            <a:custGeom>
              <a:avLst/>
              <a:gdLst/>
              <a:ahLst/>
              <a:cxnLst/>
              <a:rect l="l" t="t" r="r" b="b"/>
              <a:pathLst>
                <a:path w="5195" h="5195" extrusionOk="0">
                  <a:moveTo>
                    <a:pt x="2597" y="1"/>
                  </a:moveTo>
                  <a:cubicBezTo>
                    <a:pt x="1191" y="1"/>
                    <a:pt x="1" y="1191"/>
                    <a:pt x="1" y="2598"/>
                  </a:cubicBezTo>
                  <a:cubicBezTo>
                    <a:pt x="1" y="4040"/>
                    <a:pt x="1191" y="5194"/>
                    <a:pt x="2597" y="5194"/>
                  </a:cubicBezTo>
                  <a:cubicBezTo>
                    <a:pt x="4040" y="5194"/>
                    <a:pt x="5194" y="4040"/>
                    <a:pt x="5194" y="2598"/>
                  </a:cubicBezTo>
                  <a:cubicBezTo>
                    <a:pt x="5194" y="1191"/>
                    <a:pt x="4040" y="1"/>
                    <a:pt x="259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8" name="Google Shape;4908;p64"/>
            <p:cNvSpPr/>
            <p:nvPr/>
          </p:nvSpPr>
          <p:spPr>
            <a:xfrm>
              <a:off x="2076050" y="3061275"/>
              <a:ext cx="145200" cy="145175"/>
            </a:xfrm>
            <a:custGeom>
              <a:avLst/>
              <a:gdLst/>
              <a:ahLst/>
              <a:cxnLst/>
              <a:rect l="l" t="t" r="r" b="b"/>
              <a:pathLst>
                <a:path w="5808" h="5807" extrusionOk="0">
                  <a:moveTo>
                    <a:pt x="2886" y="613"/>
                  </a:moveTo>
                  <a:cubicBezTo>
                    <a:pt x="3536" y="613"/>
                    <a:pt x="4113" y="866"/>
                    <a:pt x="4509" y="1263"/>
                  </a:cubicBezTo>
                  <a:cubicBezTo>
                    <a:pt x="4942" y="1695"/>
                    <a:pt x="5195" y="2272"/>
                    <a:pt x="5195" y="2886"/>
                  </a:cubicBezTo>
                  <a:cubicBezTo>
                    <a:pt x="5195" y="3535"/>
                    <a:pt x="4942" y="4112"/>
                    <a:pt x="4509" y="4509"/>
                  </a:cubicBezTo>
                  <a:cubicBezTo>
                    <a:pt x="4113" y="4941"/>
                    <a:pt x="3536" y="5194"/>
                    <a:pt x="2886" y="5194"/>
                  </a:cubicBezTo>
                  <a:cubicBezTo>
                    <a:pt x="2273" y="5194"/>
                    <a:pt x="1696" y="4941"/>
                    <a:pt x="1263" y="4509"/>
                  </a:cubicBezTo>
                  <a:cubicBezTo>
                    <a:pt x="867" y="4112"/>
                    <a:pt x="614" y="3535"/>
                    <a:pt x="614" y="2886"/>
                  </a:cubicBezTo>
                  <a:cubicBezTo>
                    <a:pt x="614" y="2272"/>
                    <a:pt x="867" y="1695"/>
                    <a:pt x="1263" y="1263"/>
                  </a:cubicBezTo>
                  <a:cubicBezTo>
                    <a:pt x="1696" y="866"/>
                    <a:pt x="2273" y="613"/>
                    <a:pt x="2886" y="613"/>
                  </a:cubicBezTo>
                  <a:close/>
                  <a:moveTo>
                    <a:pt x="2886" y="0"/>
                  </a:moveTo>
                  <a:cubicBezTo>
                    <a:pt x="1299" y="0"/>
                    <a:pt x="1" y="1299"/>
                    <a:pt x="1" y="2886"/>
                  </a:cubicBezTo>
                  <a:cubicBezTo>
                    <a:pt x="1" y="4509"/>
                    <a:pt x="1299" y="5771"/>
                    <a:pt x="2886" y="5807"/>
                  </a:cubicBezTo>
                  <a:cubicBezTo>
                    <a:pt x="4509" y="5771"/>
                    <a:pt x="5808" y="4509"/>
                    <a:pt x="5808" y="2886"/>
                  </a:cubicBezTo>
                  <a:cubicBezTo>
                    <a:pt x="5808" y="1299"/>
                    <a:pt x="4509" y="0"/>
                    <a:pt x="28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9" name="Google Shape;4909;p64"/>
            <p:cNvSpPr/>
            <p:nvPr/>
          </p:nvSpPr>
          <p:spPr>
            <a:xfrm>
              <a:off x="1755975" y="2124425"/>
              <a:ext cx="147900" cy="90200"/>
            </a:xfrm>
            <a:custGeom>
              <a:avLst/>
              <a:gdLst/>
              <a:ahLst/>
              <a:cxnLst/>
              <a:rect l="l" t="t" r="r" b="b"/>
              <a:pathLst>
                <a:path w="5916" h="3608" extrusionOk="0">
                  <a:moveTo>
                    <a:pt x="345" y="0"/>
                  </a:moveTo>
                  <a:cubicBezTo>
                    <a:pt x="233" y="0"/>
                    <a:pt x="120" y="49"/>
                    <a:pt x="72" y="145"/>
                  </a:cubicBezTo>
                  <a:cubicBezTo>
                    <a:pt x="0" y="289"/>
                    <a:pt x="36" y="469"/>
                    <a:pt x="180" y="578"/>
                  </a:cubicBezTo>
                  <a:lnTo>
                    <a:pt x="5410" y="3571"/>
                  </a:lnTo>
                  <a:cubicBezTo>
                    <a:pt x="5458" y="3595"/>
                    <a:pt x="5510" y="3607"/>
                    <a:pt x="5563" y="3607"/>
                  </a:cubicBezTo>
                  <a:cubicBezTo>
                    <a:pt x="5667" y="3607"/>
                    <a:pt x="5771" y="3559"/>
                    <a:pt x="5843" y="3463"/>
                  </a:cubicBezTo>
                  <a:cubicBezTo>
                    <a:pt x="5915" y="3319"/>
                    <a:pt x="5843" y="3138"/>
                    <a:pt x="5699" y="3066"/>
                  </a:cubicBezTo>
                  <a:lnTo>
                    <a:pt x="505" y="36"/>
                  </a:lnTo>
                  <a:cubicBezTo>
                    <a:pt x="457" y="12"/>
                    <a:pt x="401" y="0"/>
                    <a:pt x="3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0" name="Google Shape;4910;p64"/>
            <p:cNvSpPr/>
            <p:nvPr/>
          </p:nvSpPr>
          <p:spPr>
            <a:xfrm>
              <a:off x="1897525" y="2348350"/>
              <a:ext cx="513075" cy="161125"/>
            </a:xfrm>
            <a:custGeom>
              <a:avLst/>
              <a:gdLst/>
              <a:ahLst/>
              <a:cxnLst/>
              <a:rect l="l" t="t" r="r" b="b"/>
              <a:pathLst>
                <a:path w="20523" h="6445" extrusionOk="0">
                  <a:moveTo>
                    <a:pt x="10450" y="0"/>
                  </a:moveTo>
                  <a:cubicBezTo>
                    <a:pt x="10406" y="0"/>
                    <a:pt x="10361" y="9"/>
                    <a:pt x="10316" y="24"/>
                  </a:cubicBezTo>
                  <a:lnTo>
                    <a:pt x="181" y="5903"/>
                  </a:lnTo>
                  <a:cubicBezTo>
                    <a:pt x="37" y="5975"/>
                    <a:pt x="1" y="6156"/>
                    <a:pt x="73" y="6300"/>
                  </a:cubicBezTo>
                  <a:cubicBezTo>
                    <a:pt x="145" y="6396"/>
                    <a:pt x="249" y="6444"/>
                    <a:pt x="353" y="6444"/>
                  </a:cubicBezTo>
                  <a:cubicBezTo>
                    <a:pt x="405" y="6444"/>
                    <a:pt x="458" y="6432"/>
                    <a:pt x="506" y="6408"/>
                  </a:cubicBezTo>
                  <a:lnTo>
                    <a:pt x="10496" y="637"/>
                  </a:lnTo>
                  <a:lnTo>
                    <a:pt x="20018" y="6336"/>
                  </a:lnTo>
                  <a:cubicBezTo>
                    <a:pt x="20066" y="6360"/>
                    <a:pt x="20118" y="6372"/>
                    <a:pt x="20170" y="6372"/>
                  </a:cubicBezTo>
                  <a:cubicBezTo>
                    <a:pt x="20274" y="6372"/>
                    <a:pt x="20379" y="6324"/>
                    <a:pt x="20451" y="6228"/>
                  </a:cubicBezTo>
                  <a:cubicBezTo>
                    <a:pt x="20523" y="6083"/>
                    <a:pt x="20487" y="5903"/>
                    <a:pt x="20343" y="5795"/>
                  </a:cubicBezTo>
                  <a:lnTo>
                    <a:pt x="10640" y="60"/>
                  </a:lnTo>
                  <a:cubicBezTo>
                    <a:pt x="10577" y="18"/>
                    <a:pt x="10514" y="0"/>
                    <a:pt x="104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1" name="Google Shape;4911;p64"/>
            <p:cNvSpPr/>
            <p:nvPr/>
          </p:nvSpPr>
          <p:spPr>
            <a:xfrm>
              <a:off x="2151800" y="2053200"/>
              <a:ext cx="15350" cy="310200"/>
            </a:xfrm>
            <a:custGeom>
              <a:avLst/>
              <a:gdLst/>
              <a:ahLst/>
              <a:cxnLst/>
              <a:rect l="l" t="t" r="r" b="b"/>
              <a:pathLst>
                <a:path w="614" h="12408" extrusionOk="0">
                  <a:moveTo>
                    <a:pt x="325" y="0"/>
                  </a:moveTo>
                  <a:cubicBezTo>
                    <a:pt x="145" y="0"/>
                    <a:pt x="1" y="144"/>
                    <a:pt x="1" y="325"/>
                  </a:cubicBezTo>
                  <a:lnTo>
                    <a:pt x="1" y="12119"/>
                  </a:lnTo>
                  <a:cubicBezTo>
                    <a:pt x="1" y="12263"/>
                    <a:pt x="145" y="12407"/>
                    <a:pt x="325" y="12407"/>
                  </a:cubicBezTo>
                  <a:cubicBezTo>
                    <a:pt x="469" y="12407"/>
                    <a:pt x="614" y="12263"/>
                    <a:pt x="614" y="12119"/>
                  </a:cubicBezTo>
                  <a:lnTo>
                    <a:pt x="614" y="325"/>
                  </a:lnTo>
                  <a:cubicBezTo>
                    <a:pt x="614" y="144"/>
                    <a:pt x="469" y="0"/>
                    <a:pt x="3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2" name="Google Shape;4912;p64"/>
            <p:cNvSpPr/>
            <p:nvPr/>
          </p:nvSpPr>
          <p:spPr>
            <a:xfrm>
              <a:off x="2929950" y="911675"/>
              <a:ext cx="189375" cy="15350"/>
            </a:xfrm>
            <a:custGeom>
              <a:avLst/>
              <a:gdLst/>
              <a:ahLst/>
              <a:cxnLst/>
              <a:rect l="l" t="t" r="r" b="b"/>
              <a:pathLst>
                <a:path w="7575" h="614" extrusionOk="0">
                  <a:moveTo>
                    <a:pt x="325" y="0"/>
                  </a:moveTo>
                  <a:cubicBezTo>
                    <a:pt x="145" y="0"/>
                    <a:pt x="1" y="144"/>
                    <a:pt x="1" y="325"/>
                  </a:cubicBezTo>
                  <a:cubicBezTo>
                    <a:pt x="1" y="469"/>
                    <a:pt x="145" y="613"/>
                    <a:pt x="325" y="613"/>
                  </a:cubicBezTo>
                  <a:lnTo>
                    <a:pt x="7250" y="613"/>
                  </a:lnTo>
                  <a:cubicBezTo>
                    <a:pt x="7430" y="613"/>
                    <a:pt x="7575" y="469"/>
                    <a:pt x="7575" y="325"/>
                  </a:cubicBezTo>
                  <a:cubicBezTo>
                    <a:pt x="7575" y="144"/>
                    <a:pt x="7430" y="0"/>
                    <a:pt x="72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3" name="Google Shape;4913;p64"/>
            <p:cNvSpPr/>
            <p:nvPr/>
          </p:nvSpPr>
          <p:spPr>
            <a:xfrm>
              <a:off x="2496250" y="911675"/>
              <a:ext cx="376925" cy="15350"/>
            </a:xfrm>
            <a:custGeom>
              <a:avLst/>
              <a:gdLst/>
              <a:ahLst/>
              <a:cxnLst/>
              <a:rect l="l" t="t" r="r" b="b"/>
              <a:pathLst>
                <a:path w="15077" h="614" extrusionOk="0">
                  <a:moveTo>
                    <a:pt x="289" y="0"/>
                  </a:moveTo>
                  <a:cubicBezTo>
                    <a:pt x="108" y="0"/>
                    <a:pt x="0" y="144"/>
                    <a:pt x="0" y="325"/>
                  </a:cubicBezTo>
                  <a:cubicBezTo>
                    <a:pt x="0" y="469"/>
                    <a:pt x="108" y="613"/>
                    <a:pt x="289" y="613"/>
                  </a:cubicBezTo>
                  <a:lnTo>
                    <a:pt x="14788" y="613"/>
                  </a:lnTo>
                  <a:cubicBezTo>
                    <a:pt x="14932" y="613"/>
                    <a:pt x="15076" y="469"/>
                    <a:pt x="15076" y="325"/>
                  </a:cubicBezTo>
                  <a:cubicBezTo>
                    <a:pt x="15076" y="144"/>
                    <a:pt x="14932" y="0"/>
                    <a:pt x="147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4" name="Google Shape;4914;p64"/>
            <p:cNvSpPr/>
            <p:nvPr/>
          </p:nvSpPr>
          <p:spPr>
            <a:xfrm>
              <a:off x="2322225" y="911675"/>
              <a:ext cx="109125" cy="15350"/>
            </a:xfrm>
            <a:custGeom>
              <a:avLst/>
              <a:gdLst/>
              <a:ahLst/>
              <a:cxnLst/>
              <a:rect l="l" t="t" r="r" b="b"/>
              <a:pathLst>
                <a:path w="4365" h="614" extrusionOk="0">
                  <a:moveTo>
                    <a:pt x="289" y="0"/>
                  </a:moveTo>
                  <a:cubicBezTo>
                    <a:pt x="145" y="0"/>
                    <a:pt x="0" y="144"/>
                    <a:pt x="0" y="325"/>
                  </a:cubicBezTo>
                  <a:cubicBezTo>
                    <a:pt x="0" y="469"/>
                    <a:pt x="145" y="613"/>
                    <a:pt x="289" y="613"/>
                  </a:cubicBezTo>
                  <a:lnTo>
                    <a:pt x="4076" y="613"/>
                  </a:lnTo>
                  <a:cubicBezTo>
                    <a:pt x="4220" y="613"/>
                    <a:pt x="4364" y="469"/>
                    <a:pt x="4364" y="325"/>
                  </a:cubicBezTo>
                  <a:cubicBezTo>
                    <a:pt x="4364" y="144"/>
                    <a:pt x="4220" y="0"/>
                    <a:pt x="40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5" name="Google Shape;4915;p64"/>
            <p:cNvSpPr/>
            <p:nvPr/>
          </p:nvSpPr>
          <p:spPr>
            <a:xfrm>
              <a:off x="2647725" y="984700"/>
              <a:ext cx="471600" cy="15350"/>
            </a:xfrm>
            <a:custGeom>
              <a:avLst/>
              <a:gdLst/>
              <a:ahLst/>
              <a:cxnLst/>
              <a:rect l="l" t="t" r="r" b="b"/>
              <a:pathLst>
                <a:path w="18864" h="614" extrusionOk="0">
                  <a:moveTo>
                    <a:pt x="325" y="1"/>
                  </a:moveTo>
                  <a:cubicBezTo>
                    <a:pt x="145" y="1"/>
                    <a:pt x="1" y="145"/>
                    <a:pt x="1" y="289"/>
                  </a:cubicBezTo>
                  <a:cubicBezTo>
                    <a:pt x="1" y="469"/>
                    <a:pt x="145" y="614"/>
                    <a:pt x="325" y="614"/>
                  </a:cubicBezTo>
                  <a:lnTo>
                    <a:pt x="18539" y="614"/>
                  </a:lnTo>
                  <a:cubicBezTo>
                    <a:pt x="18719" y="614"/>
                    <a:pt x="18864" y="469"/>
                    <a:pt x="18864" y="289"/>
                  </a:cubicBezTo>
                  <a:cubicBezTo>
                    <a:pt x="18864" y="145"/>
                    <a:pt x="18719" y="1"/>
                    <a:pt x="185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6" name="Google Shape;4916;p64"/>
            <p:cNvSpPr/>
            <p:nvPr/>
          </p:nvSpPr>
          <p:spPr>
            <a:xfrm>
              <a:off x="2322225" y="984700"/>
              <a:ext cx="174050" cy="15350"/>
            </a:xfrm>
            <a:custGeom>
              <a:avLst/>
              <a:gdLst/>
              <a:ahLst/>
              <a:cxnLst/>
              <a:rect l="l" t="t" r="r" b="b"/>
              <a:pathLst>
                <a:path w="6962" h="614" extrusionOk="0">
                  <a:moveTo>
                    <a:pt x="289" y="1"/>
                  </a:moveTo>
                  <a:cubicBezTo>
                    <a:pt x="145" y="1"/>
                    <a:pt x="0" y="145"/>
                    <a:pt x="0" y="289"/>
                  </a:cubicBezTo>
                  <a:cubicBezTo>
                    <a:pt x="0" y="469"/>
                    <a:pt x="145" y="614"/>
                    <a:pt x="289" y="614"/>
                  </a:cubicBezTo>
                  <a:lnTo>
                    <a:pt x="6673" y="614"/>
                  </a:lnTo>
                  <a:cubicBezTo>
                    <a:pt x="6853" y="614"/>
                    <a:pt x="6961" y="469"/>
                    <a:pt x="6961" y="289"/>
                  </a:cubicBezTo>
                  <a:cubicBezTo>
                    <a:pt x="6961" y="145"/>
                    <a:pt x="6853" y="1"/>
                    <a:pt x="66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7" name="Google Shape;4917;p64"/>
            <p:cNvSpPr/>
            <p:nvPr/>
          </p:nvSpPr>
          <p:spPr>
            <a:xfrm>
              <a:off x="3024625" y="1067650"/>
              <a:ext cx="94700" cy="15350"/>
            </a:xfrm>
            <a:custGeom>
              <a:avLst/>
              <a:gdLst/>
              <a:ahLst/>
              <a:cxnLst/>
              <a:rect l="l" t="t" r="r" b="b"/>
              <a:pathLst>
                <a:path w="3788" h="614" extrusionOk="0">
                  <a:moveTo>
                    <a:pt x="289" y="1"/>
                  </a:moveTo>
                  <a:cubicBezTo>
                    <a:pt x="145" y="1"/>
                    <a:pt x="1" y="145"/>
                    <a:pt x="1" y="325"/>
                  </a:cubicBezTo>
                  <a:cubicBezTo>
                    <a:pt x="1" y="470"/>
                    <a:pt x="145" y="614"/>
                    <a:pt x="289" y="614"/>
                  </a:cubicBezTo>
                  <a:lnTo>
                    <a:pt x="3463" y="614"/>
                  </a:lnTo>
                  <a:cubicBezTo>
                    <a:pt x="3643" y="614"/>
                    <a:pt x="3788" y="470"/>
                    <a:pt x="3788" y="325"/>
                  </a:cubicBezTo>
                  <a:cubicBezTo>
                    <a:pt x="3788" y="145"/>
                    <a:pt x="3643" y="1"/>
                    <a:pt x="34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8" name="Google Shape;4918;p64"/>
            <p:cNvSpPr/>
            <p:nvPr/>
          </p:nvSpPr>
          <p:spPr>
            <a:xfrm>
              <a:off x="2800100" y="1067650"/>
              <a:ext cx="174050" cy="15350"/>
            </a:xfrm>
            <a:custGeom>
              <a:avLst/>
              <a:gdLst/>
              <a:ahLst/>
              <a:cxnLst/>
              <a:rect l="l" t="t" r="r" b="b"/>
              <a:pathLst>
                <a:path w="6962" h="614" extrusionOk="0">
                  <a:moveTo>
                    <a:pt x="289" y="1"/>
                  </a:moveTo>
                  <a:cubicBezTo>
                    <a:pt x="145" y="1"/>
                    <a:pt x="1" y="145"/>
                    <a:pt x="1" y="325"/>
                  </a:cubicBezTo>
                  <a:cubicBezTo>
                    <a:pt x="1" y="470"/>
                    <a:pt x="145" y="614"/>
                    <a:pt x="289" y="614"/>
                  </a:cubicBezTo>
                  <a:lnTo>
                    <a:pt x="6673" y="614"/>
                  </a:lnTo>
                  <a:cubicBezTo>
                    <a:pt x="6854" y="614"/>
                    <a:pt x="6962" y="470"/>
                    <a:pt x="6962" y="325"/>
                  </a:cubicBezTo>
                  <a:cubicBezTo>
                    <a:pt x="6962" y="145"/>
                    <a:pt x="6854" y="1"/>
                    <a:pt x="66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9" name="Google Shape;4919;p64"/>
            <p:cNvSpPr/>
            <p:nvPr/>
          </p:nvSpPr>
          <p:spPr>
            <a:xfrm>
              <a:off x="2322225" y="1067650"/>
              <a:ext cx="384125" cy="15350"/>
            </a:xfrm>
            <a:custGeom>
              <a:avLst/>
              <a:gdLst/>
              <a:ahLst/>
              <a:cxnLst/>
              <a:rect l="l" t="t" r="r" b="b"/>
              <a:pathLst>
                <a:path w="15365" h="614" extrusionOk="0">
                  <a:moveTo>
                    <a:pt x="289" y="1"/>
                  </a:moveTo>
                  <a:cubicBezTo>
                    <a:pt x="145" y="1"/>
                    <a:pt x="0" y="145"/>
                    <a:pt x="0" y="325"/>
                  </a:cubicBezTo>
                  <a:cubicBezTo>
                    <a:pt x="0" y="470"/>
                    <a:pt x="145" y="614"/>
                    <a:pt x="289" y="614"/>
                  </a:cubicBezTo>
                  <a:lnTo>
                    <a:pt x="15076" y="614"/>
                  </a:lnTo>
                  <a:cubicBezTo>
                    <a:pt x="15221" y="614"/>
                    <a:pt x="15365" y="470"/>
                    <a:pt x="15365" y="325"/>
                  </a:cubicBezTo>
                  <a:cubicBezTo>
                    <a:pt x="15365" y="145"/>
                    <a:pt x="15221" y="1"/>
                    <a:pt x="150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0" name="Google Shape;4920;p64"/>
            <p:cNvSpPr/>
            <p:nvPr/>
          </p:nvSpPr>
          <p:spPr>
            <a:xfrm>
              <a:off x="2699125" y="1151525"/>
              <a:ext cx="420200" cy="14450"/>
            </a:xfrm>
            <a:custGeom>
              <a:avLst/>
              <a:gdLst/>
              <a:ahLst/>
              <a:cxnLst/>
              <a:rect l="l" t="t" r="r" b="b"/>
              <a:pathLst>
                <a:path w="16808" h="578" extrusionOk="0">
                  <a:moveTo>
                    <a:pt x="289" y="0"/>
                  </a:moveTo>
                  <a:cubicBezTo>
                    <a:pt x="109" y="0"/>
                    <a:pt x="0" y="108"/>
                    <a:pt x="0" y="289"/>
                  </a:cubicBezTo>
                  <a:cubicBezTo>
                    <a:pt x="0" y="433"/>
                    <a:pt x="109" y="577"/>
                    <a:pt x="289" y="577"/>
                  </a:cubicBezTo>
                  <a:lnTo>
                    <a:pt x="16483" y="577"/>
                  </a:lnTo>
                  <a:cubicBezTo>
                    <a:pt x="16663" y="577"/>
                    <a:pt x="16808" y="433"/>
                    <a:pt x="16808" y="289"/>
                  </a:cubicBezTo>
                  <a:cubicBezTo>
                    <a:pt x="16808" y="108"/>
                    <a:pt x="16663" y="0"/>
                    <a:pt x="164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1" name="Google Shape;4921;p64"/>
            <p:cNvSpPr/>
            <p:nvPr/>
          </p:nvSpPr>
          <p:spPr>
            <a:xfrm>
              <a:off x="2322225" y="1151525"/>
              <a:ext cx="304775" cy="14450"/>
            </a:xfrm>
            <a:custGeom>
              <a:avLst/>
              <a:gdLst/>
              <a:ahLst/>
              <a:cxnLst/>
              <a:rect l="l" t="t" r="r" b="b"/>
              <a:pathLst>
                <a:path w="12191" h="578" extrusionOk="0">
                  <a:moveTo>
                    <a:pt x="289" y="0"/>
                  </a:moveTo>
                  <a:cubicBezTo>
                    <a:pt x="145" y="0"/>
                    <a:pt x="0" y="108"/>
                    <a:pt x="0" y="289"/>
                  </a:cubicBezTo>
                  <a:cubicBezTo>
                    <a:pt x="0" y="433"/>
                    <a:pt x="145" y="577"/>
                    <a:pt x="289" y="577"/>
                  </a:cubicBezTo>
                  <a:lnTo>
                    <a:pt x="11902" y="577"/>
                  </a:lnTo>
                  <a:cubicBezTo>
                    <a:pt x="12047" y="577"/>
                    <a:pt x="12191" y="433"/>
                    <a:pt x="12191" y="289"/>
                  </a:cubicBezTo>
                  <a:cubicBezTo>
                    <a:pt x="12191" y="108"/>
                    <a:pt x="12047" y="0"/>
                    <a:pt x="119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2" name="Google Shape;4922;p64"/>
            <p:cNvSpPr/>
            <p:nvPr/>
          </p:nvSpPr>
          <p:spPr>
            <a:xfrm>
              <a:off x="2929950" y="1234475"/>
              <a:ext cx="189375" cy="14450"/>
            </a:xfrm>
            <a:custGeom>
              <a:avLst/>
              <a:gdLst/>
              <a:ahLst/>
              <a:cxnLst/>
              <a:rect l="l" t="t" r="r" b="b"/>
              <a:pathLst>
                <a:path w="7575" h="578" extrusionOk="0">
                  <a:moveTo>
                    <a:pt x="325" y="0"/>
                  </a:moveTo>
                  <a:cubicBezTo>
                    <a:pt x="145" y="0"/>
                    <a:pt x="1" y="144"/>
                    <a:pt x="1" y="289"/>
                  </a:cubicBezTo>
                  <a:cubicBezTo>
                    <a:pt x="1" y="469"/>
                    <a:pt x="145" y="577"/>
                    <a:pt x="325" y="577"/>
                  </a:cubicBezTo>
                  <a:lnTo>
                    <a:pt x="7250" y="577"/>
                  </a:lnTo>
                  <a:cubicBezTo>
                    <a:pt x="7430" y="577"/>
                    <a:pt x="7575" y="469"/>
                    <a:pt x="7575" y="289"/>
                  </a:cubicBezTo>
                  <a:cubicBezTo>
                    <a:pt x="7575" y="144"/>
                    <a:pt x="7430" y="0"/>
                    <a:pt x="72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3" name="Google Shape;4923;p64"/>
            <p:cNvSpPr/>
            <p:nvPr/>
          </p:nvSpPr>
          <p:spPr>
            <a:xfrm>
              <a:off x="2496250" y="1234475"/>
              <a:ext cx="376925" cy="14450"/>
            </a:xfrm>
            <a:custGeom>
              <a:avLst/>
              <a:gdLst/>
              <a:ahLst/>
              <a:cxnLst/>
              <a:rect l="l" t="t" r="r" b="b"/>
              <a:pathLst>
                <a:path w="15077" h="578" extrusionOk="0">
                  <a:moveTo>
                    <a:pt x="289" y="0"/>
                  </a:moveTo>
                  <a:cubicBezTo>
                    <a:pt x="108" y="0"/>
                    <a:pt x="0" y="144"/>
                    <a:pt x="0" y="289"/>
                  </a:cubicBezTo>
                  <a:cubicBezTo>
                    <a:pt x="0" y="469"/>
                    <a:pt x="108" y="577"/>
                    <a:pt x="289" y="577"/>
                  </a:cubicBezTo>
                  <a:lnTo>
                    <a:pt x="14788" y="577"/>
                  </a:lnTo>
                  <a:cubicBezTo>
                    <a:pt x="14932" y="577"/>
                    <a:pt x="15076" y="469"/>
                    <a:pt x="15076" y="289"/>
                  </a:cubicBezTo>
                  <a:cubicBezTo>
                    <a:pt x="15076" y="144"/>
                    <a:pt x="14932" y="0"/>
                    <a:pt x="147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4" name="Google Shape;4924;p64"/>
            <p:cNvSpPr/>
            <p:nvPr/>
          </p:nvSpPr>
          <p:spPr>
            <a:xfrm>
              <a:off x="2322225" y="1234475"/>
              <a:ext cx="109125" cy="14450"/>
            </a:xfrm>
            <a:custGeom>
              <a:avLst/>
              <a:gdLst/>
              <a:ahLst/>
              <a:cxnLst/>
              <a:rect l="l" t="t" r="r" b="b"/>
              <a:pathLst>
                <a:path w="4365" h="578" extrusionOk="0">
                  <a:moveTo>
                    <a:pt x="289" y="0"/>
                  </a:moveTo>
                  <a:cubicBezTo>
                    <a:pt x="145" y="0"/>
                    <a:pt x="0" y="144"/>
                    <a:pt x="0" y="289"/>
                  </a:cubicBezTo>
                  <a:cubicBezTo>
                    <a:pt x="0" y="469"/>
                    <a:pt x="145" y="577"/>
                    <a:pt x="289" y="577"/>
                  </a:cubicBezTo>
                  <a:lnTo>
                    <a:pt x="4076" y="577"/>
                  </a:lnTo>
                  <a:cubicBezTo>
                    <a:pt x="4220" y="577"/>
                    <a:pt x="4364" y="469"/>
                    <a:pt x="4364" y="289"/>
                  </a:cubicBezTo>
                  <a:cubicBezTo>
                    <a:pt x="4364" y="144"/>
                    <a:pt x="4220" y="0"/>
                    <a:pt x="40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5" name="Google Shape;4925;p64"/>
            <p:cNvSpPr/>
            <p:nvPr/>
          </p:nvSpPr>
          <p:spPr>
            <a:xfrm>
              <a:off x="2647725" y="1306600"/>
              <a:ext cx="471600" cy="15350"/>
            </a:xfrm>
            <a:custGeom>
              <a:avLst/>
              <a:gdLst/>
              <a:ahLst/>
              <a:cxnLst/>
              <a:rect l="l" t="t" r="r" b="b"/>
              <a:pathLst>
                <a:path w="18864" h="614" extrusionOk="0">
                  <a:moveTo>
                    <a:pt x="325" y="1"/>
                  </a:moveTo>
                  <a:cubicBezTo>
                    <a:pt x="145" y="1"/>
                    <a:pt x="1" y="145"/>
                    <a:pt x="1" y="325"/>
                  </a:cubicBezTo>
                  <a:cubicBezTo>
                    <a:pt x="1" y="469"/>
                    <a:pt x="145" y="614"/>
                    <a:pt x="325" y="614"/>
                  </a:cubicBezTo>
                  <a:lnTo>
                    <a:pt x="18539" y="614"/>
                  </a:lnTo>
                  <a:cubicBezTo>
                    <a:pt x="18719" y="614"/>
                    <a:pt x="18864" y="469"/>
                    <a:pt x="18864" y="325"/>
                  </a:cubicBezTo>
                  <a:cubicBezTo>
                    <a:pt x="18864" y="145"/>
                    <a:pt x="18719" y="1"/>
                    <a:pt x="185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6" name="Google Shape;4926;p64"/>
            <p:cNvSpPr/>
            <p:nvPr/>
          </p:nvSpPr>
          <p:spPr>
            <a:xfrm>
              <a:off x="2322225" y="1306600"/>
              <a:ext cx="174050" cy="15350"/>
            </a:xfrm>
            <a:custGeom>
              <a:avLst/>
              <a:gdLst/>
              <a:ahLst/>
              <a:cxnLst/>
              <a:rect l="l" t="t" r="r" b="b"/>
              <a:pathLst>
                <a:path w="6962" h="614" extrusionOk="0">
                  <a:moveTo>
                    <a:pt x="289" y="1"/>
                  </a:moveTo>
                  <a:cubicBezTo>
                    <a:pt x="145" y="1"/>
                    <a:pt x="0" y="145"/>
                    <a:pt x="0" y="325"/>
                  </a:cubicBezTo>
                  <a:cubicBezTo>
                    <a:pt x="0" y="469"/>
                    <a:pt x="145" y="614"/>
                    <a:pt x="289" y="614"/>
                  </a:cubicBezTo>
                  <a:lnTo>
                    <a:pt x="6673" y="614"/>
                  </a:lnTo>
                  <a:cubicBezTo>
                    <a:pt x="6853" y="614"/>
                    <a:pt x="6961" y="469"/>
                    <a:pt x="6961" y="325"/>
                  </a:cubicBezTo>
                  <a:cubicBezTo>
                    <a:pt x="6961" y="145"/>
                    <a:pt x="6853" y="1"/>
                    <a:pt x="66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7" name="Google Shape;4927;p64"/>
            <p:cNvSpPr/>
            <p:nvPr/>
          </p:nvSpPr>
          <p:spPr>
            <a:xfrm>
              <a:off x="3024625" y="1390450"/>
              <a:ext cx="94700" cy="14450"/>
            </a:xfrm>
            <a:custGeom>
              <a:avLst/>
              <a:gdLst/>
              <a:ahLst/>
              <a:cxnLst/>
              <a:rect l="l" t="t" r="r" b="b"/>
              <a:pathLst>
                <a:path w="3788" h="578" extrusionOk="0">
                  <a:moveTo>
                    <a:pt x="289" y="1"/>
                  </a:moveTo>
                  <a:cubicBezTo>
                    <a:pt x="145" y="1"/>
                    <a:pt x="1" y="109"/>
                    <a:pt x="1" y="289"/>
                  </a:cubicBezTo>
                  <a:cubicBezTo>
                    <a:pt x="1" y="470"/>
                    <a:pt x="145" y="578"/>
                    <a:pt x="289" y="578"/>
                  </a:cubicBezTo>
                  <a:lnTo>
                    <a:pt x="3463" y="578"/>
                  </a:lnTo>
                  <a:cubicBezTo>
                    <a:pt x="3643" y="578"/>
                    <a:pt x="3788" y="470"/>
                    <a:pt x="3788" y="289"/>
                  </a:cubicBezTo>
                  <a:cubicBezTo>
                    <a:pt x="3788" y="109"/>
                    <a:pt x="3643" y="1"/>
                    <a:pt x="34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8" name="Google Shape;4928;p64"/>
            <p:cNvSpPr/>
            <p:nvPr/>
          </p:nvSpPr>
          <p:spPr>
            <a:xfrm>
              <a:off x="2800100" y="1390450"/>
              <a:ext cx="174050" cy="14450"/>
            </a:xfrm>
            <a:custGeom>
              <a:avLst/>
              <a:gdLst/>
              <a:ahLst/>
              <a:cxnLst/>
              <a:rect l="l" t="t" r="r" b="b"/>
              <a:pathLst>
                <a:path w="6962" h="578" extrusionOk="0">
                  <a:moveTo>
                    <a:pt x="289" y="1"/>
                  </a:moveTo>
                  <a:cubicBezTo>
                    <a:pt x="145" y="1"/>
                    <a:pt x="1" y="109"/>
                    <a:pt x="1" y="289"/>
                  </a:cubicBezTo>
                  <a:cubicBezTo>
                    <a:pt x="1" y="470"/>
                    <a:pt x="145" y="578"/>
                    <a:pt x="289" y="578"/>
                  </a:cubicBezTo>
                  <a:lnTo>
                    <a:pt x="6673" y="578"/>
                  </a:lnTo>
                  <a:cubicBezTo>
                    <a:pt x="6854" y="578"/>
                    <a:pt x="6962" y="470"/>
                    <a:pt x="6962" y="289"/>
                  </a:cubicBezTo>
                  <a:cubicBezTo>
                    <a:pt x="6962" y="109"/>
                    <a:pt x="6854" y="1"/>
                    <a:pt x="66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9" name="Google Shape;4929;p64"/>
            <p:cNvSpPr/>
            <p:nvPr/>
          </p:nvSpPr>
          <p:spPr>
            <a:xfrm>
              <a:off x="2322225" y="1390450"/>
              <a:ext cx="384125" cy="14450"/>
            </a:xfrm>
            <a:custGeom>
              <a:avLst/>
              <a:gdLst/>
              <a:ahLst/>
              <a:cxnLst/>
              <a:rect l="l" t="t" r="r" b="b"/>
              <a:pathLst>
                <a:path w="15365" h="578" extrusionOk="0">
                  <a:moveTo>
                    <a:pt x="289" y="1"/>
                  </a:moveTo>
                  <a:cubicBezTo>
                    <a:pt x="145" y="1"/>
                    <a:pt x="0" y="109"/>
                    <a:pt x="0" y="289"/>
                  </a:cubicBezTo>
                  <a:cubicBezTo>
                    <a:pt x="0" y="470"/>
                    <a:pt x="145" y="578"/>
                    <a:pt x="289" y="578"/>
                  </a:cubicBezTo>
                  <a:lnTo>
                    <a:pt x="15076" y="578"/>
                  </a:lnTo>
                  <a:cubicBezTo>
                    <a:pt x="15221" y="578"/>
                    <a:pt x="15365" y="470"/>
                    <a:pt x="15365" y="289"/>
                  </a:cubicBezTo>
                  <a:cubicBezTo>
                    <a:pt x="15365" y="109"/>
                    <a:pt x="15221" y="1"/>
                    <a:pt x="150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0" name="Google Shape;4930;p64"/>
            <p:cNvSpPr/>
            <p:nvPr/>
          </p:nvSpPr>
          <p:spPr>
            <a:xfrm>
              <a:off x="2699125" y="1473400"/>
              <a:ext cx="420200" cy="15375"/>
            </a:xfrm>
            <a:custGeom>
              <a:avLst/>
              <a:gdLst/>
              <a:ahLst/>
              <a:cxnLst/>
              <a:rect l="l" t="t" r="r" b="b"/>
              <a:pathLst>
                <a:path w="16808" h="615" extrusionOk="0">
                  <a:moveTo>
                    <a:pt x="289" y="1"/>
                  </a:moveTo>
                  <a:cubicBezTo>
                    <a:pt x="109" y="1"/>
                    <a:pt x="0" y="145"/>
                    <a:pt x="0" y="290"/>
                  </a:cubicBezTo>
                  <a:cubicBezTo>
                    <a:pt x="0" y="470"/>
                    <a:pt x="109" y="614"/>
                    <a:pt x="289" y="614"/>
                  </a:cubicBezTo>
                  <a:lnTo>
                    <a:pt x="16483" y="614"/>
                  </a:lnTo>
                  <a:cubicBezTo>
                    <a:pt x="16663" y="614"/>
                    <a:pt x="16808" y="470"/>
                    <a:pt x="16808" y="290"/>
                  </a:cubicBezTo>
                  <a:cubicBezTo>
                    <a:pt x="16808" y="145"/>
                    <a:pt x="16663" y="1"/>
                    <a:pt x="164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1" name="Google Shape;4931;p64"/>
            <p:cNvSpPr/>
            <p:nvPr/>
          </p:nvSpPr>
          <p:spPr>
            <a:xfrm>
              <a:off x="2322225" y="1473400"/>
              <a:ext cx="304775" cy="15375"/>
            </a:xfrm>
            <a:custGeom>
              <a:avLst/>
              <a:gdLst/>
              <a:ahLst/>
              <a:cxnLst/>
              <a:rect l="l" t="t" r="r" b="b"/>
              <a:pathLst>
                <a:path w="12191" h="615" extrusionOk="0">
                  <a:moveTo>
                    <a:pt x="289" y="1"/>
                  </a:moveTo>
                  <a:cubicBezTo>
                    <a:pt x="145" y="1"/>
                    <a:pt x="0" y="145"/>
                    <a:pt x="0" y="290"/>
                  </a:cubicBezTo>
                  <a:cubicBezTo>
                    <a:pt x="0" y="470"/>
                    <a:pt x="145" y="614"/>
                    <a:pt x="289" y="614"/>
                  </a:cubicBezTo>
                  <a:lnTo>
                    <a:pt x="11902" y="614"/>
                  </a:lnTo>
                  <a:cubicBezTo>
                    <a:pt x="12047" y="614"/>
                    <a:pt x="12191" y="470"/>
                    <a:pt x="12191" y="290"/>
                  </a:cubicBezTo>
                  <a:cubicBezTo>
                    <a:pt x="12191" y="145"/>
                    <a:pt x="12047" y="1"/>
                    <a:pt x="119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2" name="Google Shape;4932;p64"/>
            <p:cNvSpPr/>
            <p:nvPr/>
          </p:nvSpPr>
          <p:spPr>
            <a:xfrm>
              <a:off x="2929950" y="1556375"/>
              <a:ext cx="189375" cy="15350"/>
            </a:xfrm>
            <a:custGeom>
              <a:avLst/>
              <a:gdLst/>
              <a:ahLst/>
              <a:cxnLst/>
              <a:rect l="l" t="t" r="r" b="b"/>
              <a:pathLst>
                <a:path w="7575" h="614" extrusionOk="0">
                  <a:moveTo>
                    <a:pt x="325" y="0"/>
                  </a:moveTo>
                  <a:cubicBezTo>
                    <a:pt x="145" y="0"/>
                    <a:pt x="1" y="144"/>
                    <a:pt x="1" y="325"/>
                  </a:cubicBezTo>
                  <a:cubicBezTo>
                    <a:pt x="1" y="469"/>
                    <a:pt x="145" y="613"/>
                    <a:pt x="325" y="613"/>
                  </a:cubicBezTo>
                  <a:lnTo>
                    <a:pt x="7250" y="613"/>
                  </a:lnTo>
                  <a:cubicBezTo>
                    <a:pt x="7430" y="613"/>
                    <a:pt x="7575" y="469"/>
                    <a:pt x="7575" y="325"/>
                  </a:cubicBezTo>
                  <a:cubicBezTo>
                    <a:pt x="7575" y="144"/>
                    <a:pt x="7430" y="0"/>
                    <a:pt x="72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3" name="Google Shape;4933;p64"/>
            <p:cNvSpPr/>
            <p:nvPr/>
          </p:nvSpPr>
          <p:spPr>
            <a:xfrm>
              <a:off x="2496250" y="1556375"/>
              <a:ext cx="376925" cy="15350"/>
            </a:xfrm>
            <a:custGeom>
              <a:avLst/>
              <a:gdLst/>
              <a:ahLst/>
              <a:cxnLst/>
              <a:rect l="l" t="t" r="r" b="b"/>
              <a:pathLst>
                <a:path w="15077" h="614" extrusionOk="0">
                  <a:moveTo>
                    <a:pt x="289" y="0"/>
                  </a:moveTo>
                  <a:cubicBezTo>
                    <a:pt x="108" y="0"/>
                    <a:pt x="0" y="144"/>
                    <a:pt x="0" y="325"/>
                  </a:cubicBezTo>
                  <a:cubicBezTo>
                    <a:pt x="0" y="469"/>
                    <a:pt x="108" y="613"/>
                    <a:pt x="289" y="613"/>
                  </a:cubicBezTo>
                  <a:lnTo>
                    <a:pt x="14788" y="613"/>
                  </a:lnTo>
                  <a:cubicBezTo>
                    <a:pt x="14932" y="613"/>
                    <a:pt x="15076" y="469"/>
                    <a:pt x="15076" y="325"/>
                  </a:cubicBezTo>
                  <a:cubicBezTo>
                    <a:pt x="15076" y="144"/>
                    <a:pt x="14932" y="0"/>
                    <a:pt x="147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4" name="Google Shape;4934;p64"/>
            <p:cNvSpPr/>
            <p:nvPr/>
          </p:nvSpPr>
          <p:spPr>
            <a:xfrm>
              <a:off x="2322225" y="1556375"/>
              <a:ext cx="109125" cy="15350"/>
            </a:xfrm>
            <a:custGeom>
              <a:avLst/>
              <a:gdLst/>
              <a:ahLst/>
              <a:cxnLst/>
              <a:rect l="l" t="t" r="r" b="b"/>
              <a:pathLst>
                <a:path w="4365" h="614" extrusionOk="0">
                  <a:moveTo>
                    <a:pt x="289" y="0"/>
                  </a:moveTo>
                  <a:cubicBezTo>
                    <a:pt x="145" y="0"/>
                    <a:pt x="0" y="144"/>
                    <a:pt x="0" y="325"/>
                  </a:cubicBezTo>
                  <a:cubicBezTo>
                    <a:pt x="0" y="469"/>
                    <a:pt x="145" y="613"/>
                    <a:pt x="289" y="613"/>
                  </a:cubicBezTo>
                  <a:lnTo>
                    <a:pt x="4076" y="613"/>
                  </a:lnTo>
                  <a:cubicBezTo>
                    <a:pt x="4220" y="613"/>
                    <a:pt x="4364" y="469"/>
                    <a:pt x="4364" y="325"/>
                  </a:cubicBezTo>
                  <a:cubicBezTo>
                    <a:pt x="4364" y="144"/>
                    <a:pt x="4220" y="0"/>
                    <a:pt x="40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5" name="Google Shape;4935;p64"/>
            <p:cNvSpPr/>
            <p:nvPr/>
          </p:nvSpPr>
          <p:spPr>
            <a:xfrm>
              <a:off x="2647725" y="1629400"/>
              <a:ext cx="471600" cy="15350"/>
            </a:xfrm>
            <a:custGeom>
              <a:avLst/>
              <a:gdLst/>
              <a:ahLst/>
              <a:cxnLst/>
              <a:rect l="l" t="t" r="r" b="b"/>
              <a:pathLst>
                <a:path w="18864" h="614" extrusionOk="0">
                  <a:moveTo>
                    <a:pt x="325" y="1"/>
                  </a:moveTo>
                  <a:cubicBezTo>
                    <a:pt x="145" y="1"/>
                    <a:pt x="1" y="145"/>
                    <a:pt x="1" y="289"/>
                  </a:cubicBezTo>
                  <a:cubicBezTo>
                    <a:pt x="1" y="469"/>
                    <a:pt x="145" y="614"/>
                    <a:pt x="325" y="614"/>
                  </a:cubicBezTo>
                  <a:lnTo>
                    <a:pt x="18539" y="614"/>
                  </a:lnTo>
                  <a:cubicBezTo>
                    <a:pt x="18719" y="614"/>
                    <a:pt x="18864" y="469"/>
                    <a:pt x="18864" y="289"/>
                  </a:cubicBezTo>
                  <a:cubicBezTo>
                    <a:pt x="18864" y="145"/>
                    <a:pt x="18719" y="1"/>
                    <a:pt x="185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6" name="Google Shape;4936;p64"/>
            <p:cNvSpPr/>
            <p:nvPr/>
          </p:nvSpPr>
          <p:spPr>
            <a:xfrm>
              <a:off x="2322225" y="1629400"/>
              <a:ext cx="174050" cy="15350"/>
            </a:xfrm>
            <a:custGeom>
              <a:avLst/>
              <a:gdLst/>
              <a:ahLst/>
              <a:cxnLst/>
              <a:rect l="l" t="t" r="r" b="b"/>
              <a:pathLst>
                <a:path w="6962" h="614" extrusionOk="0">
                  <a:moveTo>
                    <a:pt x="289" y="1"/>
                  </a:moveTo>
                  <a:cubicBezTo>
                    <a:pt x="145" y="1"/>
                    <a:pt x="0" y="145"/>
                    <a:pt x="0" y="289"/>
                  </a:cubicBezTo>
                  <a:cubicBezTo>
                    <a:pt x="0" y="469"/>
                    <a:pt x="145" y="614"/>
                    <a:pt x="289" y="614"/>
                  </a:cubicBezTo>
                  <a:lnTo>
                    <a:pt x="6673" y="614"/>
                  </a:lnTo>
                  <a:cubicBezTo>
                    <a:pt x="6853" y="614"/>
                    <a:pt x="6961" y="469"/>
                    <a:pt x="6961" y="289"/>
                  </a:cubicBezTo>
                  <a:cubicBezTo>
                    <a:pt x="6961" y="145"/>
                    <a:pt x="6853" y="1"/>
                    <a:pt x="66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7" name="Google Shape;4937;p64"/>
            <p:cNvSpPr/>
            <p:nvPr/>
          </p:nvSpPr>
          <p:spPr>
            <a:xfrm>
              <a:off x="3024625" y="1712350"/>
              <a:ext cx="94700" cy="15350"/>
            </a:xfrm>
            <a:custGeom>
              <a:avLst/>
              <a:gdLst/>
              <a:ahLst/>
              <a:cxnLst/>
              <a:rect l="l" t="t" r="r" b="b"/>
              <a:pathLst>
                <a:path w="3788" h="614" extrusionOk="0">
                  <a:moveTo>
                    <a:pt x="289" y="1"/>
                  </a:moveTo>
                  <a:cubicBezTo>
                    <a:pt x="145" y="1"/>
                    <a:pt x="1" y="145"/>
                    <a:pt x="1" y="325"/>
                  </a:cubicBezTo>
                  <a:cubicBezTo>
                    <a:pt x="1" y="470"/>
                    <a:pt x="145" y="614"/>
                    <a:pt x="289" y="614"/>
                  </a:cubicBezTo>
                  <a:lnTo>
                    <a:pt x="3463" y="614"/>
                  </a:lnTo>
                  <a:cubicBezTo>
                    <a:pt x="3643" y="614"/>
                    <a:pt x="3788" y="470"/>
                    <a:pt x="3788" y="325"/>
                  </a:cubicBezTo>
                  <a:cubicBezTo>
                    <a:pt x="3788" y="145"/>
                    <a:pt x="3643" y="1"/>
                    <a:pt x="34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8" name="Google Shape;4938;p64"/>
            <p:cNvSpPr/>
            <p:nvPr/>
          </p:nvSpPr>
          <p:spPr>
            <a:xfrm>
              <a:off x="2800100" y="1712350"/>
              <a:ext cx="174050" cy="15350"/>
            </a:xfrm>
            <a:custGeom>
              <a:avLst/>
              <a:gdLst/>
              <a:ahLst/>
              <a:cxnLst/>
              <a:rect l="l" t="t" r="r" b="b"/>
              <a:pathLst>
                <a:path w="6962" h="614" extrusionOk="0">
                  <a:moveTo>
                    <a:pt x="289" y="1"/>
                  </a:moveTo>
                  <a:cubicBezTo>
                    <a:pt x="145" y="1"/>
                    <a:pt x="1" y="145"/>
                    <a:pt x="1" y="325"/>
                  </a:cubicBezTo>
                  <a:cubicBezTo>
                    <a:pt x="1" y="470"/>
                    <a:pt x="145" y="614"/>
                    <a:pt x="289" y="614"/>
                  </a:cubicBezTo>
                  <a:lnTo>
                    <a:pt x="6673" y="614"/>
                  </a:lnTo>
                  <a:cubicBezTo>
                    <a:pt x="6854" y="614"/>
                    <a:pt x="6962" y="470"/>
                    <a:pt x="6962" y="325"/>
                  </a:cubicBezTo>
                  <a:cubicBezTo>
                    <a:pt x="6962" y="145"/>
                    <a:pt x="6854" y="1"/>
                    <a:pt x="66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9" name="Google Shape;4939;p64"/>
            <p:cNvSpPr/>
            <p:nvPr/>
          </p:nvSpPr>
          <p:spPr>
            <a:xfrm>
              <a:off x="2322225" y="1712350"/>
              <a:ext cx="384125" cy="15350"/>
            </a:xfrm>
            <a:custGeom>
              <a:avLst/>
              <a:gdLst/>
              <a:ahLst/>
              <a:cxnLst/>
              <a:rect l="l" t="t" r="r" b="b"/>
              <a:pathLst>
                <a:path w="15365" h="614" extrusionOk="0">
                  <a:moveTo>
                    <a:pt x="289" y="1"/>
                  </a:moveTo>
                  <a:cubicBezTo>
                    <a:pt x="145" y="1"/>
                    <a:pt x="0" y="145"/>
                    <a:pt x="0" y="325"/>
                  </a:cubicBezTo>
                  <a:cubicBezTo>
                    <a:pt x="0" y="470"/>
                    <a:pt x="145" y="614"/>
                    <a:pt x="289" y="614"/>
                  </a:cubicBezTo>
                  <a:lnTo>
                    <a:pt x="15076" y="614"/>
                  </a:lnTo>
                  <a:cubicBezTo>
                    <a:pt x="15221" y="614"/>
                    <a:pt x="15365" y="470"/>
                    <a:pt x="15365" y="325"/>
                  </a:cubicBezTo>
                  <a:cubicBezTo>
                    <a:pt x="15365" y="145"/>
                    <a:pt x="15221" y="1"/>
                    <a:pt x="150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0" name="Google Shape;4940;p64"/>
            <p:cNvSpPr/>
            <p:nvPr/>
          </p:nvSpPr>
          <p:spPr>
            <a:xfrm>
              <a:off x="2699125" y="1795300"/>
              <a:ext cx="420200" cy="15375"/>
            </a:xfrm>
            <a:custGeom>
              <a:avLst/>
              <a:gdLst/>
              <a:ahLst/>
              <a:cxnLst/>
              <a:rect l="l" t="t" r="r" b="b"/>
              <a:pathLst>
                <a:path w="16808" h="615" extrusionOk="0">
                  <a:moveTo>
                    <a:pt x="289" y="1"/>
                  </a:moveTo>
                  <a:cubicBezTo>
                    <a:pt x="109" y="1"/>
                    <a:pt x="0" y="145"/>
                    <a:pt x="0" y="326"/>
                  </a:cubicBezTo>
                  <a:cubicBezTo>
                    <a:pt x="0" y="470"/>
                    <a:pt x="109" y="614"/>
                    <a:pt x="289" y="614"/>
                  </a:cubicBezTo>
                  <a:lnTo>
                    <a:pt x="16483" y="614"/>
                  </a:lnTo>
                  <a:cubicBezTo>
                    <a:pt x="16663" y="614"/>
                    <a:pt x="16808" y="470"/>
                    <a:pt x="16808" y="326"/>
                  </a:cubicBezTo>
                  <a:cubicBezTo>
                    <a:pt x="16808" y="145"/>
                    <a:pt x="16663" y="1"/>
                    <a:pt x="164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1" name="Google Shape;4941;p64"/>
            <p:cNvSpPr/>
            <p:nvPr/>
          </p:nvSpPr>
          <p:spPr>
            <a:xfrm>
              <a:off x="2322225" y="1795300"/>
              <a:ext cx="304775" cy="15375"/>
            </a:xfrm>
            <a:custGeom>
              <a:avLst/>
              <a:gdLst/>
              <a:ahLst/>
              <a:cxnLst/>
              <a:rect l="l" t="t" r="r" b="b"/>
              <a:pathLst>
                <a:path w="12191" h="615" extrusionOk="0">
                  <a:moveTo>
                    <a:pt x="289" y="1"/>
                  </a:moveTo>
                  <a:cubicBezTo>
                    <a:pt x="145" y="1"/>
                    <a:pt x="0" y="145"/>
                    <a:pt x="0" y="326"/>
                  </a:cubicBezTo>
                  <a:cubicBezTo>
                    <a:pt x="0" y="470"/>
                    <a:pt x="145" y="614"/>
                    <a:pt x="289" y="614"/>
                  </a:cubicBezTo>
                  <a:lnTo>
                    <a:pt x="11902" y="614"/>
                  </a:lnTo>
                  <a:cubicBezTo>
                    <a:pt x="12047" y="614"/>
                    <a:pt x="12191" y="470"/>
                    <a:pt x="12191" y="326"/>
                  </a:cubicBezTo>
                  <a:cubicBezTo>
                    <a:pt x="12191" y="145"/>
                    <a:pt x="12047" y="1"/>
                    <a:pt x="119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2" name="Google Shape;4942;p64"/>
            <p:cNvSpPr/>
            <p:nvPr/>
          </p:nvSpPr>
          <p:spPr>
            <a:xfrm>
              <a:off x="2929950" y="1879175"/>
              <a:ext cx="189375" cy="14450"/>
            </a:xfrm>
            <a:custGeom>
              <a:avLst/>
              <a:gdLst/>
              <a:ahLst/>
              <a:cxnLst/>
              <a:rect l="l" t="t" r="r" b="b"/>
              <a:pathLst>
                <a:path w="7575" h="578" extrusionOk="0">
                  <a:moveTo>
                    <a:pt x="325" y="0"/>
                  </a:moveTo>
                  <a:cubicBezTo>
                    <a:pt x="145" y="0"/>
                    <a:pt x="1" y="108"/>
                    <a:pt x="1" y="289"/>
                  </a:cubicBezTo>
                  <a:cubicBezTo>
                    <a:pt x="1" y="469"/>
                    <a:pt x="145" y="577"/>
                    <a:pt x="325" y="577"/>
                  </a:cubicBezTo>
                  <a:lnTo>
                    <a:pt x="7250" y="577"/>
                  </a:lnTo>
                  <a:cubicBezTo>
                    <a:pt x="7430" y="577"/>
                    <a:pt x="7575" y="469"/>
                    <a:pt x="7575" y="289"/>
                  </a:cubicBezTo>
                  <a:cubicBezTo>
                    <a:pt x="7575" y="108"/>
                    <a:pt x="7430" y="0"/>
                    <a:pt x="72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3" name="Google Shape;4943;p64"/>
            <p:cNvSpPr/>
            <p:nvPr/>
          </p:nvSpPr>
          <p:spPr>
            <a:xfrm>
              <a:off x="2496250" y="1879175"/>
              <a:ext cx="376925" cy="14450"/>
            </a:xfrm>
            <a:custGeom>
              <a:avLst/>
              <a:gdLst/>
              <a:ahLst/>
              <a:cxnLst/>
              <a:rect l="l" t="t" r="r" b="b"/>
              <a:pathLst>
                <a:path w="15077" h="578" extrusionOk="0">
                  <a:moveTo>
                    <a:pt x="289" y="0"/>
                  </a:moveTo>
                  <a:cubicBezTo>
                    <a:pt x="108" y="0"/>
                    <a:pt x="0" y="108"/>
                    <a:pt x="0" y="289"/>
                  </a:cubicBezTo>
                  <a:cubicBezTo>
                    <a:pt x="0" y="469"/>
                    <a:pt x="108" y="577"/>
                    <a:pt x="289" y="577"/>
                  </a:cubicBezTo>
                  <a:lnTo>
                    <a:pt x="14788" y="577"/>
                  </a:lnTo>
                  <a:cubicBezTo>
                    <a:pt x="14932" y="577"/>
                    <a:pt x="15076" y="469"/>
                    <a:pt x="15076" y="289"/>
                  </a:cubicBezTo>
                  <a:cubicBezTo>
                    <a:pt x="15076" y="108"/>
                    <a:pt x="14932" y="0"/>
                    <a:pt x="147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4" name="Google Shape;4944;p64"/>
            <p:cNvSpPr/>
            <p:nvPr/>
          </p:nvSpPr>
          <p:spPr>
            <a:xfrm>
              <a:off x="2322225" y="1879175"/>
              <a:ext cx="109125" cy="14450"/>
            </a:xfrm>
            <a:custGeom>
              <a:avLst/>
              <a:gdLst/>
              <a:ahLst/>
              <a:cxnLst/>
              <a:rect l="l" t="t" r="r" b="b"/>
              <a:pathLst>
                <a:path w="4365" h="578" extrusionOk="0">
                  <a:moveTo>
                    <a:pt x="289" y="0"/>
                  </a:moveTo>
                  <a:cubicBezTo>
                    <a:pt x="145" y="0"/>
                    <a:pt x="0" y="108"/>
                    <a:pt x="0" y="289"/>
                  </a:cubicBezTo>
                  <a:cubicBezTo>
                    <a:pt x="0" y="469"/>
                    <a:pt x="145" y="577"/>
                    <a:pt x="289" y="577"/>
                  </a:cubicBezTo>
                  <a:lnTo>
                    <a:pt x="4076" y="577"/>
                  </a:lnTo>
                  <a:cubicBezTo>
                    <a:pt x="4220" y="577"/>
                    <a:pt x="4364" y="469"/>
                    <a:pt x="4364" y="289"/>
                  </a:cubicBezTo>
                  <a:cubicBezTo>
                    <a:pt x="4364" y="108"/>
                    <a:pt x="4220" y="0"/>
                    <a:pt x="40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737"/>
        <p:cNvGrpSpPr/>
        <p:nvPr/>
      </p:nvGrpSpPr>
      <p:grpSpPr>
        <a:xfrm>
          <a:off x="0" y="0"/>
          <a:ext cx="0" cy="0"/>
          <a:chOff x="0" y="0"/>
          <a:chExt cx="0" cy="0"/>
        </a:xfrm>
      </p:grpSpPr>
      <p:sp>
        <p:nvSpPr>
          <p:cNvPr id="2" name="Text Placeholder 1">
            <a:extLst>
              <a:ext uri="{FF2B5EF4-FFF2-40B4-BE49-F238E27FC236}">
                <a16:creationId xmlns:a16="http://schemas.microsoft.com/office/drawing/2014/main" id="{EFCAD28E-CEBA-8AFB-BDC0-00F3560A8D75}"/>
              </a:ext>
            </a:extLst>
          </p:cNvPr>
          <p:cNvSpPr>
            <a:spLocks noGrp="1"/>
          </p:cNvSpPr>
          <p:nvPr>
            <p:ph type="body" idx="1"/>
          </p:nvPr>
        </p:nvSpPr>
        <p:spPr>
          <a:xfrm>
            <a:off x="398707" y="602166"/>
            <a:ext cx="8210034" cy="4259765"/>
          </a:xfrm>
        </p:spPr>
        <p:txBody>
          <a:bodyPr/>
          <a:lstStyle/>
          <a:p>
            <a:r>
              <a:rPr lang="en-US" sz="1200" dirty="0" err="1"/>
              <a:t>bcost</a:t>
            </a:r>
            <a:r>
              <a:rPr lang="en-US" sz="1200" dirty="0"/>
              <a:t>(2,B)  =c(A,B) = 7</a:t>
            </a:r>
          </a:p>
          <a:p>
            <a:r>
              <a:rPr lang="en-US" sz="1200" dirty="0" err="1"/>
              <a:t>bcost</a:t>
            </a:r>
            <a:r>
              <a:rPr lang="en-US" sz="1200" dirty="0"/>
              <a:t>(2,B)  =C(A,C) = 6</a:t>
            </a:r>
          </a:p>
          <a:p>
            <a:r>
              <a:rPr lang="en-US" sz="1200" dirty="0" err="1"/>
              <a:t>bcost</a:t>
            </a:r>
            <a:r>
              <a:rPr lang="en-US" sz="1200" dirty="0"/>
              <a:t>(2,D)  = C(A,D) = 9</a:t>
            </a:r>
          </a:p>
          <a:p>
            <a:r>
              <a:rPr lang="en-US" sz="1200" dirty="0" err="1"/>
              <a:t>bcost</a:t>
            </a:r>
            <a:r>
              <a:rPr lang="en-US" sz="1200" dirty="0"/>
              <a:t>(3,E)  = min{c(B,E) + </a:t>
            </a:r>
            <a:r>
              <a:rPr lang="en-US" sz="1200" dirty="0" err="1"/>
              <a:t>bcost</a:t>
            </a:r>
            <a:r>
              <a:rPr lang="en-US" sz="1200" dirty="0"/>
              <a:t>(2B)}</a:t>
            </a:r>
          </a:p>
          <a:p>
            <a:r>
              <a:rPr lang="en-US" sz="1200" dirty="0" err="1"/>
              <a:t>bcost</a:t>
            </a:r>
            <a:r>
              <a:rPr lang="en-US" sz="1200" dirty="0"/>
              <a:t>(3,E)  = min{6+7} = 13</a:t>
            </a:r>
          </a:p>
          <a:p>
            <a:r>
              <a:rPr lang="en-US" sz="1200" dirty="0" err="1"/>
              <a:t>bcost</a:t>
            </a:r>
            <a:r>
              <a:rPr lang="en-US" sz="1200" dirty="0"/>
              <a:t>(3,F)  = min{c(B,F) + </a:t>
            </a:r>
            <a:r>
              <a:rPr lang="en-US" sz="1200" dirty="0" err="1"/>
              <a:t>bcost</a:t>
            </a:r>
            <a:r>
              <a:rPr lang="en-US" sz="1200" dirty="0"/>
              <a:t>(2,B)|c(C,F)+</a:t>
            </a:r>
            <a:r>
              <a:rPr lang="en-US" sz="1200" dirty="0" err="1"/>
              <a:t>bcost</a:t>
            </a:r>
            <a:r>
              <a:rPr lang="en-US" sz="1200" dirty="0"/>
              <a:t>(2,C)}</a:t>
            </a:r>
          </a:p>
          <a:p>
            <a:r>
              <a:rPr lang="en-US" sz="1200" dirty="0" err="1"/>
              <a:t>bcost</a:t>
            </a:r>
            <a:r>
              <a:rPr lang="en-US" sz="1200" dirty="0"/>
              <a:t>(3,G)  = min{c(B,G) + </a:t>
            </a:r>
            <a:r>
              <a:rPr lang="en-US" sz="1200" dirty="0" err="1"/>
              <a:t>bcost</a:t>
            </a:r>
            <a:r>
              <a:rPr lang="en-US" sz="1200" dirty="0"/>
              <a:t>(2,B)|c(C,G)+</a:t>
            </a:r>
            <a:r>
              <a:rPr lang="en-US" sz="1200" dirty="0" err="1"/>
              <a:t>bcost</a:t>
            </a:r>
            <a:r>
              <a:rPr lang="en-US" sz="1200" dirty="0"/>
              <a:t>(2,C)|c(D,G)+</a:t>
            </a:r>
            <a:r>
              <a:rPr lang="en-US" sz="1200" dirty="0" err="1"/>
              <a:t>bcost</a:t>
            </a:r>
            <a:r>
              <a:rPr lang="en-US" sz="1200" dirty="0"/>
              <a:t>(2,D)}</a:t>
            </a:r>
          </a:p>
          <a:p>
            <a:r>
              <a:rPr lang="en-US" sz="1200" dirty="0" err="1"/>
              <a:t>bcost</a:t>
            </a:r>
            <a:r>
              <a:rPr lang="en-US" sz="1200" dirty="0"/>
              <a:t>(3,G)  = min{12 +7|3+6|10+9} =9</a:t>
            </a:r>
          </a:p>
          <a:p>
            <a:r>
              <a:rPr lang="en-US" sz="1200" dirty="0" err="1"/>
              <a:t>bcost</a:t>
            </a:r>
            <a:r>
              <a:rPr lang="en-US" sz="1200" dirty="0"/>
              <a:t>(3,H)  = min{c(C,H) + </a:t>
            </a:r>
            <a:r>
              <a:rPr lang="en-US" sz="1200" dirty="0" err="1"/>
              <a:t>bcost</a:t>
            </a:r>
            <a:r>
              <a:rPr lang="en-US" sz="1200" dirty="0"/>
              <a:t>(2,C)|c(D,H)+</a:t>
            </a:r>
            <a:r>
              <a:rPr lang="en-US" sz="1200" dirty="0" err="1"/>
              <a:t>bcost</a:t>
            </a:r>
            <a:r>
              <a:rPr lang="en-US" sz="1200" dirty="0"/>
              <a:t>(2,D)}</a:t>
            </a:r>
          </a:p>
          <a:p>
            <a:r>
              <a:rPr lang="en-US" sz="1200" dirty="0" err="1"/>
              <a:t>bcost</a:t>
            </a:r>
            <a:r>
              <a:rPr lang="en-US" sz="1200" dirty="0"/>
              <a:t>(3,H)  = min{9+6|15+9} = 15</a:t>
            </a:r>
          </a:p>
          <a:p>
            <a:endParaRPr lang="en-US" sz="1200" dirty="0"/>
          </a:p>
          <a:p>
            <a:r>
              <a:rPr lang="en-US" sz="1200" dirty="0" err="1"/>
              <a:t>bcost</a:t>
            </a:r>
            <a:r>
              <a:rPr lang="en-US" sz="1200" dirty="0"/>
              <a:t>(4,I)  = min{c(C,I) + </a:t>
            </a:r>
            <a:r>
              <a:rPr lang="en-US" sz="1200" dirty="0" err="1"/>
              <a:t>bcost</a:t>
            </a:r>
            <a:r>
              <a:rPr lang="en-US" sz="1200" dirty="0"/>
              <a:t>(3,E)|c(F,I)+</a:t>
            </a:r>
            <a:r>
              <a:rPr lang="en-US" sz="1200" dirty="0" err="1"/>
              <a:t>bcost</a:t>
            </a:r>
            <a:r>
              <a:rPr lang="en-US" sz="1200" dirty="0"/>
              <a:t>(3,F)}</a:t>
            </a:r>
          </a:p>
          <a:p>
            <a:r>
              <a:rPr lang="en-US" sz="1200" dirty="0" err="1"/>
              <a:t>bcost</a:t>
            </a:r>
            <a:r>
              <a:rPr lang="en-US" sz="1200" dirty="0"/>
              <a:t>(4,I)  = min{5+13|6+12} = 18</a:t>
            </a:r>
          </a:p>
          <a:p>
            <a:r>
              <a:rPr lang="en-US" sz="1200" dirty="0" err="1"/>
              <a:t>bcost</a:t>
            </a:r>
            <a:r>
              <a:rPr lang="en-US" sz="1200" dirty="0"/>
              <a:t>(4,J)  =  min{c(E,J) + </a:t>
            </a:r>
            <a:r>
              <a:rPr lang="en-US" sz="1200" dirty="0" err="1"/>
              <a:t>bcost</a:t>
            </a:r>
            <a:r>
              <a:rPr lang="en-US" sz="1200" dirty="0"/>
              <a:t>(3,E)|c(F,J)+</a:t>
            </a:r>
            <a:r>
              <a:rPr lang="en-US" sz="1200" dirty="0" err="1"/>
              <a:t>bcost</a:t>
            </a:r>
            <a:r>
              <a:rPr lang="en-US" sz="1200" dirty="0"/>
              <a:t>(3,F)|C(G,J)+</a:t>
            </a:r>
            <a:r>
              <a:rPr lang="en-US" sz="1200" dirty="0" err="1"/>
              <a:t>bcost</a:t>
            </a:r>
            <a:r>
              <a:rPr lang="en-US" sz="1200" dirty="0"/>
              <a:t>(3,G)|c(H,J)+</a:t>
            </a:r>
            <a:r>
              <a:rPr lang="en-US" sz="1200" dirty="0" err="1"/>
              <a:t>bcost</a:t>
            </a:r>
            <a:r>
              <a:rPr lang="en-US" sz="1200" dirty="0"/>
              <a:t>(3,H)}</a:t>
            </a:r>
          </a:p>
          <a:p>
            <a:r>
              <a:rPr lang="en-US" sz="1200" dirty="0" err="1"/>
              <a:t>bcost</a:t>
            </a:r>
            <a:r>
              <a:rPr lang="en-US" sz="1200" dirty="0"/>
              <a:t>(4,J)  =  min{6+13|9+12|4+9|7+15}=13</a:t>
            </a:r>
          </a:p>
          <a:p>
            <a:r>
              <a:rPr lang="en-US" sz="1200" dirty="0" err="1"/>
              <a:t>bcost</a:t>
            </a:r>
            <a:r>
              <a:rPr lang="en-US" sz="1200" dirty="0"/>
              <a:t>(4,K)  =  min{c(E,K) + </a:t>
            </a:r>
            <a:r>
              <a:rPr lang="en-US" sz="1200" dirty="0" err="1"/>
              <a:t>bcost</a:t>
            </a:r>
            <a:r>
              <a:rPr lang="en-US" sz="1200" dirty="0"/>
              <a:t>(3,E)|c(</a:t>
            </a:r>
            <a:r>
              <a:rPr lang="en-US" sz="1200" dirty="0" err="1"/>
              <a:t>F,k</a:t>
            </a:r>
            <a:r>
              <a:rPr lang="en-US" sz="1200" dirty="0"/>
              <a:t>)+</a:t>
            </a:r>
            <a:r>
              <a:rPr lang="en-US" sz="1200" dirty="0" err="1"/>
              <a:t>bcost</a:t>
            </a:r>
            <a:r>
              <a:rPr lang="en-US" sz="1200" dirty="0"/>
              <a:t>(3,F)|C(G,K)+</a:t>
            </a:r>
            <a:r>
              <a:rPr lang="en-US" sz="1200" dirty="0" err="1"/>
              <a:t>bcost</a:t>
            </a:r>
            <a:r>
              <a:rPr lang="en-US" sz="1200" dirty="0"/>
              <a:t>(3,G)|c(H,K)+</a:t>
            </a:r>
            <a:r>
              <a:rPr lang="en-US" sz="1200" dirty="0" err="1"/>
              <a:t>bcost</a:t>
            </a:r>
            <a:r>
              <a:rPr lang="en-US" sz="1200" dirty="0"/>
              <a:t>(3,H)}</a:t>
            </a:r>
          </a:p>
          <a:p>
            <a:r>
              <a:rPr lang="en-US" sz="1200" dirty="0" err="1"/>
              <a:t>bcost</a:t>
            </a:r>
            <a:r>
              <a:rPr lang="en-US" sz="1200" dirty="0"/>
              <a:t>(4,K)  =  min{7+13|17+12|9+9|13+15}=18</a:t>
            </a:r>
          </a:p>
          <a:p>
            <a:r>
              <a:rPr lang="en-US" sz="1200" dirty="0" err="1"/>
              <a:t>bcost</a:t>
            </a:r>
            <a:r>
              <a:rPr lang="en-US" sz="1200" dirty="0"/>
              <a:t>(5,L)  =  min{c(I,L) + </a:t>
            </a:r>
            <a:r>
              <a:rPr lang="en-US" sz="1200" dirty="0" err="1"/>
              <a:t>bcost</a:t>
            </a:r>
            <a:r>
              <a:rPr lang="en-US" sz="1200" dirty="0"/>
              <a:t>(4,I)|c(J,L)+</a:t>
            </a:r>
            <a:r>
              <a:rPr lang="en-US" sz="1200" dirty="0" err="1"/>
              <a:t>bcost</a:t>
            </a:r>
            <a:r>
              <a:rPr lang="en-US" sz="1200" dirty="0"/>
              <a:t>(4,J)|C(K,L)+</a:t>
            </a:r>
            <a:r>
              <a:rPr lang="en-US" sz="1200" dirty="0" err="1"/>
              <a:t>bcost</a:t>
            </a:r>
            <a:r>
              <a:rPr lang="en-US" sz="1200" dirty="0"/>
              <a:t>(4,K)}</a:t>
            </a:r>
          </a:p>
          <a:p>
            <a:r>
              <a:rPr lang="en-US" sz="1200" dirty="0" err="1"/>
              <a:t>bcost</a:t>
            </a:r>
            <a:r>
              <a:rPr lang="en-US" sz="1200" dirty="0"/>
              <a:t>(4,K)  =  min{7+18|5+13|8+18}=21</a:t>
            </a:r>
          </a:p>
          <a:p>
            <a:endParaRPr lang="en-US" sz="1200" dirty="0"/>
          </a:p>
        </p:txBody>
      </p:sp>
      <p:sp>
        <p:nvSpPr>
          <p:cNvPr id="2738" name="Google Shape;2738;p51"/>
          <p:cNvSpPr txBox="1">
            <a:spLocks noGrp="1"/>
          </p:cNvSpPr>
          <p:nvPr>
            <p:ph type="title"/>
          </p:nvPr>
        </p:nvSpPr>
        <p:spPr>
          <a:xfrm>
            <a:off x="398707" y="146750"/>
            <a:ext cx="4947000" cy="585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Menggunakan</a:t>
            </a:r>
            <a:r>
              <a:rPr lang="en-US" dirty="0"/>
              <a:t> </a:t>
            </a:r>
            <a:r>
              <a:rPr lang="en-US" dirty="0" err="1"/>
              <a:t>Metode</a:t>
            </a:r>
            <a:r>
              <a:rPr lang="en-US" dirty="0"/>
              <a:t> Backward</a:t>
            </a:r>
            <a:endParaRPr lang="en-GB" dirty="0"/>
          </a:p>
        </p:txBody>
      </p:sp>
      <p:grpSp>
        <p:nvGrpSpPr>
          <p:cNvPr id="2941" name="Google Shape;2941;p51"/>
          <p:cNvGrpSpPr/>
          <p:nvPr/>
        </p:nvGrpSpPr>
        <p:grpSpPr>
          <a:xfrm>
            <a:off x="4484519" y="1167573"/>
            <a:ext cx="175013" cy="27000"/>
            <a:chOff x="5662375" y="212375"/>
            <a:chExt cx="175013" cy="27000"/>
          </a:xfrm>
        </p:grpSpPr>
        <p:sp>
          <p:nvSpPr>
            <p:cNvPr id="2942" name="Google Shape;2942;p51"/>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51"/>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51"/>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a:extLst>
              <a:ext uri="{FF2B5EF4-FFF2-40B4-BE49-F238E27FC236}">
                <a16:creationId xmlns:a16="http://schemas.microsoft.com/office/drawing/2014/main" id="{6158718F-E9D4-89C8-F581-B6F543FF0A95}"/>
              </a:ext>
            </a:extLst>
          </p:cNvPr>
          <p:cNvPicPr>
            <a:picLocks noChangeAspect="1"/>
          </p:cNvPicPr>
          <p:nvPr/>
        </p:nvPicPr>
        <p:blipFill>
          <a:blip r:embed="rId3"/>
          <a:stretch>
            <a:fillRect/>
          </a:stretch>
        </p:blipFill>
        <p:spPr>
          <a:xfrm>
            <a:off x="6031863" y="1256371"/>
            <a:ext cx="2978323" cy="202914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00ED0-729F-0853-F2EA-B3105BA1C65E}"/>
              </a:ext>
            </a:extLst>
          </p:cNvPr>
          <p:cNvSpPr>
            <a:spLocks noGrp="1"/>
          </p:cNvSpPr>
          <p:nvPr>
            <p:ph type="title"/>
          </p:nvPr>
        </p:nvSpPr>
        <p:spPr>
          <a:xfrm>
            <a:off x="197458" y="360407"/>
            <a:ext cx="4947000" cy="585300"/>
          </a:xfrm>
        </p:spPr>
        <p:txBody>
          <a:bodyPr/>
          <a:lstStyle/>
          <a:p>
            <a:r>
              <a:rPr lang="en-US" dirty="0" err="1"/>
              <a:t>Menggunakan</a:t>
            </a:r>
            <a:r>
              <a:rPr lang="en-US" dirty="0"/>
              <a:t> </a:t>
            </a:r>
            <a:r>
              <a:rPr lang="en-US" dirty="0" err="1"/>
              <a:t>Metode</a:t>
            </a:r>
            <a:r>
              <a:rPr lang="en-US" dirty="0"/>
              <a:t> Backward</a:t>
            </a:r>
          </a:p>
        </p:txBody>
      </p:sp>
      <p:sp>
        <p:nvSpPr>
          <p:cNvPr id="5" name="Text Placeholder 4">
            <a:extLst>
              <a:ext uri="{FF2B5EF4-FFF2-40B4-BE49-F238E27FC236}">
                <a16:creationId xmlns:a16="http://schemas.microsoft.com/office/drawing/2014/main" id="{4C95D0DD-6160-81C2-42BF-6BACD8CC4651}"/>
              </a:ext>
            </a:extLst>
          </p:cNvPr>
          <p:cNvSpPr>
            <a:spLocks noGrp="1"/>
          </p:cNvSpPr>
          <p:nvPr>
            <p:ph type="body" idx="1"/>
          </p:nvPr>
        </p:nvSpPr>
        <p:spPr>
          <a:xfrm>
            <a:off x="1612956" y="3604113"/>
            <a:ext cx="5814009" cy="1362600"/>
          </a:xfrm>
        </p:spPr>
        <p:txBody>
          <a:bodyPr/>
          <a:lstStyle/>
          <a:p>
            <a:pPr algn="ctr"/>
            <a:r>
              <a:rPr lang="en-US" sz="1600" dirty="0" err="1"/>
              <a:t>D</a:t>
            </a:r>
            <a:r>
              <a:rPr lang="en-US" dirty="0" err="1"/>
              <a:t>engan</a:t>
            </a:r>
            <a:r>
              <a:rPr lang="en-US" dirty="0"/>
              <a:t> </a:t>
            </a:r>
            <a:r>
              <a:rPr lang="en-US" dirty="0" err="1"/>
              <a:t>metode</a:t>
            </a:r>
            <a:r>
              <a:rPr lang="en-US" dirty="0"/>
              <a:t> </a:t>
            </a:r>
            <a:r>
              <a:rPr lang="en-US" dirty="0" err="1"/>
              <a:t>Backword</a:t>
            </a:r>
            <a:r>
              <a:rPr lang="en-US" dirty="0"/>
              <a:t> </a:t>
            </a:r>
            <a:r>
              <a:rPr lang="en-US" sz="1600" dirty="0"/>
              <a:t>Jalur </a:t>
            </a:r>
            <a:r>
              <a:rPr lang="en-US" sz="1600" dirty="0" err="1"/>
              <a:t>terpendek</a:t>
            </a:r>
            <a:r>
              <a:rPr lang="en-US" sz="1600" dirty="0"/>
              <a:t> </a:t>
            </a:r>
            <a:r>
              <a:rPr lang="en-US" sz="1600" dirty="0" err="1"/>
              <a:t>adalah</a:t>
            </a:r>
            <a:r>
              <a:rPr lang="en-US" sz="1600" dirty="0"/>
              <a:t> </a:t>
            </a:r>
            <a:r>
              <a:rPr lang="en-US" sz="1600" b="1" dirty="0"/>
              <a:t>A-C-G-J-L</a:t>
            </a:r>
            <a:r>
              <a:rPr lang="en-US" sz="1600" dirty="0"/>
              <a:t> </a:t>
            </a:r>
            <a:r>
              <a:rPr lang="en-US" sz="1600" dirty="0" err="1"/>
              <a:t>dengan</a:t>
            </a:r>
            <a:r>
              <a:rPr lang="en-US" sz="1600" dirty="0"/>
              <a:t> Panjang </a:t>
            </a:r>
            <a:r>
              <a:rPr lang="en-US" sz="1600" dirty="0" err="1"/>
              <a:t>lintasan</a:t>
            </a:r>
            <a:r>
              <a:rPr lang="en-US" sz="1600" dirty="0"/>
              <a:t> 18</a:t>
            </a:r>
          </a:p>
          <a:p>
            <a:endParaRPr lang="en-US" dirty="0"/>
          </a:p>
        </p:txBody>
      </p:sp>
      <p:pic>
        <p:nvPicPr>
          <p:cNvPr id="4" name="Picture 3">
            <a:extLst>
              <a:ext uri="{FF2B5EF4-FFF2-40B4-BE49-F238E27FC236}">
                <a16:creationId xmlns:a16="http://schemas.microsoft.com/office/drawing/2014/main" id="{B8D00CD1-1889-2CAB-CB05-6231B6A985CB}"/>
              </a:ext>
            </a:extLst>
          </p:cNvPr>
          <p:cNvPicPr>
            <a:picLocks noChangeAspect="1"/>
          </p:cNvPicPr>
          <p:nvPr/>
        </p:nvPicPr>
        <p:blipFill>
          <a:blip r:embed="rId2"/>
          <a:stretch>
            <a:fillRect/>
          </a:stretch>
        </p:blipFill>
        <p:spPr>
          <a:xfrm>
            <a:off x="854927" y="846970"/>
            <a:ext cx="7240858" cy="2951880"/>
          </a:xfrm>
          <a:prstGeom prst="rect">
            <a:avLst/>
          </a:prstGeom>
        </p:spPr>
      </p:pic>
    </p:spTree>
    <p:extLst>
      <p:ext uri="{BB962C8B-B14F-4D97-AF65-F5344CB8AC3E}">
        <p14:creationId xmlns:p14="http://schemas.microsoft.com/office/powerpoint/2010/main" val="18308689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2F1F51D-5695-D9A8-4594-A412F38BB1F5}"/>
              </a:ext>
            </a:extLst>
          </p:cNvPr>
          <p:cNvSpPr>
            <a:spLocks noGrp="1"/>
          </p:cNvSpPr>
          <p:nvPr>
            <p:ph type="body" idx="1"/>
          </p:nvPr>
        </p:nvSpPr>
        <p:spPr>
          <a:xfrm>
            <a:off x="966438" y="617035"/>
            <a:ext cx="7077307" cy="3828586"/>
          </a:xfrm>
        </p:spPr>
        <p:txBody>
          <a:bodyPr numCol="4"/>
          <a:lstStyle/>
          <a:p>
            <a:r>
              <a:rPr lang="en-US" sz="1000" dirty="0"/>
              <a:t>def </a:t>
            </a:r>
            <a:r>
              <a:rPr lang="en-US" sz="1000" dirty="0" err="1"/>
              <a:t>shortest_path_multistage</a:t>
            </a:r>
            <a:r>
              <a:rPr lang="en-US" sz="1000" dirty="0"/>
              <a:t>(graph, stages, source, destination):</a:t>
            </a:r>
          </a:p>
          <a:p>
            <a:r>
              <a:rPr lang="en-US" sz="1000" dirty="0"/>
              <a:t>    # </a:t>
            </a:r>
            <a:r>
              <a:rPr lang="en-US" sz="1000" dirty="0" err="1"/>
              <a:t>Inisialisasi</a:t>
            </a:r>
            <a:r>
              <a:rPr lang="en-US" sz="1000" dirty="0"/>
              <a:t> </a:t>
            </a:r>
            <a:r>
              <a:rPr lang="en-US" sz="1000" dirty="0" err="1"/>
              <a:t>jarak</a:t>
            </a:r>
            <a:r>
              <a:rPr lang="en-US" sz="1000" dirty="0"/>
              <a:t> </a:t>
            </a:r>
            <a:r>
              <a:rPr lang="en-US" sz="1000" dirty="0" err="1"/>
              <a:t>terpendek</a:t>
            </a:r>
            <a:r>
              <a:rPr lang="en-US" sz="1000" dirty="0"/>
              <a:t> </a:t>
            </a:r>
            <a:r>
              <a:rPr lang="en-US" sz="1000" dirty="0" err="1"/>
              <a:t>untuk</a:t>
            </a:r>
            <a:r>
              <a:rPr lang="en-US" sz="1000" dirty="0"/>
              <a:t> </a:t>
            </a:r>
            <a:r>
              <a:rPr lang="en-US" sz="1000" dirty="0" err="1"/>
              <a:t>setiap</a:t>
            </a:r>
            <a:r>
              <a:rPr lang="en-US" sz="1000" dirty="0"/>
              <a:t> </a:t>
            </a:r>
            <a:r>
              <a:rPr lang="en-US" sz="1000" dirty="0" err="1"/>
              <a:t>simpul</a:t>
            </a:r>
            <a:r>
              <a:rPr lang="en-US" sz="1000" dirty="0"/>
              <a:t> </a:t>
            </a:r>
            <a:r>
              <a:rPr lang="en-US" sz="1000" dirty="0" err="1"/>
              <a:t>dengan</a:t>
            </a:r>
            <a:r>
              <a:rPr lang="en-US" sz="1000" dirty="0"/>
              <a:t> </a:t>
            </a:r>
            <a:r>
              <a:rPr lang="en-US" sz="1000" dirty="0" err="1"/>
              <a:t>tak</a:t>
            </a:r>
            <a:r>
              <a:rPr lang="en-US" sz="1000" dirty="0"/>
              <a:t> </a:t>
            </a:r>
            <a:r>
              <a:rPr lang="en-US" sz="1000" dirty="0" err="1"/>
              <a:t>hingga</a:t>
            </a:r>
            <a:endParaRPr lang="en-US" sz="1000" dirty="0"/>
          </a:p>
          <a:p>
            <a:r>
              <a:rPr lang="en-US" sz="1000" dirty="0"/>
              <a:t>    distances = {node: float('inf') for node in graph}</a:t>
            </a:r>
          </a:p>
          <a:p>
            <a:r>
              <a:rPr lang="en-US" sz="1000" dirty="0"/>
              <a:t>    # Jarak </a:t>
            </a:r>
            <a:r>
              <a:rPr lang="en-US" sz="1000" dirty="0" err="1"/>
              <a:t>dari</a:t>
            </a:r>
            <a:r>
              <a:rPr lang="en-US" sz="1000" dirty="0"/>
              <a:t> </a:t>
            </a:r>
            <a:r>
              <a:rPr lang="en-US" sz="1000" dirty="0" err="1"/>
              <a:t>sumber</a:t>
            </a:r>
            <a:r>
              <a:rPr lang="en-US" sz="1000" dirty="0"/>
              <a:t> </a:t>
            </a:r>
            <a:r>
              <a:rPr lang="en-US" sz="1000" dirty="0" err="1"/>
              <a:t>ke</a:t>
            </a:r>
            <a:r>
              <a:rPr lang="en-US" sz="1000" dirty="0"/>
              <a:t> </a:t>
            </a:r>
            <a:r>
              <a:rPr lang="en-US" sz="1000" dirty="0" err="1"/>
              <a:t>sumber</a:t>
            </a:r>
            <a:r>
              <a:rPr lang="en-US" sz="1000" dirty="0"/>
              <a:t> </a:t>
            </a:r>
            <a:r>
              <a:rPr lang="en-US" sz="1000" dirty="0" err="1"/>
              <a:t>adalah</a:t>
            </a:r>
            <a:r>
              <a:rPr lang="en-US" sz="1000" dirty="0"/>
              <a:t> 0</a:t>
            </a:r>
          </a:p>
          <a:p>
            <a:r>
              <a:rPr lang="en-US" sz="1000" dirty="0"/>
              <a:t>    distances[source] = 0</a:t>
            </a:r>
          </a:p>
          <a:p>
            <a:endParaRPr lang="en-US" sz="1000" dirty="0"/>
          </a:p>
          <a:p>
            <a:r>
              <a:rPr lang="en-US" sz="1000" dirty="0"/>
              <a:t>    # </a:t>
            </a:r>
            <a:r>
              <a:rPr lang="en-US" sz="1000" dirty="0" err="1"/>
              <a:t>Inisialisasi</a:t>
            </a:r>
            <a:r>
              <a:rPr lang="en-US" sz="1000" dirty="0"/>
              <a:t> list </a:t>
            </a:r>
            <a:r>
              <a:rPr lang="en-US" sz="1000" dirty="0" err="1"/>
              <a:t>untuk</a:t>
            </a:r>
            <a:r>
              <a:rPr lang="en-US" sz="1000" dirty="0"/>
              <a:t> </a:t>
            </a:r>
            <a:r>
              <a:rPr lang="en-US" sz="1000" dirty="0" err="1"/>
              <a:t>menyimpan</a:t>
            </a:r>
            <a:r>
              <a:rPr lang="en-US" sz="1000" dirty="0"/>
              <a:t> </a:t>
            </a:r>
            <a:r>
              <a:rPr lang="en-US" sz="1000" dirty="0" err="1"/>
              <a:t>jalur</a:t>
            </a:r>
            <a:endParaRPr lang="en-US" sz="1000" dirty="0"/>
          </a:p>
          <a:p>
            <a:r>
              <a:rPr lang="en-US" sz="1000" dirty="0"/>
              <a:t>    path = {node: None for node in graph}</a:t>
            </a:r>
          </a:p>
          <a:p>
            <a:endParaRPr lang="en-US" sz="1000" dirty="0"/>
          </a:p>
          <a:p>
            <a:r>
              <a:rPr lang="en-US" sz="1000" dirty="0"/>
              <a:t>    # Proses </a:t>
            </a:r>
            <a:r>
              <a:rPr lang="en-US" sz="1000" dirty="0" err="1"/>
              <a:t>dari</a:t>
            </a:r>
            <a:r>
              <a:rPr lang="en-US" sz="1000" dirty="0"/>
              <a:t> stage </a:t>
            </a:r>
            <a:r>
              <a:rPr lang="en-US" sz="1000" dirty="0" err="1"/>
              <a:t>ke</a:t>
            </a:r>
            <a:r>
              <a:rPr lang="en-US" sz="1000" dirty="0"/>
              <a:t> stage</a:t>
            </a:r>
          </a:p>
          <a:p>
            <a:r>
              <a:rPr lang="en-US" sz="1000" dirty="0"/>
              <a:t>    for stage in range(1, stages + 1):</a:t>
            </a:r>
          </a:p>
          <a:p>
            <a:r>
              <a:rPr lang="en-US" sz="1000" dirty="0"/>
              <a:t>        for u in graph:</a:t>
            </a:r>
          </a:p>
          <a:p>
            <a:r>
              <a:rPr lang="en-US" sz="1000" dirty="0"/>
              <a:t>            # Jika u </a:t>
            </a:r>
            <a:r>
              <a:rPr lang="en-US" sz="1000" dirty="0" err="1"/>
              <a:t>ada</a:t>
            </a:r>
            <a:r>
              <a:rPr lang="en-US" sz="1000" dirty="0"/>
              <a:t> di stage </a:t>
            </a:r>
            <a:r>
              <a:rPr lang="en-US" sz="1000" dirty="0" err="1"/>
              <a:t>saat</a:t>
            </a:r>
            <a:r>
              <a:rPr lang="en-US" sz="1000" dirty="0"/>
              <a:t> </a:t>
            </a:r>
            <a:r>
              <a:rPr lang="en-US" sz="1000" dirty="0" err="1"/>
              <a:t>ini</a:t>
            </a:r>
            <a:endParaRPr lang="en-US" sz="1000" dirty="0"/>
          </a:p>
          <a:p>
            <a:r>
              <a:rPr lang="en-US" sz="1000" dirty="0"/>
              <a:t>            if </a:t>
            </a:r>
            <a:r>
              <a:rPr lang="en-US" sz="1000" dirty="0" err="1"/>
              <a:t>stage_of_node</a:t>
            </a:r>
            <a:r>
              <a:rPr lang="en-US" sz="1000" dirty="0"/>
              <a:t>[u] == stage:</a:t>
            </a:r>
          </a:p>
          <a:p>
            <a:r>
              <a:rPr lang="en-US" sz="1000" dirty="0"/>
              <a:t>                for v, cost in graph[u]:</a:t>
            </a:r>
          </a:p>
          <a:p>
            <a:r>
              <a:rPr lang="en-US" sz="1000" dirty="0"/>
              <a:t>                    if distances[v] &gt; distances[u] + cost:</a:t>
            </a:r>
          </a:p>
          <a:p>
            <a:r>
              <a:rPr lang="en-US" sz="1000" dirty="0"/>
              <a:t>                        distances[v] = distances[u] + cost</a:t>
            </a:r>
          </a:p>
          <a:p>
            <a:r>
              <a:rPr lang="en-US" sz="1000" dirty="0"/>
              <a:t>                        path[v] = u</a:t>
            </a:r>
          </a:p>
          <a:p>
            <a:endParaRPr lang="en-US" sz="1000" dirty="0"/>
          </a:p>
          <a:p>
            <a:r>
              <a:rPr lang="en-US" sz="1000" dirty="0"/>
              <a:t>    # </a:t>
            </a:r>
            <a:r>
              <a:rPr lang="en-US" sz="1000" dirty="0" err="1"/>
              <a:t>Membangun</a:t>
            </a:r>
            <a:r>
              <a:rPr lang="en-US" sz="1000" dirty="0"/>
              <a:t> </a:t>
            </a:r>
            <a:r>
              <a:rPr lang="en-US" sz="1000" dirty="0" err="1"/>
              <a:t>jalur</a:t>
            </a:r>
            <a:r>
              <a:rPr lang="en-US" sz="1000" dirty="0"/>
              <a:t> </a:t>
            </a:r>
            <a:r>
              <a:rPr lang="en-US" sz="1000" dirty="0" err="1"/>
              <a:t>terpendek</a:t>
            </a:r>
            <a:r>
              <a:rPr lang="en-US" sz="1000" dirty="0"/>
              <a:t> </a:t>
            </a:r>
            <a:r>
              <a:rPr lang="en-US" sz="1000" dirty="0" err="1"/>
              <a:t>dari</a:t>
            </a:r>
            <a:r>
              <a:rPr lang="en-US" sz="1000" dirty="0"/>
              <a:t> source </a:t>
            </a:r>
            <a:r>
              <a:rPr lang="en-US" sz="1000" dirty="0" err="1"/>
              <a:t>ke</a:t>
            </a:r>
            <a:r>
              <a:rPr lang="en-US" sz="1000" dirty="0"/>
              <a:t> destination</a:t>
            </a:r>
          </a:p>
          <a:p>
            <a:r>
              <a:rPr lang="en-US" sz="1000" dirty="0"/>
              <a:t>    </a:t>
            </a:r>
            <a:r>
              <a:rPr lang="en-US" sz="1000" dirty="0" err="1"/>
              <a:t>shortest_path</a:t>
            </a:r>
            <a:r>
              <a:rPr lang="en-US" sz="1000" dirty="0"/>
              <a:t> = []</a:t>
            </a:r>
          </a:p>
          <a:p>
            <a:r>
              <a:rPr lang="en-US" sz="1000" dirty="0"/>
              <a:t>    current = destination</a:t>
            </a:r>
          </a:p>
          <a:p>
            <a:r>
              <a:rPr lang="en-US" sz="1000" dirty="0"/>
              <a:t>    while current is not None:</a:t>
            </a:r>
          </a:p>
          <a:p>
            <a:r>
              <a:rPr lang="en-US" sz="1000" dirty="0"/>
              <a:t>        </a:t>
            </a:r>
            <a:r>
              <a:rPr lang="en-US" sz="1000" dirty="0" err="1"/>
              <a:t>shortest_path.append</a:t>
            </a:r>
            <a:r>
              <a:rPr lang="en-US" sz="1000" dirty="0"/>
              <a:t>(current)</a:t>
            </a:r>
          </a:p>
          <a:p>
            <a:r>
              <a:rPr lang="en-US" sz="1000" dirty="0"/>
              <a:t>        current = path[current]</a:t>
            </a:r>
          </a:p>
          <a:p>
            <a:r>
              <a:rPr lang="en-US" sz="1000" dirty="0"/>
              <a:t>    </a:t>
            </a:r>
            <a:r>
              <a:rPr lang="en-US" sz="1000" dirty="0" err="1"/>
              <a:t>shortest_path.reverse</a:t>
            </a:r>
            <a:r>
              <a:rPr lang="en-US" sz="1000" dirty="0"/>
              <a:t>()</a:t>
            </a:r>
          </a:p>
          <a:p>
            <a:endParaRPr lang="en-US" sz="1000" dirty="0"/>
          </a:p>
          <a:p>
            <a:r>
              <a:rPr lang="en-US" sz="1000" dirty="0"/>
              <a:t>    return distances[destination], </a:t>
            </a:r>
            <a:r>
              <a:rPr lang="en-US" sz="1000" dirty="0" err="1"/>
              <a:t>shortest_path</a:t>
            </a:r>
            <a:endParaRPr lang="en-US" sz="1000" dirty="0"/>
          </a:p>
          <a:p>
            <a:endParaRPr lang="en-US" sz="1000" dirty="0"/>
          </a:p>
          <a:p>
            <a:r>
              <a:rPr lang="en-US" sz="1000" dirty="0"/>
              <a:t># </a:t>
            </a:r>
            <a:r>
              <a:rPr lang="en-US" sz="1000" dirty="0" err="1"/>
              <a:t>Contoh</a:t>
            </a:r>
            <a:r>
              <a:rPr lang="en-US" sz="1000" dirty="0"/>
              <a:t> </a:t>
            </a:r>
            <a:r>
              <a:rPr lang="en-US" sz="1000" dirty="0" err="1"/>
              <a:t>penggunaan</a:t>
            </a:r>
            <a:r>
              <a:rPr lang="en-US" sz="1000" dirty="0"/>
              <a:t> </a:t>
            </a:r>
            <a:r>
              <a:rPr lang="en-US" sz="1000" dirty="0" err="1"/>
              <a:t>fungsi</a:t>
            </a:r>
            <a:endParaRPr lang="en-US" sz="1000" dirty="0"/>
          </a:p>
          <a:p>
            <a:r>
              <a:rPr lang="en-US" sz="1000" dirty="0"/>
              <a:t># </a:t>
            </a:r>
            <a:r>
              <a:rPr lang="en-US" sz="1000" dirty="0" err="1"/>
              <a:t>Representasi</a:t>
            </a:r>
            <a:r>
              <a:rPr lang="en-US" sz="1000" dirty="0"/>
              <a:t> </a:t>
            </a:r>
            <a:r>
              <a:rPr lang="en-US" sz="1000" dirty="0" err="1"/>
              <a:t>graf</a:t>
            </a:r>
            <a:r>
              <a:rPr lang="en-US" sz="1000" dirty="0"/>
              <a:t> </a:t>
            </a:r>
            <a:r>
              <a:rPr lang="en-US" sz="1000" dirty="0" err="1"/>
              <a:t>dalam</a:t>
            </a:r>
            <a:r>
              <a:rPr lang="en-US" sz="1000" dirty="0"/>
              <a:t> </a:t>
            </a:r>
            <a:r>
              <a:rPr lang="en-US" sz="1000" dirty="0" err="1"/>
              <a:t>bentuk</a:t>
            </a:r>
            <a:r>
              <a:rPr lang="en-US" sz="1000" dirty="0"/>
              <a:t> adjacency list</a:t>
            </a:r>
          </a:p>
          <a:p>
            <a:r>
              <a:rPr lang="en-US" sz="1000" dirty="0"/>
              <a:t>graph = {</a:t>
            </a:r>
          </a:p>
          <a:p>
            <a:r>
              <a:rPr lang="en-US" sz="1000" dirty="0"/>
              <a:t>    'a': [('b', 7), ('c', 6),('d',9)],</a:t>
            </a:r>
          </a:p>
          <a:p>
            <a:r>
              <a:rPr lang="en-US" sz="1000" dirty="0"/>
              <a:t>    'b': [('e', 6), ('f', 8),('g',12)],</a:t>
            </a:r>
          </a:p>
          <a:p>
            <a:r>
              <a:rPr lang="en-US" sz="1000" dirty="0"/>
              <a:t>    'c': [('f', 6),('g', 3),('h', 9)],</a:t>
            </a:r>
          </a:p>
          <a:p>
            <a:r>
              <a:rPr lang="en-US" sz="1000" dirty="0"/>
              <a:t>    'd': [('g', 10),('h', 15),],</a:t>
            </a:r>
          </a:p>
          <a:p>
            <a:r>
              <a:rPr lang="en-US" sz="1000" dirty="0"/>
              <a:t>    'e': [('</a:t>
            </a:r>
            <a:r>
              <a:rPr lang="en-US" sz="1000" dirty="0" err="1"/>
              <a:t>i</a:t>
            </a:r>
            <a:r>
              <a:rPr lang="en-US" sz="1000" dirty="0"/>
              <a:t>', 5), ('j', 6),('k', 7),],</a:t>
            </a:r>
          </a:p>
          <a:p>
            <a:r>
              <a:rPr lang="en-US" sz="1000" dirty="0"/>
              <a:t>    'f': [('</a:t>
            </a:r>
            <a:r>
              <a:rPr lang="en-US" sz="1000" dirty="0" err="1"/>
              <a:t>i</a:t>
            </a:r>
            <a:r>
              <a:rPr lang="en-US" sz="1000" dirty="0"/>
              <a:t>', 6),('j', 9),('k', 17)],</a:t>
            </a:r>
          </a:p>
          <a:p>
            <a:r>
              <a:rPr lang="en-US" sz="1000" dirty="0"/>
              <a:t>    'g': [('j', 4),('k', 9)],</a:t>
            </a:r>
          </a:p>
          <a:p>
            <a:r>
              <a:rPr lang="en-US" sz="1000" dirty="0"/>
              <a:t>    'h': [('j', 7), ('k', 13)],</a:t>
            </a:r>
          </a:p>
          <a:p>
            <a:r>
              <a:rPr lang="en-US" sz="1000" dirty="0"/>
              <a:t>    '</a:t>
            </a:r>
            <a:r>
              <a:rPr lang="en-US" sz="1000" dirty="0" err="1"/>
              <a:t>i</a:t>
            </a:r>
            <a:r>
              <a:rPr lang="en-US" sz="1000" dirty="0"/>
              <a:t>': [('l', 7)],</a:t>
            </a:r>
          </a:p>
          <a:p>
            <a:r>
              <a:rPr lang="en-US" sz="1000" dirty="0"/>
              <a:t>    'j': [('l', 5)],</a:t>
            </a:r>
          </a:p>
          <a:p>
            <a:r>
              <a:rPr lang="en-US" sz="1000" dirty="0"/>
              <a:t>    'k':[('l', 8)],</a:t>
            </a:r>
          </a:p>
          <a:p>
            <a:r>
              <a:rPr lang="en-US" sz="1000" dirty="0"/>
              <a:t>    'l':[]</a:t>
            </a:r>
          </a:p>
          <a:p>
            <a:r>
              <a:rPr lang="en-US" sz="1000" dirty="0"/>
              <a:t>}</a:t>
            </a:r>
          </a:p>
          <a:p>
            <a:endParaRPr lang="en-US" sz="1000" dirty="0"/>
          </a:p>
          <a:p>
            <a:r>
              <a:rPr lang="en-US" sz="1000" dirty="0"/>
              <a:t># </a:t>
            </a:r>
            <a:r>
              <a:rPr lang="en-US" sz="1000" dirty="0" err="1"/>
              <a:t>Menentukan</a:t>
            </a:r>
            <a:r>
              <a:rPr lang="en-US" sz="1000" dirty="0"/>
              <a:t> </a:t>
            </a:r>
            <a:r>
              <a:rPr lang="en-US" sz="1000" dirty="0" err="1"/>
              <a:t>tahap</a:t>
            </a:r>
            <a:r>
              <a:rPr lang="en-US" sz="1000" dirty="0"/>
              <a:t> </a:t>
            </a:r>
            <a:r>
              <a:rPr lang="en-US" sz="1000" dirty="0" err="1"/>
              <a:t>setiap</a:t>
            </a:r>
            <a:r>
              <a:rPr lang="en-US" sz="1000" dirty="0"/>
              <a:t> </a:t>
            </a:r>
            <a:r>
              <a:rPr lang="en-US" sz="1000" dirty="0" err="1"/>
              <a:t>simpul</a:t>
            </a:r>
            <a:r>
              <a:rPr lang="en-US" sz="1000" dirty="0"/>
              <a:t> (</a:t>
            </a:r>
            <a:r>
              <a:rPr lang="en-US" sz="1000" dirty="0" err="1"/>
              <a:t>stage_of_node</a:t>
            </a:r>
            <a:r>
              <a:rPr lang="en-US" sz="1000" dirty="0"/>
              <a:t>[</a:t>
            </a:r>
            <a:r>
              <a:rPr lang="en-US" sz="1000" dirty="0" err="1"/>
              <a:t>i</a:t>
            </a:r>
            <a:r>
              <a:rPr lang="en-US" sz="1000" dirty="0"/>
              <a:t>] = </a:t>
            </a:r>
            <a:r>
              <a:rPr lang="en-US" sz="1000" dirty="0" err="1"/>
              <a:t>tahap</a:t>
            </a:r>
            <a:r>
              <a:rPr lang="en-US" sz="1000" dirty="0"/>
              <a:t> </a:t>
            </a:r>
            <a:r>
              <a:rPr lang="en-US" sz="1000" dirty="0" err="1"/>
              <a:t>simpul</a:t>
            </a:r>
            <a:r>
              <a:rPr lang="en-US" sz="1000" dirty="0"/>
              <a:t> </a:t>
            </a:r>
            <a:r>
              <a:rPr lang="en-US" sz="1000" dirty="0" err="1"/>
              <a:t>i</a:t>
            </a:r>
            <a:r>
              <a:rPr lang="en-US" sz="1000" dirty="0"/>
              <a:t>)</a:t>
            </a:r>
          </a:p>
          <a:p>
            <a:r>
              <a:rPr lang="en-US" sz="1000" dirty="0" err="1"/>
              <a:t>stage_of_node</a:t>
            </a:r>
            <a:r>
              <a:rPr lang="en-US" sz="1000" dirty="0"/>
              <a:t> = {</a:t>
            </a:r>
          </a:p>
          <a:p>
            <a:r>
              <a:rPr lang="en-US" sz="1000" dirty="0"/>
              <a:t>    'a': 1, </a:t>
            </a:r>
          </a:p>
          <a:p>
            <a:r>
              <a:rPr lang="en-US" sz="1000" dirty="0"/>
              <a:t>    'b': 2, </a:t>
            </a:r>
          </a:p>
          <a:p>
            <a:r>
              <a:rPr lang="en-US" sz="1000" dirty="0"/>
              <a:t>    'c': 2, </a:t>
            </a:r>
          </a:p>
          <a:p>
            <a:r>
              <a:rPr lang="en-US" sz="1000" dirty="0"/>
              <a:t>    'd': 3, </a:t>
            </a:r>
          </a:p>
          <a:p>
            <a:r>
              <a:rPr lang="en-US" sz="1000" dirty="0"/>
              <a:t>    'e': 3, </a:t>
            </a:r>
          </a:p>
          <a:p>
            <a:r>
              <a:rPr lang="en-US" sz="1000" dirty="0"/>
              <a:t>    'f': 3, </a:t>
            </a:r>
          </a:p>
          <a:p>
            <a:r>
              <a:rPr lang="en-US" sz="1000" dirty="0"/>
              <a:t>    'g': 4, </a:t>
            </a:r>
          </a:p>
          <a:p>
            <a:r>
              <a:rPr lang="en-US" sz="1000" dirty="0"/>
              <a:t>    'h': 4, </a:t>
            </a:r>
          </a:p>
          <a:p>
            <a:r>
              <a:rPr lang="en-US" sz="1000" dirty="0"/>
              <a:t>    '</a:t>
            </a:r>
            <a:r>
              <a:rPr lang="en-US" sz="1000" dirty="0" err="1"/>
              <a:t>i</a:t>
            </a:r>
            <a:r>
              <a:rPr lang="en-US" sz="1000" dirty="0"/>
              <a:t>': 5, </a:t>
            </a:r>
          </a:p>
          <a:p>
            <a:r>
              <a:rPr lang="en-US" sz="1000" dirty="0"/>
              <a:t>    'j': 6,</a:t>
            </a:r>
          </a:p>
          <a:p>
            <a:r>
              <a:rPr lang="en-US" sz="1000" dirty="0"/>
              <a:t>    'k': 7,</a:t>
            </a:r>
          </a:p>
          <a:p>
            <a:r>
              <a:rPr lang="en-US" sz="1000" dirty="0"/>
              <a:t>    'l': 8</a:t>
            </a:r>
          </a:p>
          <a:p>
            <a:r>
              <a:rPr lang="en-US" sz="1000" dirty="0"/>
              <a:t>}</a:t>
            </a:r>
          </a:p>
          <a:p>
            <a:endParaRPr lang="en-US" sz="1000" dirty="0"/>
          </a:p>
          <a:p>
            <a:r>
              <a:rPr lang="en-US" sz="1000" dirty="0"/>
              <a:t>source = 'a'  # </a:t>
            </a:r>
            <a:r>
              <a:rPr lang="en-US" sz="1000" dirty="0" err="1"/>
              <a:t>Simpul</a:t>
            </a:r>
            <a:r>
              <a:rPr lang="en-US" sz="1000" dirty="0"/>
              <a:t> </a:t>
            </a:r>
            <a:r>
              <a:rPr lang="en-US" sz="1000" dirty="0" err="1"/>
              <a:t>awal</a:t>
            </a:r>
            <a:endParaRPr lang="en-US" sz="1000" dirty="0"/>
          </a:p>
          <a:p>
            <a:r>
              <a:rPr lang="en-US" sz="1000" dirty="0"/>
              <a:t>destination = 'l'  # </a:t>
            </a:r>
            <a:r>
              <a:rPr lang="en-US" sz="1000" dirty="0" err="1"/>
              <a:t>Simpul</a:t>
            </a:r>
            <a:r>
              <a:rPr lang="en-US" sz="1000" dirty="0"/>
              <a:t> </a:t>
            </a:r>
            <a:r>
              <a:rPr lang="en-US" sz="1000" dirty="0" err="1"/>
              <a:t>tujuan</a:t>
            </a:r>
            <a:endParaRPr lang="en-US" sz="1000" dirty="0"/>
          </a:p>
          <a:p>
            <a:r>
              <a:rPr lang="en-US" sz="1000" dirty="0"/>
              <a:t>stages = 8  # </a:t>
            </a:r>
            <a:r>
              <a:rPr lang="en-US" sz="1000" dirty="0" err="1"/>
              <a:t>Jumlah</a:t>
            </a:r>
            <a:r>
              <a:rPr lang="en-US" sz="1000" dirty="0"/>
              <a:t> </a:t>
            </a:r>
            <a:r>
              <a:rPr lang="en-US" sz="1000" dirty="0" err="1"/>
              <a:t>tahap</a:t>
            </a:r>
            <a:endParaRPr lang="en-US" sz="1000" dirty="0"/>
          </a:p>
          <a:p>
            <a:endParaRPr lang="en-US" sz="1000" dirty="0"/>
          </a:p>
          <a:p>
            <a:r>
              <a:rPr lang="en-US" sz="1000" dirty="0"/>
              <a:t>distance, path = </a:t>
            </a:r>
            <a:r>
              <a:rPr lang="en-US" sz="1000" dirty="0" err="1"/>
              <a:t>shortest_path_multistage</a:t>
            </a:r>
            <a:r>
              <a:rPr lang="en-US" sz="1000" dirty="0"/>
              <a:t>(graph, stages, source, destination)</a:t>
            </a:r>
          </a:p>
          <a:p>
            <a:r>
              <a:rPr lang="en-US" sz="1000" dirty="0"/>
              <a:t>print("Jarak </a:t>
            </a:r>
            <a:r>
              <a:rPr lang="en-US" sz="1000" dirty="0" err="1"/>
              <a:t>Terpendek</a:t>
            </a:r>
            <a:r>
              <a:rPr lang="en-US" sz="1000" dirty="0"/>
              <a:t>:", distance)</a:t>
            </a:r>
          </a:p>
          <a:p>
            <a:r>
              <a:rPr lang="en-US" sz="1000" dirty="0"/>
              <a:t>print("Jalur </a:t>
            </a:r>
            <a:r>
              <a:rPr lang="en-US" sz="1000" dirty="0" err="1"/>
              <a:t>Terpendek</a:t>
            </a:r>
            <a:r>
              <a:rPr lang="en-US" sz="1000" dirty="0"/>
              <a:t>:", path)</a:t>
            </a:r>
          </a:p>
          <a:p>
            <a:endParaRPr lang="en-US" sz="1000" dirty="0"/>
          </a:p>
        </p:txBody>
      </p:sp>
      <p:sp>
        <p:nvSpPr>
          <p:cNvPr id="3" name="Title 2">
            <a:extLst>
              <a:ext uri="{FF2B5EF4-FFF2-40B4-BE49-F238E27FC236}">
                <a16:creationId xmlns:a16="http://schemas.microsoft.com/office/drawing/2014/main" id="{C2328D0B-2349-7F6E-83B7-AF670B44B891}"/>
              </a:ext>
            </a:extLst>
          </p:cNvPr>
          <p:cNvSpPr>
            <a:spLocks noGrp="1"/>
          </p:cNvSpPr>
          <p:nvPr>
            <p:ph type="title"/>
          </p:nvPr>
        </p:nvSpPr>
        <p:spPr>
          <a:xfrm>
            <a:off x="535259" y="116021"/>
            <a:ext cx="4594330" cy="585300"/>
          </a:xfrm>
        </p:spPr>
        <p:txBody>
          <a:bodyPr/>
          <a:lstStyle/>
          <a:p>
            <a:pPr algn="l"/>
            <a:r>
              <a:rPr lang="en-US" sz="1600" dirty="0" err="1"/>
              <a:t>Implementasi</a:t>
            </a:r>
            <a:r>
              <a:rPr lang="en-US" sz="1600" dirty="0"/>
              <a:t> forward multistage graph </a:t>
            </a:r>
            <a:r>
              <a:rPr lang="en-US" sz="1600" dirty="0" err="1"/>
              <a:t>dengan</a:t>
            </a:r>
            <a:r>
              <a:rPr lang="en-US" sz="1600" dirty="0"/>
              <a:t> python</a:t>
            </a:r>
          </a:p>
        </p:txBody>
      </p:sp>
    </p:spTree>
    <p:extLst>
      <p:ext uri="{BB962C8B-B14F-4D97-AF65-F5344CB8AC3E}">
        <p14:creationId xmlns:p14="http://schemas.microsoft.com/office/powerpoint/2010/main" val="177777191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567739-4279-BD35-27F0-5A506B527DBA}"/>
              </a:ext>
            </a:extLst>
          </p:cNvPr>
          <p:cNvSpPr>
            <a:spLocks noGrp="1"/>
          </p:cNvSpPr>
          <p:nvPr>
            <p:ph type="title"/>
          </p:nvPr>
        </p:nvSpPr>
        <p:spPr>
          <a:xfrm>
            <a:off x="230459" y="139316"/>
            <a:ext cx="4163150" cy="585300"/>
          </a:xfrm>
        </p:spPr>
        <p:txBody>
          <a:bodyPr/>
          <a:lstStyle/>
          <a:p>
            <a:pPr algn="l"/>
            <a:r>
              <a:rPr lang="en-US" dirty="0"/>
              <a:t>output</a:t>
            </a:r>
          </a:p>
        </p:txBody>
      </p:sp>
      <p:pic>
        <p:nvPicPr>
          <p:cNvPr id="7" name="Picture 6">
            <a:extLst>
              <a:ext uri="{FF2B5EF4-FFF2-40B4-BE49-F238E27FC236}">
                <a16:creationId xmlns:a16="http://schemas.microsoft.com/office/drawing/2014/main" id="{E22E6935-E519-224D-430F-669B95B39DB9}"/>
              </a:ext>
            </a:extLst>
          </p:cNvPr>
          <p:cNvPicPr>
            <a:picLocks noChangeAspect="1"/>
          </p:cNvPicPr>
          <p:nvPr/>
        </p:nvPicPr>
        <p:blipFill>
          <a:blip r:embed="rId2"/>
          <a:stretch>
            <a:fillRect/>
          </a:stretch>
        </p:blipFill>
        <p:spPr>
          <a:xfrm>
            <a:off x="594731" y="724616"/>
            <a:ext cx="7813287" cy="4025804"/>
          </a:xfrm>
          <a:prstGeom prst="rect">
            <a:avLst/>
          </a:prstGeom>
        </p:spPr>
      </p:pic>
      <p:sp>
        <p:nvSpPr>
          <p:cNvPr id="8" name="Rectangle 7">
            <a:extLst>
              <a:ext uri="{FF2B5EF4-FFF2-40B4-BE49-F238E27FC236}">
                <a16:creationId xmlns:a16="http://schemas.microsoft.com/office/drawing/2014/main" id="{73869D7C-3B4D-674F-B711-584E86848CA1}"/>
              </a:ext>
            </a:extLst>
          </p:cNvPr>
          <p:cNvSpPr/>
          <p:nvPr/>
        </p:nvSpPr>
        <p:spPr>
          <a:xfrm>
            <a:off x="4943707" y="1486830"/>
            <a:ext cx="3397405" cy="245326"/>
          </a:xfrm>
          <a:prstGeom prst="rect">
            <a:avLst/>
          </a:prstGeom>
          <a:noFill/>
          <a:ln w="1905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Tree>
    <p:extLst>
      <p:ext uri="{BB962C8B-B14F-4D97-AF65-F5344CB8AC3E}">
        <p14:creationId xmlns:p14="http://schemas.microsoft.com/office/powerpoint/2010/main" val="118174733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2F1F51D-5695-D9A8-4594-A412F38BB1F5}"/>
              </a:ext>
            </a:extLst>
          </p:cNvPr>
          <p:cNvSpPr>
            <a:spLocks noGrp="1"/>
          </p:cNvSpPr>
          <p:nvPr>
            <p:ph type="body" idx="1"/>
          </p:nvPr>
        </p:nvSpPr>
        <p:spPr>
          <a:xfrm>
            <a:off x="973872" y="701321"/>
            <a:ext cx="7077307" cy="3828586"/>
          </a:xfrm>
        </p:spPr>
        <p:txBody>
          <a:bodyPr numCol="4"/>
          <a:lstStyle/>
          <a:p>
            <a:r>
              <a:rPr lang="en-US" sz="1000" dirty="0"/>
              <a:t>def </a:t>
            </a:r>
            <a:r>
              <a:rPr lang="en-US" sz="1000" dirty="0" err="1"/>
              <a:t>shortest_path_multistage_backward</a:t>
            </a:r>
            <a:r>
              <a:rPr lang="en-US" sz="1000" dirty="0"/>
              <a:t>(graph, stages, source, destination):</a:t>
            </a:r>
          </a:p>
          <a:p>
            <a:r>
              <a:rPr lang="en-US" sz="1000" dirty="0"/>
              <a:t>    # </a:t>
            </a:r>
            <a:r>
              <a:rPr lang="en-US" sz="1000" dirty="0" err="1"/>
              <a:t>Inisialisasi</a:t>
            </a:r>
            <a:r>
              <a:rPr lang="en-US" sz="1000" dirty="0"/>
              <a:t> </a:t>
            </a:r>
            <a:r>
              <a:rPr lang="en-US" sz="1000" dirty="0" err="1"/>
              <a:t>jarak</a:t>
            </a:r>
            <a:r>
              <a:rPr lang="en-US" sz="1000" dirty="0"/>
              <a:t> </a:t>
            </a:r>
            <a:r>
              <a:rPr lang="en-US" sz="1000" dirty="0" err="1"/>
              <a:t>terpendek</a:t>
            </a:r>
            <a:r>
              <a:rPr lang="en-US" sz="1000" dirty="0"/>
              <a:t> </a:t>
            </a:r>
            <a:r>
              <a:rPr lang="en-US" sz="1000" dirty="0" err="1"/>
              <a:t>untuk</a:t>
            </a:r>
            <a:r>
              <a:rPr lang="en-US" sz="1000" dirty="0"/>
              <a:t> </a:t>
            </a:r>
            <a:r>
              <a:rPr lang="en-US" sz="1000" dirty="0" err="1"/>
              <a:t>setiap</a:t>
            </a:r>
            <a:r>
              <a:rPr lang="en-US" sz="1000" dirty="0"/>
              <a:t> </a:t>
            </a:r>
            <a:r>
              <a:rPr lang="en-US" sz="1000" dirty="0" err="1"/>
              <a:t>simpul</a:t>
            </a:r>
            <a:r>
              <a:rPr lang="en-US" sz="1000" dirty="0"/>
              <a:t> </a:t>
            </a:r>
            <a:r>
              <a:rPr lang="en-US" sz="1000" dirty="0" err="1"/>
              <a:t>dengan</a:t>
            </a:r>
            <a:r>
              <a:rPr lang="en-US" sz="1000" dirty="0"/>
              <a:t> </a:t>
            </a:r>
            <a:r>
              <a:rPr lang="en-US" sz="1000" dirty="0" err="1"/>
              <a:t>tak</a:t>
            </a:r>
            <a:r>
              <a:rPr lang="en-US" sz="1000" dirty="0"/>
              <a:t> </a:t>
            </a:r>
            <a:r>
              <a:rPr lang="en-US" sz="1000" dirty="0" err="1"/>
              <a:t>hingga</a:t>
            </a:r>
            <a:endParaRPr lang="en-US" sz="1000" dirty="0"/>
          </a:p>
          <a:p>
            <a:r>
              <a:rPr lang="en-US" sz="1000" dirty="0"/>
              <a:t>    distances = {node: float('inf') for node in graph}</a:t>
            </a:r>
          </a:p>
          <a:p>
            <a:r>
              <a:rPr lang="en-US" sz="1000" dirty="0"/>
              <a:t>    # Jarak </a:t>
            </a:r>
            <a:r>
              <a:rPr lang="en-US" sz="1000" dirty="0" err="1"/>
              <a:t>dari</a:t>
            </a:r>
            <a:r>
              <a:rPr lang="en-US" sz="1000" dirty="0"/>
              <a:t> </a:t>
            </a:r>
            <a:r>
              <a:rPr lang="en-US" sz="1000" dirty="0" err="1"/>
              <a:t>tujuan</a:t>
            </a:r>
            <a:r>
              <a:rPr lang="en-US" sz="1000" dirty="0"/>
              <a:t> </a:t>
            </a:r>
            <a:r>
              <a:rPr lang="en-US" sz="1000" dirty="0" err="1"/>
              <a:t>ke</a:t>
            </a:r>
            <a:r>
              <a:rPr lang="en-US" sz="1000" dirty="0"/>
              <a:t> </a:t>
            </a:r>
            <a:r>
              <a:rPr lang="en-US" sz="1000" dirty="0" err="1"/>
              <a:t>tujuan</a:t>
            </a:r>
            <a:r>
              <a:rPr lang="en-US" sz="1000" dirty="0"/>
              <a:t> </a:t>
            </a:r>
            <a:r>
              <a:rPr lang="en-US" sz="1000" dirty="0" err="1"/>
              <a:t>adalah</a:t>
            </a:r>
            <a:r>
              <a:rPr lang="en-US" sz="1000" dirty="0"/>
              <a:t> 0</a:t>
            </a:r>
          </a:p>
          <a:p>
            <a:r>
              <a:rPr lang="en-US" sz="1000" dirty="0"/>
              <a:t>    distances[destination] = 0</a:t>
            </a:r>
          </a:p>
          <a:p>
            <a:endParaRPr lang="en-US" sz="1000" dirty="0"/>
          </a:p>
          <a:p>
            <a:r>
              <a:rPr lang="en-US" sz="1000" dirty="0"/>
              <a:t>    # </a:t>
            </a:r>
            <a:r>
              <a:rPr lang="en-US" sz="1000" dirty="0" err="1"/>
              <a:t>Inisialisasi</a:t>
            </a:r>
            <a:r>
              <a:rPr lang="en-US" sz="1000" dirty="0"/>
              <a:t> list </a:t>
            </a:r>
            <a:r>
              <a:rPr lang="en-US" sz="1000" dirty="0" err="1"/>
              <a:t>untuk</a:t>
            </a:r>
            <a:r>
              <a:rPr lang="en-US" sz="1000" dirty="0"/>
              <a:t> </a:t>
            </a:r>
            <a:r>
              <a:rPr lang="en-US" sz="1000" dirty="0" err="1"/>
              <a:t>menyimpan</a:t>
            </a:r>
            <a:r>
              <a:rPr lang="en-US" sz="1000" dirty="0"/>
              <a:t> </a:t>
            </a:r>
            <a:r>
              <a:rPr lang="en-US" sz="1000" dirty="0" err="1"/>
              <a:t>jalur</a:t>
            </a:r>
            <a:endParaRPr lang="en-US" sz="1000" dirty="0"/>
          </a:p>
          <a:p>
            <a:r>
              <a:rPr lang="en-US" sz="1000" dirty="0"/>
              <a:t>    path = {node: None for node in graph}</a:t>
            </a:r>
          </a:p>
          <a:p>
            <a:endParaRPr lang="en-US" sz="1000" dirty="0"/>
          </a:p>
          <a:p>
            <a:r>
              <a:rPr lang="en-US" sz="1000" dirty="0"/>
              <a:t>    # Proses </a:t>
            </a:r>
            <a:r>
              <a:rPr lang="en-US" sz="1000" dirty="0" err="1"/>
              <a:t>dari</a:t>
            </a:r>
            <a:r>
              <a:rPr lang="en-US" sz="1000" dirty="0"/>
              <a:t> stage </a:t>
            </a:r>
            <a:r>
              <a:rPr lang="en-US" sz="1000" dirty="0" err="1"/>
              <a:t>ke</a:t>
            </a:r>
            <a:r>
              <a:rPr lang="en-US" sz="1000" dirty="0"/>
              <a:t> stage </a:t>
            </a:r>
            <a:r>
              <a:rPr lang="en-US" sz="1000" dirty="0" err="1"/>
              <a:t>secara</a:t>
            </a:r>
            <a:r>
              <a:rPr lang="en-US" sz="1000" dirty="0"/>
              <a:t> </a:t>
            </a:r>
            <a:r>
              <a:rPr lang="en-US" sz="1000" dirty="0" err="1"/>
              <a:t>mundur</a:t>
            </a:r>
            <a:endParaRPr lang="en-US" sz="1000" dirty="0"/>
          </a:p>
          <a:p>
            <a:r>
              <a:rPr lang="en-US" sz="1000" dirty="0"/>
              <a:t>    for stage in range(stages, 0, -1):</a:t>
            </a:r>
          </a:p>
          <a:p>
            <a:r>
              <a:rPr lang="en-US" sz="1000" dirty="0"/>
              <a:t>        for u in graph:</a:t>
            </a:r>
          </a:p>
          <a:p>
            <a:r>
              <a:rPr lang="en-US" sz="1000" dirty="0"/>
              <a:t>            # Jika u </a:t>
            </a:r>
            <a:r>
              <a:rPr lang="en-US" sz="1000" dirty="0" err="1"/>
              <a:t>ada</a:t>
            </a:r>
            <a:r>
              <a:rPr lang="en-US" sz="1000" dirty="0"/>
              <a:t> di stage </a:t>
            </a:r>
            <a:r>
              <a:rPr lang="en-US" sz="1000" dirty="0" err="1"/>
              <a:t>saat</a:t>
            </a:r>
            <a:r>
              <a:rPr lang="en-US" sz="1000" dirty="0"/>
              <a:t> </a:t>
            </a:r>
            <a:r>
              <a:rPr lang="en-US" sz="1000" dirty="0" err="1"/>
              <a:t>ini</a:t>
            </a:r>
            <a:endParaRPr lang="en-US" sz="1000" dirty="0"/>
          </a:p>
          <a:p>
            <a:r>
              <a:rPr lang="en-US" sz="1000" dirty="0"/>
              <a:t>            if </a:t>
            </a:r>
            <a:r>
              <a:rPr lang="en-US" sz="1000" dirty="0" err="1"/>
              <a:t>stage_of_node</a:t>
            </a:r>
            <a:r>
              <a:rPr lang="en-US" sz="1000" dirty="0"/>
              <a:t>[u] == stage:</a:t>
            </a:r>
          </a:p>
          <a:p>
            <a:r>
              <a:rPr lang="en-US" sz="1000" dirty="0"/>
              <a:t>                for v, cost in graph[u]:</a:t>
            </a:r>
          </a:p>
          <a:p>
            <a:r>
              <a:rPr lang="en-US" sz="1000" dirty="0"/>
              <a:t>                    if distances[u] &gt; distances[v] + cost:</a:t>
            </a:r>
          </a:p>
          <a:p>
            <a:r>
              <a:rPr lang="en-US" sz="1000" dirty="0"/>
              <a:t>                        distances[u] = distances[v] + cost</a:t>
            </a:r>
          </a:p>
          <a:p>
            <a:r>
              <a:rPr lang="en-US" sz="1000" dirty="0"/>
              <a:t>                        path[u] = v</a:t>
            </a:r>
          </a:p>
          <a:p>
            <a:endParaRPr lang="en-US" sz="1000" dirty="0"/>
          </a:p>
          <a:p>
            <a:r>
              <a:rPr lang="en-US" sz="1000" dirty="0"/>
              <a:t>    # </a:t>
            </a:r>
            <a:r>
              <a:rPr lang="en-US" sz="1000" dirty="0" err="1"/>
              <a:t>Membangun</a:t>
            </a:r>
            <a:r>
              <a:rPr lang="en-US" sz="1000" dirty="0"/>
              <a:t> </a:t>
            </a:r>
            <a:r>
              <a:rPr lang="en-US" sz="1000" dirty="0" err="1"/>
              <a:t>jalur</a:t>
            </a:r>
            <a:r>
              <a:rPr lang="en-US" sz="1000" dirty="0"/>
              <a:t> </a:t>
            </a:r>
            <a:r>
              <a:rPr lang="en-US" sz="1000" dirty="0" err="1"/>
              <a:t>terpendek</a:t>
            </a:r>
            <a:r>
              <a:rPr lang="en-US" sz="1000" dirty="0"/>
              <a:t> </a:t>
            </a:r>
            <a:r>
              <a:rPr lang="en-US" sz="1000" dirty="0" err="1"/>
              <a:t>dari</a:t>
            </a:r>
            <a:r>
              <a:rPr lang="en-US" sz="1000" dirty="0"/>
              <a:t> source </a:t>
            </a:r>
            <a:r>
              <a:rPr lang="en-US" sz="1000" dirty="0" err="1"/>
              <a:t>ke</a:t>
            </a:r>
            <a:r>
              <a:rPr lang="en-US" sz="1000" dirty="0"/>
              <a:t> destination</a:t>
            </a:r>
          </a:p>
          <a:p>
            <a:r>
              <a:rPr lang="en-US" sz="1000" dirty="0"/>
              <a:t>    </a:t>
            </a:r>
            <a:r>
              <a:rPr lang="en-US" sz="1000" dirty="0" err="1"/>
              <a:t>shortest_path</a:t>
            </a:r>
            <a:r>
              <a:rPr lang="en-US" sz="1000" dirty="0"/>
              <a:t> = []</a:t>
            </a:r>
          </a:p>
          <a:p>
            <a:r>
              <a:rPr lang="en-US" sz="1000" dirty="0"/>
              <a:t>    current = source</a:t>
            </a:r>
          </a:p>
          <a:p>
            <a:r>
              <a:rPr lang="en-US" sz="1000" dirty="0"/>
              <a:t>    while current is not None:</a:t>
            </a:r>
          </a:p>
          <a:p>
            <a:r>
              <a:rPr lang="en-US" sz="1000" dirty="0"/>
              <a:t>        </a:t>
            </a:r>
            <a:r>
              <a:rPr lang="en-US" sz="1000" dirty="0" err="1"/>
              <a:t>shortest_path.append</a:t>
            </a:r>
            <a:r>
              <a:rPr lang="en-US" sz="1000" dirty="0"/>
              <a:t>(current)</a:t>
            </a:r>
          </a:p>
          <a:p>
            <a:r>
              <a:rPr lang="en-US" sz="1000" dirty="0"/>
              <a:t>        current = path[current]</a:t>
            </a:r>
          </a:p>
          <a:p>
            <a:endParaRPr lang="en-US" sz="1000" dirty="0"/>
          </a:p>
          <a:p>
            <a:r>
              <a:rPr lang="en-US" sz="1000" dirty="0"/>
              <a:t>    return distances[source], </a:t>
            </a:r>
            <a:r>
              <a:rPr lang="en-US" sz="1000" dirty="0" err="1"/>
              <a:t>shortest_path</a:t>
            </a:r>
            <a:endParaRPr lang="en-US" sz="1000" dirty="0"/>
          </a:p>
          <a:p>
            <a:endParaRPr lang="en-US" sz="1000" dirty="0"/>
          </a:p>
          <a:p>
            <a:r>
              <a:rPr lang="en-US" sz="1000" dirty="0"/>
              <a:t># </a:t>
            </a:r>
            <a:r>
              <a:rPr lang="en-US" sz="1000" dirty="0" err="1"/>
              <a:t>Contoh</a:t>
            </a:r>
            <a:r>
              <a:rPr lang="en-US" sz="1000" dirty="0"/>
              <a:t> </a:t>
            </a:r>
            <a:r>
              <a:rPr lang="en-US" sz="1000" dirty="0" err="1"/>
              <a:t>penggunaan</a:t>
            </a:r>
            <a:r>
              <a:rPr lang="en-US" sz="1000" dirty="0"/>
              <a:t> </a:t>
            </a:r>
            <a:r>
              <a:rPr lang="en-US" sz="1000" dirty="0" err="1"/>
              <a:t>fungsi</a:t>
            </a:r>
            <a:endParaRPr lang="en-US" sz="1000" dirty="0"/>
          </a:p>
          <a:p>
            <a:r>
              <a:rPr lang="en-US" sz="1000" dirty="0"/>
              <a:t># </a:t>
            </a:r>
            <a:r>
              <a:rPr lang="en-US" sz="1000" dirty="0" err="1"/>
              <a:t>Representasi</a:t>
            </a:r>
            <a:r>
              <a:rPr lang="en-US" sz="1000" dirty="0"/>
              <a:t> </a:t>
            </a:r>
            <a:r>
              <a:rPr lang="en-US" sz="1000" dirty="0" err="1"/>
              <a:t>graf</a:t>
            </a:r>
            <a:r>
              <a:rPr lang="en-US" sz="1000" dirty="0"/>
              <a:t> </a:t>
            </a:r>
            <a:r>
              <a:rPr lang="en-US" sz="1000" dirty="0" err="1"/>
              <a:t>dalam</a:t>
            </a:r>
            <a:r>
              <a:rPr lang="en-US" sz="1000" dirty="0"/>
              <a:t> </a:t>
            </a:r>
            <a:r>
              <a:rPr lang="en-US" sz="1000" dirty="0" err="1"/>
              <a:t>bentuk</a:t>
            </a:r>
            <a:r>
              <a:rPr lang="en-US" sz="1000" dirty="0"/>
              <a:t> adjacency list</a:t>
            </a:r>
          </a:p>
          <a:p>
            <a:r>
              <a:rPr lang="en-US" sz="1000" dirty="0"/>
              <a:t>graph = {</a:t>
            </a:r>
          </a:p>
          <a:p>
            <a:r>
              <a:rPr lang="en-US" sz="1000" dirty="0"/>
              <a:t>    'a': [('b', 7), ('c', 6),('d',9)],</a:t>
            </a:r>
          </a:p>
          <a:p>
            <a:r>
              <a:rPr lang="en-US" sz="1000" dirty="0"/>
              <a:t>    'b': [('e', 6), ('f', 8),('g',12)],</a:t>
            </a:r>
          </a:p>
          <a:p>
            <a:r>
              <a:rPr lang="en-US" sz="1000" dirty="0"/>
              <a:t>    'c': [('f', 6),('g', 3),('h', 9)],</a:t>
            </a:r>
          </a:p>
          <a:p>
            <a:r>
              <a:rPr lang="en-US" sz="1000" dirty="0"/>
              <a:t>    'd': [('g', 10),('h', 15),],</a:t>
            </a:r>
          </a:p>
          <a:p>
            <a:r>
              <a:rPr lang="en-US" sz="1000" dirty="0"/>
              <a:t>    'e': [('</a:t>
            </a:r>
            <a:r>
              <a:rPr lang="en-US" sz="1000" dirty="0" err="1"/>
              <a:t>i</a:t>
            </a:r>
            <a:r>
              <a:rPr lang="en-US" sz="1000" dirty="0"/>
              <a:t>', 5), ('j', 6),('k', 7),],</a:t>
            </a:r>
          </a:p>
          <a:p>
            <a:r>
              <a:rPr lang="en-US" sz="1000" dirty="0"/>
              <a:t>    'f': [('</a:t>
            </a:r>
            <a:r>
              <a:rPr lang="en-US" sz="1000" dirty="0" err="1"/>
              <a:t>i</a:t>
            </a:r>
            <a:r>
              <a:rPr lang="en-US" sz="1000" dirty="0"/>
              <a:t>', 6),('j', 9),('k', 17)],</a:t>
            </a:r>
          </a:p>
          <a:p>
            <a:r>
              <a:rPr lang="en-US" sz="1000" dirty="0"/>
              <a:t>    'g': [('j', 4),('k', 9)],</a:t>
            </a:r>
          </a:p>
          <a:p>
            <a:r>
              <a:rPr lang="en-US" sz="1000" dirty="0"/>
              <a:t>    'h': [('j', 7), ('k', 13)],</a:t>
            </a:r>
          </a:p>
          <a:p>
            <a:r>
              <a:rPr lang="en-US" sz="1000" dirty="0"/>
              <a:t>    '</a:t>
            </a:r>
            <a:r>
              <a:rPr lang="en-US" sz="1000" dirty="0" err="1"/>
              <a:t>i</a:t>
            </a:r>
            <a:r>
              <a:rPr lang="en-US" sz="1000" dirty="0"/>
              <a:t>': [('l', 7)],</a:t>
            </a:r>
          </a:p>
          <a:p>
            <a:r>
              <a:rPr lang="en-US" sz="1000" dirty="0"/>
              <a:t>    'j': [('l', 5)],</a:t>
            </a:r>
          </a:p>
          <a:p>
            <a:r>
              <a:rPr lang="en-US" sz="1000" dirty="0"/>
              <a:t>    'k':[('l', 8)],</a:t>
            </a:r>
          </a:p>
          <a:p>
            <a:r>
              <a:rPr lang="en-US" sz="1000" dirty="0"/>
              <a:t>    'l':[]</a:t>
            </a:r>
          </a:p>
          <a:p>
            <a:r>
              <a:rPr lang="en-US" sz="1000" dirty="0"/>
              <a:t>}</a:t>
            </a:r>
          </a:p>
          <a:p>
            <a:endParaRPr lang="en-US" sz="1000" dirty="0"/>
          </a:p>
          <a:p>
            <a:r>
              <a:rPr lang="en-US" sz="1000" dirty="0"/>
              <a:t># </a:t>
            </a:r>
            <a:r>
              <a:rPr lang="en-US" sz="1000" dirty="0" err="1"/>
              <a:t>Menentukan</a:t>
            </a:r>
            <a:r>
              <a:rPr lang="en-US" sz="1000" dirty="0"/>
              <a:t> </a:t>
            </a:r>
            <a:r>
              <a:rPr lang="en-US" sz="1000" dirty="0" err="1"/>
              <a:t>tahap</a:t>
            </a:r>
            <a:r>
              <a:rPr lang="en-US" sz="1000" dirty="0"/>
              <a:t> </a:t>
            </a:r>
            <a:r>
              <a:rPr lang="en-US" sz="1000" dirty="0" err="1"/>
              <a:t>setiap</a:t>
            </a:r>
            <a:r>
              <a:rPr lang="en-US" sz="1000" dirty="0"/>
              <a:t> </a:t>
            </a:r>
            <a:r>
              <a:rPr lang="en-US" sz="1000" dirty="0" err="1"/>
              <a:t>simpul</a:t>
            </a:r>
            <a:r>
              <a:rPr lang="en-US" sz="1000" dirty="0"/>
              <a:t> (</a:t>
            </a:r>
            <a:r>
              <a:rPr lang="en-US" sz="1000" dirty="0" err="1"/>
              <a:t>stage_of_node</a:t>
            </a:r>
            <a:r>
              <a:rPr lang="en-US" sz="1000" dirty="0"/>
              <a:t>[</a:t>
            </a:r>
            <a:r>
              <a:rPr lang="en-US" sz="1000" dirty="0" err="1"/>
              <a:t>i</a:t>
            </a:r>
            <a:r>
              <a:rPr lang="en-US" sz="1000" dirty="0"/>
              <a:t>] = </a:t>
            </a:r>
            <a:r>
              <a:rPr lang="en-US" sz="1000" dirty="0" err="1"/>
              <a:t>tahap</a:t>
            </a:r>
            <a:r>
              <a:rPr lang="en-US" sz="1000" dirty="0"/>
              <a:t> </a:t>
            </a:r>
            <a:r>
              <a:rPr lang="en-US" sz="1000" dirty="0" err="1"/>
              <a:t>simpul</a:t>
            </a:r>
            <a:r>
              <a:rPr lang="en-US" sz="1000" dirty="0"/>
              <a:t> </a:t>
            </a:r>
            <a:r>
              <a:rPr lang="en-US" sz="1000" dirty="0" err="1"/>
              <a:t>i</a:t>
            </a:r>
            <a:r>
              <a:rPr lang="en-US" sz="1000" dirty="0"/>
              <a:t>)</a:t>
            </a:r>
          </a:p>
          <a:p>
            <a:r>
              <a:rPr lang="en-US" sz="1000" dirty="0" err="1"/>
              <a:t>stage_of_node</a:t>
            </a:r>
            <a:r>
              <a:rPr lang="en-US" sz="1000" dirty="0"/>
              <a:t> = {</a:t>
            </a:r>
          </a:p>
          <a:p>
            <a:r>
              <a:rPr lang="en-US" sz="1000" dirty="0"/>
              <a:t>    'a': 1, </a:t>
            </a:r>
          </a:p>
          <a:p>
            <a:r>
              <a:rPr lang="en-US" sz="1000" dirty="0"/>
              <a:t>    'b': 2, </a:t>
            </a:r>
          </a:p>
          <a:p>
            <a:r>
              <a:rPr lang="en-US" sz="1000" dirty="0"/>
              <a:t>    'c': 2, </a:t>
            </a:r>
          </a:p>
          <a:p>
            <a:r>
              <a:rPr lang="en-US" sz="1000" dirty="0"/>
              <a:t>    'd': 3, </a:t>
            </a:r>
          </a:p>
          <a:p>
            <a:r>
              <a:rPr lang="en-US" sz="1000" dirty="0"/>
              <a:t>    'e': 3, </a:t>
            </a:r>
          </a:p>
          <a:p>
            <a:r>
              <a:rPr lang="en-US" sz="1000" dirty="0"/>
              <a:t>    'f': 3, </a:t>
            </a:r>
          </a:p>
          <a:p>
            <a:r>
              <a:rPr lang="en-US" sz="1000" dirty="0"/>
              <a:t>    'g': 4, </a:t>
            </a:r>
          </a:p>
          <a:p>
            <a:r>
              <a:rPr lang="en-US" sz="1000" dirty="0"/>
              <a:t>    'h': 4, </a:t>
            </a:r>
          </a:p>
          <a:p>
            <a:r>
              <a:rPr lang="en-US" sz="1000" dirty="0"/>
              <a:t>    '</a:t>
            </a:r>
            <a:r>
              <a:rPr lang="en-US" sz="1000" dirty="0" err="1"/>
              <a:t>i</a:t>
            </a:r>
            <a:r>
              <a:rPr lang="en-US" sz="1000" dirty="0"/>
              <a:t>': 5, </a:t>
            </a:r>
          </a:p>
          <a:p>
            <a:r>
              <a:rPr lang="en-US" sz="1000" dirty="0"/>
              <a:t>    'j': 6,</a:t>
            </a:r>
          </a:p>
          <a:p>
            <a:r>
              <a:rPr lang="en-US" sz="1000" dirty="0"/>
              <a:t>    'k': 7,</a:t>
            </a:r>
          </a:p>
          <a:p>
            <a:r>
              <a:rPr lang="en-US" sz="1000" dirty="0"/>
              <a:t>    'l': 8</a:t>
            </a:r>
          </a:p>
          <a:p>
            <a:r>
              <a:rPr lang="en-US" sz="1000" dirty="0"/>
              <a:t>}</a:t>
            </a:r>
          </a:p>
          <a:p>
            <a:endParaRPr lang="en-US" sz="1000" dirty="0"/>
          </a:p>
          <a:p>
            <a:r>
              <a:rPr lang="en-US" sz="1000" dirty="0"/>
              <a:t>source = 'a'  # </a:t>
            </a:r>
            <a:r>
              <a:rPr lang="en-US" sz="1000" dirty="0" err="1"/>
              <a:t>Simpul</a:t>
            </a:r>
            <a:r>
              <a:rPr lang="en-US" sz="1000" dirty="0"/>
              <a:t> </a:t>
            </a:r>
            <a:r>
              <a:rPr lang="en-US" sz="1000" dirty="0" err="1"/>
              <a:t>awal</a:t>
            </a:r>
            <a:endParaRPr lang="en-US" sz="1000" dirty="0"/>
          </a:p>
          <a:p>
            <a:r>
              <a:rPr lang="en-US" sz="1000" dirty="0"/>
              <a:t>destination = 'l'  # </a:t>
            </a:r>
            <a:r>
              <a:rPr lang="en-US" sz="1000" dirty="0" err="1"/>
              <a:t>Simpul</a:t>
            </a:r>
            <a:r>
              <a:rPr lang="en-US" sz="1000" dirty="0"/>
              <a:t> </a:t>
            </a:r>
            <a:r>
              <a:rPr lang="en-US" sz="1000" dirty="0" err="1"/>
              <a:t>tujuan</a:t>
            </a:r>
            <a:endParaRPr lang="en-US" sz="1000" dirty="0"/>
          </a:p>
          <a:p>
            <a:r>
              <a:rPr lang="en-US" sz="1000" dirty="0"/>
              <a:t>stages = 8  # </a:t>
            </a:r>
            <a:r>
              <a:rPr lang="en-US" sz="1000" dirty="0" err="1"/>
              <a:t>Jumlah</a:t>
            </a:r>
            <a:r>
              <a:rPr lang="en-US" sz="1000" dirty="0"/>
              <a:t> </a:t>
            </a:r>
            <a:r>
              <a:rPr lang="en-US" sz="1000" dirty="0" err="1"/>
              <a:t>tahap</a:t>
            </a:r>
            <a:endParaRPr lang="en-US" sz="1000" dirty="0"/>
          </a:p>
          <a:p>
            <a:endParaRPr lang="en-US" sz="1000" dirty="0"/>
          </a:p>
          <a:p>
            <a:r>
              <a:rPr lang="en-US" sz="1000" dirty="0"/>
              <a:t>distance, path = </a:t>
            </a:r>
            <a:r>
              <a:rPr lang="en-US" sz="1000" dirty="0" err="1"/>
              <a:t>shortest_path_multistage_backward</a:t>
            </a:r>
            <a:r>
              <a:rPr lang="en-US" sz="1000" dirty="0"/>
              <a:t>(graph, stages, source, destination)</a:t>
            </a:r>
          </a:p>
          <a:p>
            <a:r>
              <a:rPr lang="en-US" sz="1000" dirty="0"/>
              <a:t>print("Jarak </a:t>
            </a:r>
            <a:r>
              <a:rPr lang="en-US" sz="1000" dirty="0" err="1"/>
              <a:t>Terpendek</a:t>
            </a:r>
            <a:r>
              <a:rPr lang="en-US" sz="1000" dirty="0"/>
              <a:t>:", distance)</a:t>
            </a:r>
          </a:p>
          <a:p>
            <a:r>
              <a:rPr lang="en-US" sz="1000" dirty="0"/>
              <a:t>print("Jalur </a:t>
            </a:r>
            <a:r>
              <a:rPr lang="en-US" sz="1000" dirty="0" err="1"/>
              <a:t>Terpendek</a:t>
            </a:r>
            <a:r>
              <a:rPr lang="en-US" sz="1000" dirty="0"/>
              <a:t>:", path)</a:t>
            </a:r>
          </a:p>
        </p:txBody>
      </p:sp>
      <p:sp>
        <p:nvSpPr>
          <p:cNvPr id="3" name="Title 2">
            <a:extLst>
              <a:ext uri="{FF2B5EF4-FFF2-40B4-BE49-F238E27FC236}">
                <a16:creationId xmlns:a16="http://schemas.microsoft.com/office/drawing/2014/main" id="{C2328D0B-2349-7F6E-83B7-AF670B44B891}"/>
              </a:ext>
            </a:extLst>
          </p:cNvPr>
          <p:cNvSpPr>
            <a:spLocks noGrp="1"/>
          </p:cNvSpPr>
          <p:nvPr>
            <p:ph type="title"/>
          </p:nvPr>
        </p:nvSpPr>
        <p:spPr>
          <a:xfrm>
            <a:off x="535258" y="116021"/>
            <a:ext cx="5174165" cy="585300"/>
          </a:xfrm>
        </p:spPr>
        <p:txBody>
          <a:bodyPr/>
          <a:lstStyle/>
          <a:p>
            <a:pPr algn="l"/>
            <a:r>
              <a:rPr lang="en-US" sz="1600" dirty="0" err="1"/>
              <a:t>Implementasi</a:t>
            </a:r>
            <a:r>
              <a:rPr lang="en-US" sz="1600" dirty="0"/>
              <a:t> </a:t>
            </a:r>
            <a:r>
              <a:rPr lang="en-US" sz="1600" dirty="0" err="1"/>
              <a:t>Backword</a:t>
            </a:r>
            <a:r>
              <a:rPr lang="en-US" sz="1600" dirty="0"/>
              <a:t> multistage graph </a:t>
            </a:r>
            <a:r>
              <a:rPr lang="en-US" sz="1600" dirty="0" err="1"/>
              <a:t>dengan</a:t>
            </a:r>
            <a:r>
              <a:rPr lang="en-US" sz="1600" dirty="0"/>
              <a:t> python</a:t>
            </a:r>
          </a:p>
        </p:txBody>
      </p:sp>
    </p:spTree>
    <p:extLst>
      <p:ext uri="{BB962C8B-B14F-4D97-AF65-F5344CB8AC3E}">
        <p14:creationId xmlns:p14="http://schemas.microsoft.com/office/powerpoint/2010/main" val="429006441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D2EB1F5-46EB-6A69-FC25-09F57A1CF3E8}"/>
              </a:ext>
            </a:extLst>
          </p:cNvPr>
          <p:cNvPicPr>
            <a:picLocks noChangeAspect="1"/>
          </p:cNvPicPr>
          <p:nvPr/>
        </p:nvPicPr>
        <p:blipFill>
          <a:blip r:embed="rId3"/>
          <a:stretch>
            <a:fillRect/>
          </a:stretch>
        </p:blipFill>
        <p:spPr>
          <a:xfrm>
            <a:off x="988712" y="597816"/>
            <a:ext cx="7984273" cy="4413802"/>
          </a:xfrm>
          <a:prstGeom prst="rect">
            <a:avLst/>
          </a:prstGeom>
        </p:spPr>
      </p:pic>
      <p:sp>
        <p:nvSpPr>
          <p:cNvPr id="3" name="Title 2">
            <a:extLst>
              <a:ext uri="{FF2B5EF4-FFF2-40B4-BE49-F238E27FC236}">
                <a16:creationId xmlns:a16="http://schemas.microsoft.com/office/drawing/2014/main" id="{F0567739-4279-BD35-27F0-5A506B527DBA}"/>
              </a:ext>
            </a:extLst>
          </p:cNvPr>
          <p:cNvSpPr>
            <a:spLocks noGrp="1"/>
          </p:cNvSpPr>
          <p:nvPr>
            <p:ph type="title"/>
          </p:nvPr>
        </p:nvSpPr>
        <p:spPr>
          <a:xfrm>
            <a:off x="104079" y="12516"/>
            <a:ext cx="4163150" cy="585300"/>
          </a:xfrm>
        </p:spPr>
        <p:txBody>
          <a:bodyPr/>
          <a:lstStyle/>
          <a:p>
            <a:pPr algn="l"/>
            <a:r>
              <a:rPr lang="en-US" dirty="0"/>
              <a:t>Output </a:t>
            </a:r>
            <a:r>
              <a:rPr lang="en-US" dirty="0" err="1"/>
              <a:t>backword</a:t>
            </a:r>
            <a:r>
              <a:rPr lang="en-US" dirty="0"/>
              <a:t> </a:t>
            </a:r>
          </a:p>
        </p:txBody>
      </p:sp>
      <p:sp>
        <p:nvSpPr>
          <p:cNvPr id="8" name="Rectangle 7">
            <a:extLst>
              <a:ext uri="{FF2B5EF4-FFF2-40B4-BE49-F238E27FC236}">
                <a16:creationId xmlns:a16="http://schemas.microsoft.com/office/drawing/2014/main" id="{73869D7C-3B4D-674F-B711-584E86848CA1}"/>
              </a:ext>
            </a:extLst>
          </p:cNvPr>
          <p:cNvSpPr/>
          <p:nvPr/>
        </p:nvSpPr>
        <p:spPr>
          <a:xfrm>
            <a:off x="5389756" y="1531434"/>
            <a:ext cx="3397405" cy="275063"/>
          </a:xfrm>
          <a:prstGeom prst="rect">
            <a:avLst/>
          </a:prstGeom>
          <a:noFill/>
          <a:ln w="1905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Tree>
    <p:extLst>
      <p:ext uri="{BB962C8B-B14F-4D97-AF65-F5344CB8AC3E}">
        <p14:creationId xmlns:p14="http://schemas.microsoft.com/office/powerpoint/2010/main" val="6968404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AF890B92-D44D-461B-A5E6-D4F348791F20}"/>
              </a:ext>
              <a:ext uri="{C183D7F6-B498-43B3-948B-1728B52AA6E4}">
                <adec:decorative xmlns:adec="http://schemas.microsoft.com/office/drawing/2017/decorative" val="1"/>
              </a:ext>
            </a:extLst>
          </p:cNvPr>
          <p:cNvPicPr>
            <a:picLocks noGrp="1" noChangeAspect="1"/>
          </p:cNvPicPr>
          <p:nvPr>
            <p:ph type="pic" sz="quarter" idx="17"/>
          </p:nvPr>
        </p:nvPicPr>
        <p:blipFill rotWithShape="1">
          <a:blip r:embed="rId3" cstate="email">
            <a:extLst>
              <a:ext uri="{28A0092B-C50C-407E-A947-70E740481C1C}">
                <a14:useLocalDpi xmlns:a14="http://schemas.microsoft.com/office/drawing/2010/main"/>
              </a:ext>
            </a:extLst>
          </a:blip>
          <a:srcRect/>
          <a:stretch/>
        </p:blipFill>
        <p:spPr>
          <a:xfrm>
            <a:off x="1" y="84733"/>
            <a:ext cx="9143999" cy="2458817"/>
          </a:xfrm>
        </p:spPr>
      </p:pic>
      <p:sp>
        <p:nvSpPr>
          <p:cNvPr id="12" name="Title 11">
            <a:extLst>
              <a:ext uri="{FF2B5EF4-FFF2-40B4-BE49-F238E27FC236}">
                <a16:creationId xmlns:a16="http://schemas.microsoft.com/office/drawing/2014/main" id="{94C582A2-A406-4C9B-A3DA-BA4EECAB37AC}"/>
              </a:ext>
            </a:extLst>
          </p:cNvPr>
          <p:cNvSpPr>
            <a:spLocks noGrp="1"/>
          </p:cNvSpPr>
          <p:nvPr>
            <p:ph type="title"/>
          </p:nvPr>
        </p:nvSpPr>
        <p:spPr/>
        <p:txBody>
          <a:bodyPr/>
          <a:lstStyle/>
          <a:p>
            <a:r>
              <a:rPr lang="en-US" dirty="0" err="1"/>
              <a:t>Pemograman</a:t>
            </a:r>
            <a:r>
              <a:rPr lang="en-US" dirty="0"/>
              <a:t> </a:t>
            </a:r>
            <a:r>
              <a:rPr lang="en-US" dirty="0" err="1"/>
              <a:t>dinamik</a:t>
            </a:r>
            <a:endParaRPr lang="en-US" dirty="0"/>
          </a:p>
        </p:txBody>
      </p:sp>
      <p:sp>
        <p:nvSpPr>
          <p:cNvPr id="34" name="Text Placeholder 33">
            <a:extLst>
              <a:ext uri="{FF2B5EF4-FFF2-40B4-BE49-F238E27FC236}">
                <a16:creationId xmlns:a16="http://schemas.microsoft.com/office/drawing/2014/main" id="{29455ACD-CCC6-4BEC-AA79-DC1C69D087DF}"/>
              </a:ext>
              <a:ext uri="{C183D7F6-B498-43B3-948B-1728B52AA6E4}">
                <adec:decorative xmlns:adec="http://schemas.microsoft.com/office/drawing/2017/decorative" val="1"/>
              </a:ext>
            </a:extLst>
          </p:cNvPr>
          <p:cNvSpPr>
            <a:spLocks noGrp="1"/>
          </p:cNvSpPr>
          <p:nvPr>
            <p:ph type="body" sz="quarter" idx="20"/>
          </p:nvPr>
        </p:nvSpPr>
        <p:spPr/>
        <p:txBody>
          <a:bodyPr/>
          <a:lstStyle/>
          <a:p>
            <a:endParaRPr lang="en-US" dirty="0"/>
          </a:p>
        </p:txBody>
      </p:sp>
      <p:sp>
        <p:nvSpPr>
          <p:cNvPr id="13" name="Content Placeholder 12">
            <a:extLst>
              <a:ext uri="{FF2B5EF4-FFF2-40B4-BE49-F238E27FC236}">
                <a16:creationId xmlns:a16="http://schemas.microsoft.com/office/drawing/2014/main" id="{556610ED-3E2D-4E6A-ABD0-150F203E6B46}"/>
              </a:ext>
            </a:extLst>
          </p:cNvPr>
          <p:cNvSpPr>
            <a:spLocks noGrp="1"/>
          </p:cNvSpPr>
          <p:nvPr>
            <p:ph sz="quarter" idx="19"/>
          </p:nvPr>
        </p:nvSpPr>
        <p:spPr/>
        <p:txBody>
          <a:bodyPr/>
          <a:lstStyle/>
          <a:p>
            <a:pPr marL="342900" indent="-342900">
              <a:buFont typeface="Arial" panose="020B0604020202020204" pitchFamily="34" charset="0"/>
              <a:buChar char="•"/>
            </a:pPr>
            <a:r>
              <a:rPr lang="en-US" dirty="0" err="1">
                <a:solidFill>
                  <a:schemeClr val="tx1"/>
                </a:solidFill>
              </a:rPr>
              <a:t>Abstrac</a:t>
            </a:r>
            <a:r>
              <a:rPr lang="en-US" dirty="0">
                <a:solidFill>
                  <a:schemeClr val="tx1"/>
                </a:solidFill>
              </a:rPr>
              <a:t> Data Type (ADT)</a:t>
            </a:r>
          </a:p>
          <a:p>
            <a:pPr marL="342900" indent="-342900">
              <a:buFont typeface="Arial" panose="020B0604020202020204" pitchFamily="34" charset="0"/>
              <a:buChar char="•"/>
            </a:pPr>
            <a:r>
              <a:rPr lang="en-US" dirty="0">
                <a:solidFill>
                  <a:schemeClr val="tx1"/>
                </a:solidFill>
              </a:rPr>
              <a:t>Kruskal dan Prims</a:t>
            </a:r>
          </a:p>
        </p:txBody>
      </p:sp>
      <p:pic>
        <p:nvPicPr>
          <p:cNvPr id="39" name="Picture Placeholder 38">
            <a:extLst>
              <a:ext uri="{FF2B5EF4-FFF2-40B4-BE49-F238E27FC236}">
                <a16:creationId xmlns:a16="http://schemas.microsoft.com/office/drawing/2014/main" id="{D15B262E-3234-4E0C-A890-B69314333FD8}"/>
              </a:ext>
              <a:ext uri="{C183D7F6-B498-43B3-948B-1728B52AA6E4}">
                <adec:decorative xmlns:adec="http://schemas.microsoft.com/office/drawing/2017/decorative" val="1"/>
              </a:ext>
            </a:extLst>
          </p:cNvPr>
          <p:cNvPicPr>
            <a:picLocks noGrp="1" noChangeAspect="1"/>
          </p:cNvPicPr>
          <p:nvPr>
            <p:ph type="pic" sz="quarter" idx="21"/>
          </p:nvPr>
        </p:nvPicPr>
        <p:blipFill>
          <a:blip r:embed="rId4">
            <a:extLst>
              <a:ext uri="{96DAC541-7B7A-43D3-8B79-37D633B846F1}">
                <asvg:svgBlip xmlns:asvg="http://schemas.microsoft.com/office/drawing/2016/SVG/main" r:embed="rId5"/>
              </a:ext>
            </a:extLst>
          </a:blip>
          <a:srcRect l="853" r="853"/>
          <a:stretch>
            <a:fillRect/>
          </a:stretch>
        </p:blipFill>
        <p:spPr/>
      </p:pic>
      <p:sp>
        <p:nvSpPr>
          <p:cNvPr id="2" name="Slide Number Placeholder 1">
            <a:extLst>
              <a:ext uri="{FF2B5EF4-FFF2-40B4-BE49-F238E27FC236}">
                <a16:creationId xmlns:a16="http://schemas.microsoft.com/office/drawing/2014/main" id="{7A6C6147-EB04-429F-9D41-52F18DE2322C}"/>
              </a:ext>
            </a:extLst>
          </p:cNvPr>
          <p:cNvSpPr>
            <a:spLocks noGrp="1"/>
          </p:cNvSpPr>
          <p:nvPr>
            <p:ph type="sldNum" sz="quarter" idx="4"/>
          </p:nvPr>
        </p:nvSpPr>
        <p:spPr/>
        <p:txBody>
          <a:bodyPr/>
          <a:lstStyle/>
          <a:p>
            <a:fld id="{4FAB73BC-B049-4115-A692-8D63A059BFB8}" type="slidenum">
              <a:rPr lang="en-US" smtClean="0"/>
              <a:pPr/>
              <a:t>5</a:t>
            </a:fld>
            <a:endParaRPr lang="en-US" dirty="0"/>
          </a:p>
        </p:txBody>
      </p:sp>
      <p:sp>
        <p:nvSpPr>
          <p:cNvPr id="32" name="Text Placeholder 119">
            <a:extLst>
              <a:ext uri="{FF2B5EF4-FFF2-40B4-BE49-F238E27FC236}">
                <a16:creationId xmlns:a16="http://schemas.microsoft.com/office/drawing/2014/main" id="{D9043C6D-0761-489D-8401-7F976D80BA59}"/>
              </a:ext>
              <a:ext uri="{C183D7F6-B498-43B3-948B-1728B52AA6E4}">
                <adec:decorative xmlns:adec="http://schemas.microsoft.com/office/drawing/2017/decorative" val="1"/>
              </a:ext>
            </a:extLst>
          </p:cNvPr>
          <p:cNvSpPr txBox="1">
            <a:spLocks/>
          </p:cNvSpPr>
          <p:nvPr/>
        </p:nvSpPr>
        <p:spPr>
          <a:xfrm>
            <a:off x="519795" y="4980979"/>
            <a:ext cx="130302" cy="114300"/>
          </a:xfrm>
          <a:prstGeom prst="rect">
            <a:avLst/>
          </a:prstGeom>
          <a:solidFill>
            <a:schemeClr val="accent2"/>
          </a:solidFill>
          <a:effectLst>
            <a:outerShdw blurRad="50800" dist="38100" dir="2700000" algn="tl" rotWithShape="0">
              <a:prstClr val="black">
                <a:alpha val="40000"/>
              </a:prstClr>
            </a:outerShdw>
          </a:effectLst>
        </p:spPr>
        <p:txBody>
          <a:bodyPr vert="horz" lIns="34290" tIns="34290" rIns="34290" bIns="34290" rtlCol="0">
            <a:normAutofit fontScale="25000" lnSpcReduction="20000"/>
          </a:bodyPr>
          <a:lstStyle>
            <a:lvl1pPr marL="0" indent="0" algn="l" defTabSz="914400" rtl="0" eaLnBrk="1" latinLnBrk="0" hangingPunct="1">
              <a:lnSpc>
                <a:spcPct val="90000"/>
              </a:lnSpc>
              <a:spcBef>
                <a:spcPts val="1200"/>
              </a:spcBef>
              <a:spcAft>
                <a:spcPts val="200"/>
              </a:spcAft>
              <a:buClr>
                <a:schemeClr val="accent1"/>
              </a:buClr>
              <a:buSzPct val="100000"/>
              <a:buFont typeface="Arial" panose="020B0604020202020204" pitchFamily="34" charset="0"/>
              <a:buNone/>
              <a:defRPr sz="2000" kern="1200">
                <a:solidFill>
                  <a:schemeClr val="tx1">
                    <a:alpha val="0"/>
                  </a:schemeClr>
                </a:solidFill>
                <a:latin typeface="+mn-lt"/>
                <a:ea typeface="+mn-ea"/>
                <a:cs typeface="+mn-cs"/>
              </a:defRPr>
            </a:lvl1pPr>
            <a:lvl2pPr marL="4572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800" kern="1200">
                <a:solidFill>
                  <a:schemeClr val="tx1"/>
                </a:solidFill>
                <a:latin typeface="+mn-lt"/>
                <a:ea typeface="+mn-ea"/>
                <a:cs typeface="+mn-cs"/>
              </a:defRPr>
            </a:lvl2pPr>
            <a:lvl3pPr marL="6858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600" kern="1200">
                <a:solidFill>
                  <a:schemeClr val="tx1"/>
                </a:solidFill>
                <a:latin typeface="+mn-lt"/>
                <a:ea typeface="+mn-ea"/>
                <a:cs typeface="+mn-cs"/>
              </a:defRPr>
            </a:lvl3pPr>
            <a:lvl4pPr marL="9144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kern="1200">
                <a:solidFill>
                  <a:schemeClr val="tx1"/>
                </a:solidFill>
                <a:latin typeface="+mn-lt"/>
                <a:ea typeface="+mn-ea"/>
                <a:cs typeface="+mn-cs"/>
              </a:defRPr>
            </a:lvl4pPr>
            <a:lvl5pPr marL="11430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endParaRPr lang="en-US" sz="1500" dirty="0"/>
          </a:p>
        </p:txBody>
      </p:sp>
      <p:sp>
        <p:nvSpPr>
          <p:cNvPr id="40" name="Freeform: Shape 39">
            <a:extLst>
              <a:ext uri="{FF2B5EF4-FFF2-40B4-BE49-F238E27FC236}">
                <a16:creationId xmlns:a16="http://schemas.microsoft.com/office/drawing/2014/main" id="{CD5E95B5-674E-4A3A-A7C5-83CFC41142E0}"/>
              </a:ext>
              <a:ext uri="{C183D7F6-B498-43B3-948B-1728B52AA6E4}">
                <adec:decorative xmlns:adec="http://schemas.microsoft.com/office/drawing/2017/decorative" val="1"/>
              </a:ext>
            </a:extLst>
          </p:cNvPr>
          <p:cNvSpPr/>
          <p:nvPr/>
        </p:nvSpPr>
        <p:spPr>
          <a:xfrm>
            <a:off x="0" y="0"/>
            <a:ext cx="6246965" cy="342900"/>
          </a:xfrm>
          <a:custGeom>
            <a:avLst/>
            <a:gdLst>
              <a:gd name="connsiteX0" fmla="*/ 0 w 8329286"/>
              <a:gd name="connsiteY0" fmla="*/ 0 h 457200"/>
              <a:gd name="connsiteX1" fmla="*/ 8329286 w 8329286"/>
              <a:gd name="connsiteY1" fmla="*/ 0 h 457200"/>
              <a:gd name="connsiteX2" fmla="*/ 7982281 w 8329286"/>
              <a:gd name="connsiteY2" fmla="*/ 457200 h 457200"/>
              <a:gd name="connsiteX3" fmla="*/ 0 w 832928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8329286" h="457200">
                <a:moveTo>
                  <a:pt x="0" y="0"/>
                </a:moveTo>
                <a:lnTo>
                  <a:pt x="8329286" y="0"/>
                </a:lnTo>
                <a:lnTo>
                  <a:pt x="7982281" y="457200"/>
                </a:lnTo>
                <a:lnTo>
                  <a:pt x="0" y="457200"/>
                </a:lnTo>
                <a:close/>
              </a:path>
            </a:pathLst>
          </a:cu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Tree>
    <p:extLst>
      <p:ext uri="{BB962C8B-B14F-4D97-AF65-F5344CB8AC3E}">
        <p14:creationId xmlns:p14="http://schemas.microsoft.com/office/powerpoint/2010/main" val="169068080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8511A1C-86D1-4A06-B339-EF25D997BFA4}"/>
              </a:ext>
            </a:extLst>
          </p:cNvPr>
          <p:cNvSpPr>
            <a:spLocks noGrp="1"/>
          </p:cNvSpPr>
          <p:nvPr>
            <p:ph type="title"/>
          </p:nvPr>
        </p:nvSpPr>
        <p:spPr/>
        <p:txBody>
          <a:bodyPr/>
          <a:lstStyle/>
          <a:p>
            <a:r>
              <a:rPr lang="en-US" dirty="0"/>
              <a:t>Hash table</a:t>
            </a:r>
            <a:endParaRPr lang="en-ID" dirty="0"/>
          </a:p>
        </p:txBody>
      </p:sp>
      <p:sp>
        <p:nvSpPr>
          <p:cNvPr id="6" name="Title 5">
            <a:extLst>
              <a:ext uri="{FF2B5EF4-FFF2-40B4-BE49-F238E27FC236}">
                <a16:creationId xmlns:a16="http://schemas.microsoft.com/office/drawing/2014/main" id="{D30098E5-00EF-48DF-BEF0-857F804589C9}"/>
              </a:ext>
            </a:extLst>
          </p:cNvPr>
          <p:cNvSpPr>
            <a:spLocks noGrp="1"/>
          </p:cNvSpPr>
          <p:nvPr>
            <p:ph type="title" idx="2"/>
          </p:nvPr>
        </p:nvSpPr>
        <p:spPr/>
        <p:txBody>
          <a:bodyPr/>
          <a:lstStyle/>
          <a:p>
            <a:r>
              <a:rPr lang="en-US" dirty="0"/>
              <a:t>06</a:t>
            </a:r>
            <a:endParaRPr lang="en-ID" dirty="0"/>
          </a:p>
        </p:txBody>
      </p:sp>
      <p:sp>
        <p:nvSpPr>
          <p:cNvPr id="5" name="Subtitle 4">
            <a:extLst>
              <a:ext uri="{FF2B5EF4-FFF2-40B4-BE49-F238E27FC236}">
                <a16:creationId xmlns:a16="http://schemas.microsoft.com/office/drawing/2014/main" id="{9B20B5BC-376F-4CB0-BB48-6FB1B1C70452}"/>
              </a:ext>
            </a:extLst>
          </p:cNvPr>
          <p:cNvSpPr>
            <a:spLocks noGrp="1"/>
          </p:cNvSpPr>
          <p:nvPr>
            <p:ph type="subTitle" idx="1"/>
          </p:nvPr>
        </p:nvSpPr>
        <p:spPr/>
        <p:txBody>
          <a:bodyPr/>
          <a:lstStyle/>
          <a:p>
            <a:r>
              <a:rPr lang="en-US" dirty="0" err="1"/>
              <a:t>Tabel</a:t>
            </a:r>
            <a:r>
              <a:rPr lang="en-US" dirty="0"/>
              <a:t> hash</a:t>
            </a:r>
            <a:endParaRPr lang="en-ID" dirty="0"/>
          </a:p>
        </p:txBody>
      </p:sp>
    </p:spTree>
    <p:extLst>
      <p:ext uri="{BB962C8B-B14F-4D97-AF65-F5344CB8AC3E}">
        <p14:creationId xmlns:p14="http://schemas.microsoft.com/office/powerpoint/2010/main" val="152861388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1FC5837-30D2-49EB-87ED-094BD1618663}"/>
              </a:ext>
            </a:extLst>
          </p:cNvPr>
          <p:cNvSpPr>
            <a:spLocks noGrp="1"/>
          </p:cNvSpPr>
          <p:nvPr>
            <p:ph type="body" idx="1"/>
          </p:nvPr>
        </p:nvSpPr>
        <p:spPr>
          <a:xfrm>
            <a:off x="1164579" y="1456660"/>
            <a:ext cx="6597187" cy="2594345"/>
          </a:xfrm>
        </p:spPr>
        <p:txBody>
          <a:bodyPr/>
          <a:lstStyle/>
          <a:p>
            <a:r>
              <a:rPr lang="en-ID" i="1" dirty="0"/>
              <a:t>Hash table</a:t>
            </a:r>
            <a:r>
              <a:rPr lang="en-ID" dirty="0"/>
              <a:t> </a:t>
            </a:r>
            <a:r>
              <a:rPr lang="en-ID" dirty="0" err="1"/>
              <a:t>merupakan</a:t>
            </a:r>
            <a:r>
              <a:rPr lang="en-ID" dirty="0"/>
              <a:t> </a:t>
            </a:r>
            <a:r>
              <a:rPr lang="en-ID" dirty="0" err="1"/>
              <a:t>struktur</a:t>
            </a:r>
            <a:r>
              <a:rPr lang="en-ID" dirty="0"/>
              <a:t> data yang </a:t>
            </a:r>
            <a:r>
              <a:rPr lang="en-ID" dirty="0" err="1"/>
              <a:t>secara</a:t>
            </a:r>
            <a:r>
              <a:rPr lang="en-ID" dirty="0"/>
              <a:t> </a:t>
            </a:r>
            <a:r>
              <a:rPr lang="en-ID" dirty="0" err="1"/>
              <a:t>asosiatif</a:t>
            </a:r>
            <a:r>
              <a:rPr lang="en-ID" dirty="0"/>
              <a:t> </a:t>
            </a:r>
            <a:r>
              <a:rPr lang="en-ID" dirty="0" err="1"/>
              <a:t>menyimpan</a:t>
            </a:r>
            <a:r>
              <a:rPr lang="en-ID" dirty="0"/>
              <a:t> data. </a:t>
            </a:r>
            <a:r>
              <a:rPr lang="en-ID" dirty="0" err="1"/>
              <a:t>Dalam</a:t>
            </a:r>
            <a:r>
              <a:rPr lang="en-ID" dirty="0"/>
              <a:t> </a:t>
            </a:r>
            <a:r>
              <a:rPr lang="en-ID" dirty="0" err="1"/>
              <a:t>hal</a:t>
            </a:r>
            <a:r>
              <a:rPr lang="en-ID" dirty="0"/>
              <a:t> </a:t>
            </a:r>
            <a:r>
              <a:rPr lang="en-ID" dirty="0" err="1"/>
              <a:t>ini</a:t>
            </a:r>
            <a:r>
              <a:rPr lang="en-ID" dirty="0"/>
              <a:t>, data </a:t>
            </a:r>
            <a:r>
              <a:rPr lang="en-ID" dirty="0" err="1"/>
              <a:t>disimpan</a:t>
            </a:r>
            <a:r>
              <a:rPr lang="en-ID" dirty="0"/>
              <a:t> </a:t>
            </a:r>
            <a:r>
              <a:rPr lang="en-ID" dirty="0" err="1"/>
              <a:t>dalam</a:t>
            </a:r>
            <a:r>
              <a:rPr lang="en-ID" dirty="0"/>
              <a:t> format </a:t>
            </a:r>
            <a:r>
              <a:rPr lang="en-ID" i="1" dirty="0"/>
              <a:t>array</a:t>
            </a:r>
            <a:r>
              <a:rPr lang="en-ID" dirty="0"/>
              <a:t>, di mana </a:t>
            </a:r>
            <a:r>
              <a:rPr lang="en-ID" dirty="0" err="1"/>
              <a:t>setiap</a:t>
            </a:r>
            <a:r>
              <a:rPr lang="en-ID" dirty="0"/>
              <a:t> </a:t>
            </a:r>
            <a:r>
              <a:rPr lang="en-ID" dirty="0" err="1"/>
              <a:t>nilai</a:t>
            </a:r>
            <a:r>
              <a:rPr lang="en-ID" dirty="0"/>
              <a:t> data </a:t>
            </a:r>
            <a:r>
              <a:rPr lang="en-ID" dirty="0" err="1"/>
              <a:t>memiliki</a:t>
            </a:r>
            <a:r>
              <a:rPr lang="en-ID" dirty="0"/>
              <a:t> </a:t>
            </a:r>
            <a:r>
              <a:rPr lang="en-ID" dirty="0" err="1"/>
              <a:t>nilai</a:t>
            </a:r>
            <a:r>
              <a:rPr lang="en-ID" dirty="0"/>
              <a:t> </a:t>
            </a:r>
            <a:r>
              <a:rPr lang="en-ID" dirty="0" err="1"/>
              <a:t>indeks</a:t>
            </a:r>
            <a:r>
              <a:rPr lang="en-ID" dirty="0"/>
              <a:t> </a:t>
            </a:r>
            <a:r>
              <a:rPr lang="en-ID" dirty="0" err="1"/>
              <a:t>uniknya</a:t>
            </a:r>
            <a:r>
              <a:rPr lang="en-ID" dirty="0"/>
              <a:t> </a:t>
            </a:r>
            <a:r>
              <a:rPr lang="en-ID" dirty="0" err="1"/>
              <a:t>sendiri</a:t>
            </a:r>
            <a:r>
              <a:rPr lang="en-ID" dirty="0"/>
              <a:t>. </a:t>
            </a:r>
            <a:r>
              <a:rPr lang="en-ID" dirty="0" err="1"/>
              <a:t>Akses</a:t>
            </a:r>
            <a:r>
              <a:rPr lang="en-ID" dirty="0"/>
              <a:t> data </a:t>
            </a:r>
            <a:r>
              <a:rPr lang="en-ID" dirty="0" err="1"/>
              <a:t>akan</a:t>
            </a:r>
            <a:r>
              <a:rPr lang="en-ID" dirty="0"/>
              <a:t> </a:t>
            </a:r>
            <a:r>
              <a:rPr lang="en-ID" dirty="0" err="1"/>
              <a:t>menjadi</a:t>
            </a:r>
            <a:r>
              <a:rPr lang="en-ID" dirty="0"/>
              <a:t> </a:t>
            </a:r>
            <a:r>
              <a:rPr lang="en-ID" dirty="0" err="1"/>
              <a:t>sangat</a:t>
            </a:r>
            <a:r>
              <a:rPr lang="en-ID" dirty="0"/>
              <a:t> </a:t>
            </a:r>
            <a:r>
              <a:rPr lang="en-ID" dirty="0" err="1"/>
              <a:t>cepat</a:t>
            </a:r>
            <a:r>
              <a:rPr lang="en-ID" dirty="0"/>
              <a:t> </a:t>
            </a:r>
            <a:r>
              <a:rPr lang="en-ID" dirty="0" err="1"/>
              <a:t>jika</a:t>
            </a:r>
            <a:r>
              <a:rPr lang="en-ID" dirty="0"/>
              <a:t> Anda </a:t>
            </a:r>
            <a:r>
              <a:rPr lang="en-ID" dirty="0" err="1"/>
              <a:t>mengetahui</a:t>
            </a:r>
            <a:r>
              <a:rPr lang="en-ID" dirty="0"/>
              <a:t> </a:t>
            </a:r>
            <a:r>
              <a:rPr lang="en-ID" dirty="0" err="1"/>
              <a:t>indeks</a:t>
            </a:r>
            <a:r>
              <a:rPr lang="en-ID" dirty="0"/>
              <a:t> </a:t>
            </a:r>
            <a:r>
              <a:rPr lang="en-ID" dirty="0" err="1"/>
              <a:t>dari</a:t>
            </a:r>
            <a:r>
              <a:rPr lang="en-ID" dirty="0"/>
              <a:t> data yang </a:t>
            </a:r>
            <a:r>
              <a:rPr lang="en-ID" dirty="0" err="1"/>
              <a:t>diinginkan</a:t>
            </a:r>
            <a:r>
              <a:rPr lang="en-ID" dirty="0"/>
              <a:t>. </a:t>
            </a:r>
          </a:p>
        </p:txBody>
      </p:sp>
      <p:sp>
        <p:nvSpPr>
          <p:cNvPr id="3" name="Title 2">
            <a:extLst>
              <a:ext uri="{FF2B5EF4-FFF2-40B4-BE49-F238E27FC236}">
                <a16:creationId xmlns:a16="http://schemas.microsoft.com/office/drawing/2014/main" id="{3925B709-C01C-49B0-A2E0-115FF02E0F7A}"/>
              </a:ext>
            </a:extLst>
          </p:cNvPr>
          <p:cNvSpPr>
            <a:spLocks noGrp="1"/>
          </p:cNvSpPr>
          <p:nvPr>
            <p:ph type="title"/>
          </p:nvPr>
        </p:nvSpPr>
        <p:spPr/>
        <p:txBody>
          <a:bodyPr/>
          <a:lstStyle/>
          <a:p>
            <a:r>
              <a:rPr lang="en-US" dirty="0"/>
              <a:t>Hash table</a:t>
            </a:r>
            <a:endParaRPr lang="en-ID" dirty="0"/>
          </a:p>
        </p:txBody>
      </p:sp>
    </p:spTree>
    <p:extLst>
      <p:ext uri="{BB962C8B-B14F-4D97-AF65-F5344CB8AC3E}">
        <p14:creationId xmlns:p14="http://schemas.microsoft.com/office/powerpoint/2010/main" val="206098627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DE0644F-34DF-40CB-B459-F3318B0CA12C}"/>
              </a:ext>
            </a:extLst>
          </p:cNvPr>
          <p:cNvSpPr>
            <a:spLocks noGrp="1"/>
          </p:cNvSpPr>
          <p:nvPr>
            <p:ph type="body" idx="1"/>
          </p:nvPr>
        </p:nvSpPr>
        <p:spPr>
          <a:xfrm>
            <a:off x="941296" y="1586164"/>
            <a:ext cx="6352639" cy="2390412"/>
          </a:xfrm>
        </p:spPr>
        <p:txBody>
          <a:bodyPr/>
          <a:lstStyle/>
          <a:p>
            <a:r>
              <a:rPr lang="en-ID" dirty="0"/>
              <a:t>Hashing </a:t>
            </a:r>
            <a:r>
              <a:rPr lang="en-ID" dirty="0" err="1"/>
              <a:t>adalah</a:t>
            </a:r>
            <a:r>
              <a:rPr lang="en-ID" dirty="0"/>
              <a:t> proses </a:t>
            </a:r>
            <a:r>
              <a:rPr lang="en-ID" dirty="0" err="1"/>
              <a:t>mengubah</a:t>
            </a:r>
            <a:r>
              <a:rPr lang="en-ID" dirty="0"/>
              <a:t> input (</a:t>
            </a:r>
            <a:r>
              <a:rPr lang="en-ID" dirty="0" err="1"/>
              <a:t>biasanya</a:t>
            </a:r>
            <a:r>
              <a:rPr lang="en-ID" dirty="0"/>
              <a:t> data </a:t>
            </a:r>
            <a:r>
              <a:rPr lang="en-ID" dirty="0" err="1"/>
              <a:t>dengan</a:t>
            </a:r>
            <a:r>
              <a:rPr lang="en-ID" dirty="0"/>
              <a:t> </a:t>
            </a:r>
            <a:r>
              <a:rPr lang="en-ID" dirty="0" err="1"/>
              <a:t>ukuran</a:t>
            </a:r>
            <a:r>
              <a:rPr lang="en-ID" dirty="0"/>
              <a:t> </a:t>
            </a:r>
            <a:r>
              <a:rPr lang="en-ID" dirty="0" err="1"/>
              <a:t>atau</a:t>
            </a:r>
            <a:r>
              <a:rPr lang="en-ID" dirty="0"/>
              <a:t> </a:t>
            </a:r>
            <a:r>
              <a:rPr lang="en-ID" dirty="0" err="1"/>
              <a:t>panjang</a:t>
            </a:r>
            <a:r>
              <a:rPr lang="en-ID" dirty="0"/>
              <a:t> yang </a:t>
            </a:r>
            <a:r>
              <a:rPr lang="en-ID" dirty="0" err="1"/>
              <a:t>bervariasi</a:t>
            </a:r>
            <a:r>
              <a:rPr lang="en-ID" dirty="0"/>
              <a:t>) </a:t>
            </a:r>
            <a:r>
              <a:rPr lang="en-ID" dirty="0" err="1"/>
              <a:t>menjadi</a:t>
            </a:r>
            <a:r>
              <a:rPr lang="en-ID" dirty="0"/>
              <a:t> output </a:t>
            </a:r>
            <a:r>
              <a:rPr lang="en-ID" dirty="0" err="1"/>
              <a:t>dengan</a:t>
            </a:r>
            <a:r>
              <a:rPr lang="en-ID" dirty="0"/>
              <a:t> </a:t>
            </a:r>
            <a:r>
              <a:rPr lang="en-ID" dirty="0" err="1"/>
              <a:t>ukuran</a:t>
            </a:r>
            <a:r>
              <a:rPr lang="en-ID" dirty="0"/>
              <a:t> </a:t>
            </a:r>
            <a:r>
              <a:rPr lang="en-ID" dirty="0" err="1"/>
              <a:t>tetap</a:t>
            </a:r>
            <a:r>
              <a:rPr lang="en-ID" dirty="0"/>
              <a:t>, </a:t>
            </a:r>
            <a:r>
              <a:rPr lang="en-ID" dirty="0" err="1"/>
              <a:t>biasanya</a:t>
            </a:r>
            <a:r>
              <a:rPr lang="en-ID" dirty="0"/>
              <a:t> </a:t>
            </a:r>
            <a:r>
              <a:rPr lang="en-ID" dirty="0" err="1"/>
              <a:t>dalam</a:t>
            </a:r>
            <a:r>
              <a:rPr lang="en-ID" dirty="0"/>
              <a:t> </a:t>
            </a:r>
            <a:r>
              <a:rPr lang="en-ID" dirty="0" err="1"/>
              <a:t>bentuk</a:t>
            </a:r>
            <a:r>
              <a:rPr lang="en-ID" dirty="0"/>
              <a:t> </a:t>
            </a:r>
            <a:r>
              <a:rPr lang="en-ID" dirty="0" err="1"/>
              <a:t>angka</a:t>
            </a:r>
            <a:r>
              <a:rPr lang="en-ID" dirty="0"/>
              <a:t> </a:t>
            </a:r>
            <a:r>
              <a:rPr lang="en-ID" dirty="0" err="1"/>
              <a:t>atau</a:t>
            </a:r>
            <a:r>
              <a:rPr lang="en-ID" dirty="0"/>
              <a:t> string yang </a:t>
            </a:r>
            <a:r>
              <a:rPr lang="en-ID" dirty="0" err="1"/>
              <a:t>mewakili</a:t>
            </a:r>
            <a:r>
              <a:rPr lang="en-ID" dirty="0"/>
              <a:t> input </a:t>
            </a:r>
            <a:r>
              <a:rPr lang="en-ID" dirty="0" err="1"/>
              <a:t>tersebut</a:t>
            </a:r>
            <a:r>
              <a:rPr lang="en-ID" dirty="0"/>
              <a:t>. Proses </a:t>
            </a:r>
            <a:r>
              <a:rPr lang="en-ID" dirty="0" err="1"/>
              <a:t>ini</a:t>
            </a:r>
            <a:r>
              <a:rPr lang="en-ID" dirty="0"/>
              <a:t> </a:t>
            </a:r>
            <a:r>
              <a:rPr lang="en-ID" dirty="0" err="1"/>
              <a:t>dilakukan</a:t>
            </a:r>
            <a:r>
              <a:rPr lang="en-ID" dirty="0"/>
              <a:t> </a:t>
            </a:r>
            <a:r>
              <a:rPr lang="en-ID" dirty="0" err="1"/>
              <a:t>menggunakan</a:t>
            </a:r>
            <a:r>
              <a:rPr lang="en-ID" dirty="0"/>
              <a:t> </a:t>
            </a:r>
            <a:r>
              <a:rPr lang="en-ID" dirty="0" err="1"/>
              <a:t>fungsi</a:t>
            </a:r>
            <a:r>
              <a:rPr lang="en-ID" dirty="0"/>
              <a:t> hash. </a:t>
            </a:r>
          </a:p>
        </p:txBody>
      </p:sp>
      <p:sp>
        <p:nvSpPr>
          <p:cNvPr id="3" name="Title 2">
            <a:extLst>
              <a:ext uri="{FF2B5EF4-FFF2-40B4-BE49-F238E27FC236}">
                <a16:creationId xmlns:a16="http://schemas.microsoft.com/office/drawing/2014/main" id="{B0D7A097-92E3-493F-AA82-30073D297F90}"/>
              </a:ext>
            </a:extLst>
          </p:cNvPr>
          <p:cNvSpPr>
            <a:spLocks noGrp="1"/>
          </p:cNvSpPr>
          <p:nvPr>
            <p:ph type="title"/>
          </p:nvPr>
        </p:nvSpPr>
        <p:spPr/>
        <p:txBody>
          <a:bodyPr/>
          <a:lstStyle/>
          <a:p>
            <a:r>
              <a:rPr lang="en-ID" b="1" dirty="0"/>
              <a:t>hashing </a:t>
            </a:r>
            <a:endParaRPr lang="en-ID" dirty="0"/>
          </a:p>
        </p:txBody>
      </p:sp>
    </p:spTree>
    <p:extLst>
      <p:ext uri="{BB962C8B-B14F-4D97-AF65-F5344CB8AC3E}">
        <p14:creationId xmlns:p14="http://schemas.microsoft.com/office/powerpoint/2010/main" val="237291446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80B52CB-8DD2-4DB7-B138-A23A66B67F53}"/>
              </a:ext>
            </a:extLst>
          </p:cNvPr>
          <p:cNvSpPr>
            <a:spLocks noGrp="1"/>
          </p:cNvSpPr>
          <p:nvPr>
            <p:ph type="body" idx="1"/>
          </p:nvPr>
        </p:nvSpPr>
        <p:spPr>
          <a:xfrm>
            <a:off x="1122050" y="1626781"/>
            <a:ext cx="6809838" cy="2296633"/>
          </a:xfrm>
        </p:spPr>
        <p:txBody>
          <a:bodyPr/>
          <a:lstStyle/>
          <a:p>
            <a:r>
              <a:rPr lang="en-ID" dirty="0" err="1"/>
              <a:t>Fungsi</a:t>
            </a:r>
            <a:r>
              <a:rPr lang="en-ID" dirty="0"/>
              <a:t> hash </a:t>
            </a:r>
            <a:r>
              <a:rPr lang="en-ID" dirty="0" err="1"/>
              <a:t>adalah</a:t>
            </a:r>
            <a:r>
              <a:rPr lang="en-ID" dirty="0"/>
              <a:t> </a:t>
            </a:r>
            <a:r>
              <a:rPr lang="en-ID" dirty="0" err="1"/>
              <a:t>fungsi</a:t>
            </a:r>
            <a:r>
              <a:rPr lang="en-ID" dirty="0"/>
              <a:t> </a:t>
            </a:r>
            <a:r>
              <a:rPr lang="en-ID" dirty="0" err="1"/>
              <a:t>matematika</a:t>
            </a:r>
            <a:r>
              <a:rPr lang="en-ID" dirty="0"/>
              <a:t> yang </a:t>
            </a:r>
            <a:r>
              <a:rPr lang="en-ID" dirty="0" err="1"/>
              <a:t>mengubah</a:t>
            </a:r>
            <a:r>
              <a:rPr lang="en-ID" dirty="0"/>
              <a:t> data digital </a:t>
            </a:r>
            <a:r>
              <a:rPr lang="en-ID" dirty="0" err="1"/>
              <a:t>apa</a:t>
            </a:r>
            <a:r>
              <a:rPr lang="en-ID" dirty="0"/>
              <a:t> pun </a:t>
            </a:r>
            <a:r>
              <a:rPr lang="en-ID" dirty="0" err="1"/>
              <a:t>menjadi</a:t>
            </a:r>
            <a:r>
              <a:rPr lang="en-ID" dirty="0"/>
              <a:t> string </a:t>
            </a:r>
            <a:r>
              <a:rPr lang="en-ID" dirty="0" err="1"/>
              <a:t>keluaran</a:t>
            </a:r>
            <a:r>
              <a:rPr lang="en-ID" dirty="0"/>
              <a:t> </a:t>
            </a:r>
            <a:r>
              <a:rPr lang="en-ID" dirty="0" err="1"/>
              <a:t>dengan</a:t>
            </a:r>
            <a:r>
              <a:rPr lang="en-ID" dirty="0"/>
              <a:t> </a:t>
            </a:r>
            <a:r>
              <a:rPr lang="en-ID" dirty="0" err="1"/>
              <a:t>jumlah</a:t>
            </a:r>
            <a:r>
              <a:rPr lang="en-ID" dirty="0"/>
              <a:t> </a:t>
            </a:r>
            <a:r>
              <a:rPr lang="en-ID" dirty="0" err="1"/>
              <a:t>karakter</a:t>
            </a:r>
            <a:r>
              <a:rPr lang="en-ID" dirty="0"/>
              <a:t> </a:t>
            </a:r>
            <a:r>
              <a:rPr lang="en-ID" dirty="0" err="1"/>
              <a:t>tetap</a:t>
            </a:r>
            <a:r>
              <a:rPr lang="en-ID" dirty="0"/>
              <a:t>. Hashing </a:t>
            </a:r>
            <a:r>
              <a:rPr lang="en-ID" dirty="0" err="1"/>
              <a:t>adalah</a:t>
            </a:r>
            <a:r>
              <a:rPr lang="en-ID" dirty="0"/>
              <a:t> </a:t>
            </a:r>
            <a:r>
              <a:rPr lang="en-ID" dirty="0" err="1"/>
              <a:t>tindakan</a:t>
            </a:r>
            <a:r>
              <a:rPr lang="en-ID" dirty="0"/>
              <a:t> </a:t>
            </a:r>
            <a:r>
              <a:rPr lang="en-ID" dirty="0" err="1"/>
              <a:t>satu</a:t>
            </a:r>
            <a:r>
              <a:rPr lang="en-ID" dirty="0"/>
              <a:t> </a:t>
            </a:r>
            <a:r>
              <a:rPr lang="en-ID" dirty="0" err="1"/>
              <a:t>arah</a:t>
            </a:r>
            <a:r>
              <a:rPr lang="en-ID" dirty="0"/>
              <a:t> </a:t>
            </a:r>
            <a:r>
              <a:rPr lang="en-ID" dirty="0" err="1"/>
              <a:t>untuk</a:t>
            </a:r>
            <a:r>
              <a:rPr lang="en-ID" dirty="0"/>
              <a:t> </a:t>
            </a:r>
            <a:r>
              <a:rPr lang="en-ID" dirty="0" err="1"/>
              <a:t>mengubah</a:t>
            </a:r>
            <a:r>
              <a:rPr lang="en-ID" dirty="0"/>
              <a:t> data (</a:t>
            </a:r>
            <a:r>
              <a:rPr lang="en-ID" dirty="0" err="1"/>
              <a:t>disebut</a:t>
            </a:r>
            <a:r>
              <a:rPr lang="en-ID" dirty="0"/>
              <a:t> </a:t>
            </a:r>
            <a:r>
              <a:rPr lang="en-ID" dirty="0" err="1"/>
              <a:t>pesan</a:t>
            </a:r>
            <a:r>
              <a:rPr lang="en-ID" dirty="0"/>
              <a:t>) </a:t>
            </a:r>
            <a:r>
              <a:rPr lang="en-ID" dirty="0" err="1"/>
              <a:t>menjadi</a:t>
            </a:r>
            <a:r>
              <a:rPr lang="en-ID" dirty="0"/>
              <a:t> output (</a:t>
            </a:r>
            <a:r>
              <a:rPr lang="en-ID" dirty="0" err="1"/>
              <a:t>disebut</a:t>
            </a:r>
            <a:r>
              <a:rPr lang="en-ID" dirty="0"/>
              <a:t> hash).</a:t>
            </a:r>
          </a:p>
          <a:p>
            <a:endParaRPr lang="en-ID" dirty="0"/>
          </a:p>
        </p:txBody>
      </p:sp>
      <p:sp>
        <p:nvSpPr>
          <p:cNvPr id="3" name="Title 2">
            <a:extLst>
              <a:ext uri="{FF2B5EF4-FFF2-40B4-BE49-F238E27FC236}">
                <a16:creationId xmlns:a16="http://schemas.microsoft.com/office/drawing/2014/main" id="{534DD7AD-5424-43FE-8A2E-5A1CDECE1D9E}"/>
              </a:ext>
            </a:extLst>
          </p:cNvPr>
          <p:cNvSpPr>
            <a:spLocks noGrp="1"/>
          </p:cNvSpPr>
          <p:nvPr>
            <p:ph type="title"/>
          </p:nvPr>
        </p:nvSpPr>
        <p:spPr/>
        <p:txBody>
          <a:bodyPr/>
          <a:lstStyle/>
          <a:p>
            <a:r>
              <a:rPr lang="en-ID" b="1" dirty="0" err="1"/>
              <a:t>fungsi</a:t>
            </a:r>
            <a:r>
              <a:rPr lang="en-ID" b="1" dirty="0"/>
              <a:t> hash </a:t>
            </a:r>
            <a:endParaRPr lang="en-ID" dirty="0"/>
          </a:p>
        </p:txBody>
      </p:sp>
    </p:spTree>
    <p:extLst>
      <p:ext uri="{BB962C8B-B14F-4D97-AF65-F5344CB8AC3E}">
        <p14:creationId xmlns:p14="http://schemas.microsoft.com/office/powerpoint/2010/main" val="36589157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A7A4B57-9DFA-4453-9129-D975C40253A8}"/>
              </a:ext>
            </a:extLst>
          </p:cNvPr>
          <p:cNvSpPr>
            <a:spLocks noGrp="1"/>
          </p:cNvSpPr>
          <p:nvPr>
            <p:ph type="title"/>
          </p:nvPr>
        </p:nvSpPr>
        <p:spPr/>
        <p:txBody>
          <a:bodyPr/>
          <a:lstStyle/>
          <a:p>
            <a:r>
              <a:rPr lang="en-US" dirty="0" err="1"/>
              <a:t>Implementasi</a:t>
            </a:r>
            <a:r>
              <a:rPr lang="en-US" dirty="0"/>
              <a:t> table hash</a:t>
            </a:r>
            <a:endParaRPr lang="en-ID" dirty="0"/>
          </a:p>
        </p:txBody>
      </p:sp>
      <p:pic>
        <p:nvPicPr>
          <p:cNvPr id="4" name="Picture 3">
            <a:hlinkClick r:id="rId2" action="ppaction://hlinkfile"/>
            <a:extLst>
              <a:ext uri="{FF2B5EF4-FFF2-40B4-BE49-F238E27FC236}">
                <a16:creationId xmlns:a16="http://schemas.microsoft.com/office/drawing/2014/main" id="{3ECF4FBB-D449-4804-B939-492F83F078A1}"/>
              </a:ext>
            </a:extLst>
          </p:cNvPr>
          <p:cNvPicPr>
            <a:picLocks noChangeAspect="1"/>
          </p:cNvPicPr>
          <p:nvPr/>
        </p:nvPicPr>
        <p:blipFill>
          <a:blip r:embed="rId3"/>
          <a:stretch>
            <a:fillRect/>
          </a:stretch>
        </p:blipFill>
        <p:spPr>
          <a:xfrm>
            <a:off x="2536962" y="1918900"/>
            <a:ext cx="4070075" cy="2289418"/>
          </a:xfrm>
          <a:prstGeom prst="rect">
            <a:avLst/>
          </a:prstGeom>
        </p:spPr>
      </p:pic>
    </p:spTree>
    <p:extLst>
      <p:ext uri="{BB962C8B-B14F-4D97-AF65-F5344CB8AC3E}">
        <p14:creationId xmlns:p14="http://schemas.microsoft.com/office/powerpoint/2010/main" val="96755082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5D6E79-9E93-42BE-9587-4EB9DEA24F26}"/>
              </a:ext>
            </a:extLst>
          </p:cNvPr>
          <p:cNvSpPr>
            <a:spLocks noGrp="1"/>
          </p:cNvSpPr>
          <p:nvPr>
            <p:ph type="body" idx="1"/>
          </p:nvPr>
        </p:nvSpPr>
        <p:spPr/>
        <p:txBody>
          <a:bodyPr/>
          <a:lstStyle/>
          <a:p>
            <a:endParaRPr lang="en-ID"/>
          </a:p>
        </p:txBody>
      </p:sp>
      <p:sp>
        <p:nvSpPr>
          <p:cNvPr id="3" name="Title 2">
            <a:extLst>
              <a:ext uri="{FF2B5EF4-FFF2-40B4-BE49-F238E27FC236}">
                <a16:creationId xmlns:a16="http://schemas.microsoft.com/office/drawing/2014/main" id="{EE0021FF-D01A-47C0-BDF5-FB4496DDE2FB}"/>
              </a:ext>
            </a:extLst>
          </p:cNvPr>
          <p:cNvSpPr>
            <a:spLocks noGrp="1"/>
          </p:cNvSpPr>
          <p:nvPr>
            <p:ph type="title"/>
          </p:nvPr>
        </p:nvSpPr>
        <p:spPr/>
        <p:txBody>
          <a:bodyPr/>
          <a:lstStyle/>
          <a:p>
            <a:r>
              <a:rPr lang="en-US" dirty="0" err="1"/>
              <a:t>Simulasi</a:t>
            </a:r>
            <a:r>
              <a:rPr lang="en-US" dirty="0"/>
              <a:t> Teknik </a:t>
            </a:r>
            <a:r>
              <a:rPr lang="en-US" dirty="0" err="1"/>
              <a:t>menghindari</a:t>
            </a:r>
            <a:r>
              <a:rPr lang="en-US" dirty="0"/>
              <a:t> </a:t>
            </a:r>
            <a:r>
              <a:rPr lang="en-US" dirty="0" err="1"/>
              <a:t>tabrakan</a:t>
            </a:r>
            <a:endParaRPr lang="en-ID" dirty="0"/>
          </a:p>
        </p:txBody>
      </p:sp>
    </p:spTree>
    <p:extLst>
      <p:ext uri="{BB962C8B-B14F-4D97-AF65-F5344CB8AC3E}">
        <p14:creationId xmlns:p14="http://schemas.microsoft.com/office/powerpoint/2010/main" val="151903953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A193E94-5BE7-45D6-941C-182A0D0CDBC2}"/>
              </a:ext>
            </a:extLst>
          </p:cNvPr>
          <p:cNvSpPr>
            <a:spLocks noGrp="1"/>
          </p:cNvSpPr>
          <p:nvPr>
            <p:ph type="title"/>
          </p:nvPr>
        </p:nvSpPr>
        <p:spPr/>
        <p:txBody>
          <a:bodyPr/>
          <a:lstStyle/>
          <a:p>
            <a:r>
              <a:rPr lang="en-US" dirty="0"/>
              <a:t>File </a:t>
            </a:r>
            <a:r>
              <a:rPr lang="en-US" dirty="0" err="1"/>
              <a:t>inedex</a:t>
            </a:r>
            <a:endParaRPr lang="en-ID" dirty="0"/>
          </a:p>
        </p:txBody>
      </p:sp>
      <p:sp>
        <p:nvSpPr>
          <p:cNvPr id="6" name="Title 5">
            <a:extLst>
              <a:ext uri="{FF2B5EF4-FFF2-40B4-BE49-F238E27FC236}">
                <a16:creationId xmlns:a16="http://schemas.microsoft.com/office/drawing/2014/main" id="{236FA245-7CE4-4999-81DB-437D355EBA54}"/>
              </a:ext>
            </a:extLst>
          </p:cNvPr>
          <p:cNvSpPr>
            <a:spLocks noGrp="1"/>
          </p:cNvSpPr>
          <p:nvPr>
            <p:ph type="title" idx="2"/>
          </p:nvPr>
        </p:nvSpPr>
        <p:spPr/>
        <p:txBody>
          <a:bodyPr/>
          <a:lstStyle/>
          <a:p>
            <a:r>
              <a:rPr lang="en-US" dirty="0"/>
              <a:t>07</a:t>
            </a:r>
            <a:endParaRPr lang="en-ID" dirty="0"/>
          </a:p>
        </p:txBody>
      </p:sp>
      <p:sp>
        <p:nvSpPr>
          <p:cNvPr id="5" name="Subtitle 4">
            <a:extLst>
              <a:ext uri="{FF2B5EF4-FFF2-40B4-BE49-F238E27FC236}">
                <a16:creationId xmlns:a16="http://schemas.microsoft.com/office/drawing/2014/main" id="{058BE99A-877A-4314-88B3-B5626637EB3C}"/>
              </a:ext>
            </a:extLst>
          </p:cNvPr>
          <p:cNvSpPr>
            <a:spLocks noGrp="1"/>
          </p:cNvSpPr>
          <p:nvPr>
            <p:ph type="subTitle" idx="1"/>
          </p:nvPr>
        </p:nvSpPr>
        <p:spPr/>
        <p:txBody>
          <a:bodyPr/>
          <a:lstStyle/>
          <a:p>
            <a:r>
              <a:rPr lang="en-US" dirty="0" err="1"/>
              <a:t>Indeks</a:t>
            </a:r>
            <a:r>
              <a:rPr lang="en-US" dirty="0"/>
              <a:t> file</a:t>
            </a:r>
            <a:endParaRPr lang="en-ID" dirty="0"/>
          </a:p>
        </p:txBody>
      </p:sp>
    </p:spTree>
    <p:extLst>
      <p:ext uri="{BB962C8B-B14F-4D97-AF65-F5344CB8AC3E}">
        <p14:creationId xmlns:p14="http://schemas.microsoft.com/office/powerpoint/2010/main" val="265475878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6D3CFCB-5DBE-467F-8D76-6117A266F951}"/>
              </a:ext>
            </a:extLst>
          </p:cNvPr>
          <p:cNvSpPr>
            <a:spLocks noGrp="1"/>
          </p:cNvSpPr>
          <p:nvPr>
            <p:ph type="body" idx="1"/>
          </p:nvPr>
        </p:nvSpPr>
        <p:spPr>
          <a:xfrm>
            <a:off x="1122050" y="1947672"/>
            <a:ext cx="6352638" cy="1741826"/>
          </a:xfrm>
        </p:spPr>
        <p:txBody>
          <a:bodyPr/>
          <a:lstStyle/>
          <a:p>
            <a:r>
              <a:rPr lang="en-ID" dirty="0" err="1"/>
              <a:t>Dalam</a:t>
            </a:r>
            <a:r>
              <a:rPr lang="en-ID" dirty="0"/>
              <a:t> </a:t>
            </a:r>
            <a:r>
              <a:rPr lang="en-ID" dirty="0" err="1"/>
              <a:t>pemrograman</a:t>
            </a:r>
            <a:r>
              <a:rPr lang="en-ID" dirty="0"/>
              <a:t>, file index </a:t>
            </a:r>
            <a:r>
              <a:rPr lang="en-ID" dirty="0" err="1"/>
              <a:t>mengacu</a:t>
            </a:r>
            <a:r>
              <a:rPr lang="en-ID" dirty="0"/>
              <a:t> pada file yang </a:t>
            </a:r>
            <a:r>
              <a:rPr lang="en-ID" dirty="0" err="1"/>
              <a:t>pertama</a:t>
            </a:r>
            <a:r>
              <a:rPr lang="en-ID" dirty="0"/>
              <a:t> kali di </a:t>
            </a:r>
            <a:r>
              <a:rPr lang="en-ID" dirty="0" err="1"/>
              <a:t>eksekusi</a:t>
            </a:r>
            <a:r>
              <a:rPr lang="en-ID" dirty="0"/>
              <a:t> </a:t>
            </a:r>
            <a:r>
              <a:rPr lang="en-ID" dirty="0" err="1"/>
              <a:t>sebagai</a:t>
            </a:r>
            <a:r>
              <a:rPr lang="en-ID" dirty="0"/>
              <a:t> </a:t>
            </a:r>
            <a:r>
              <a:rPr lang="en-ID" dirty="0" err="1"/>
              <a:t>titik</a:t>
            </a:r>
            <a:r>
              <a:rPr lang="en-ID" dirty="0"/>
              <a:t> </a:t>
            </a:r>
            <a:r>
              <a:rPr lang="en-ID" dirty="0" err="1"/>
              <a:t>awal</a:t>
            </a:r>
            <a:r>
              <a:rPr lang="en-ID" dirty="0"/>
              <a:t> </a:t>
            </a:r>
            <a:r>
              <a:rPr lang="en-ID" dirty="0" err="1"/>
              <a:t>atau</a:t>
            </a:r>
            <a:r>
              <a:rPr lang="en-ID" dirty="0"/>
              <a:t> </a:t>
            </a:r>
            <a:r>
              <a:rPr lang="en-ID" dirty="0" err="1"/>
              <a:t>entri</a:t>
            </a:r>
            <a:r>
              <a:rPr lang="en-ID" dirty="0"/>
              <a:t> </a:t>
            </a:r>
            <a:r>
              <a:rPr lang="en-ID" dirty="0" err="1"/>
              <a:t>utama</a:t>
            </a:r>
            <a:r>
              <a:rPr lang="en-ID" dirty="0"/>
              <a:t> </a:t>
            </a:r>
            <a:r>
              <a:rPr lang="en-ID" dirty="0" err="1"/>
              <a:t>dalam</a:t>
            </a:r>
            <a:r>
              <a:rPr lang="en-ID" dirty="0"/>
              <a:t> </a:t>
            </a:r>
            <a:r>
              <a:rPr lang="en-ID" dirty="0" err="1"/>
              <a:t>suatu</a:t>
            </a:r>
            <a:r>
              <a:rPr lang="en-ID" dirty="0"/>
              <a:t> program </a:t>
            </a:r>
            <a:r>
              <a:rPr lang="en-ID" dirty="0" err="1"/>
              <a:t>atau</a:t>
            </a:r>
            <a:r>
              <a:rPr lang="en-ID" dirty="0"/>
              <a:t> </a:t>
            </a:r>
            <a:r>
              <a:rPr lang="en-ID" dirty="0" err="1"/>
              <a:t>proyek</a:t>
            </a:r>
            <a:r>
              <a:rPr lang="en-ID" dirty="0"/>
              <a:t>. </a:t>
            </a:r>
            <a:r>
              <a:rPr lang="en-ID" dirty="0" err="1"/>
              <a:t>Contohnya</a:t>
            </a:r>
            <a:r>
              <a:rPr lang="en-ID" dirty="0"/>
              <a:t> index. html dan index.</a:t>
            </a:r>
          </a:p>
          <a:p>
            <a:endParaRPr lang="en-ID" dirty="0"/>
          </a:p>
        </p:txBody>
      </p:sp>
      <p:sp>
        <p:nvSpPr>
          <p:cNvPr id="3" name="Title 2">
            <a:extLst>
              <a:ext uri="{FF2B5EF4-FFF2-40B4-BE49-F238E27FC236}">
                <a16:creationId xmlns:a16="http://schemas.microsoft.com/office/drawing/2014/main" id="{8602A81A-2978-4BCE-9024-7E0A5AB26A85}"/>
              </a:ext>
            </a:extLst>
          </p:cNvPr>
          <p:cNvSpPr>
            <a:spLocks noGrp="1"/>
          </p:cNvSpPr>
          <p:nvPr>
            <p:ph type="title"/>
          </p:nvPr>
        </p:nvSpPr>
        <p:spPr/>
        <p:txBody>
          <a:bodyPr/>
          <a:lstStyle/>
          <a:p>
            <a:r>
              <a:rPr lang="en-US" dirty="0"/>
              <a:t>File index (</a:t>
            </a:r>
            <a:r>
              <a:rPr lang="en-US" dirty="0" err="1"/>
              <a:t>indeks</a:t>
            </a:r>
            <a:r>
              <a:rPr lang="en-US" dirty="0"/>
              <a:t> file)</a:t>
            </a:r>
            <a:endParaRPr lang="en-ID" dirty="0"/>
          </a:p>
        </p:txBody>
      </p:sp>
    </p:spTree>
    <p:extLst>
      <p:ext uri="{BB962C8B-B14F-4D97-AF65-F5344CB8AC3E}">
        <p14:creationId xmlns:p14="http://schemas.microsoft.com/office/powerpoint/2010/main" val="416105818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8E9C756-5BF6-41B2-BECD-F8CF3CE95E72}"/>
              </a:ext>
            </a:extLst>
          </p:cNvPr>
          <p:cNvSpPr>
            <a:spLocks noGrp="1"/>
          </p:cNvSpPr>
          <p:nvPr>
            <p:ph type="body" idx="1"/>
          </p:nvPr>
        </p:nvSpPr>
        <p:spPr>
          <a:xfrm>
            <a:off x="1090153" y="1745653"/>
            <a:ext cx="6735410" cy="2358514"/>
          </a:xfrm>
        </p:spPr>
        <p:txBody>
          <a:bodyPr/>
          <a:lstStyle/>
          <a:p>
            <a:r>
              <a:rPr lang="en-ID" dirty="0"/>
              <a:t>File </a:t>
            </a:r>
            <a:r>
              <a:rPr lang="en-ID" dirty="0" err="1"/>
              <a:t>indeks</a:t>
            </a:r>
            <a:r>
              <a:rPr lang="en-ID" dirty="0"/>
              <a:t> </a:t>
            </a:r>
            <a:r>
              <a:rPr lang="en-ID" dirty="0" err="1"/>
              <a:t>adalah</a:t>
            </a:r>
            <a:r>
              <a:rPr lang="en-ID" dirty="0"/>
              <a:t> </a:t>
            </a:r>
            <a:r>
              <a:rPr lang="en-ID" dirty="0" err="1"/>
              <a:t>struktur</a:t>
            </a:r>
            <a:r>
              <a:rPr lang="en-ID" dirty="0"/>
              <a:t> data yang </a:t>
            </a:r>
            <a:r>
              <a:rPr lang="en-ID" dirty="0" err="1"/>
              <a:t>digunakan</a:t>
            </a:r>
            <a:r>
              <a:rPr lang="en-ID" dirty="0"/>
              <a:t> </a:t>
            </a:r>
            <a:r>
              <a:rPr lang="en-ID" dirty="0" err="1"/>
              <a:t>untuk</a:t>
            </a:r>
            <a:r>
              <a:rPr lang="en-ID" dirty="0"/>
              <a:t> </a:t>
            </a:r>
            <a:r>
              <a:rPr lang="en-ID" dirty="0" err="1"/>
              <a:t>meningkatkan</a:t>
            </a:r>
            <a:r>
              <a:rPr lang="en-ID" dirty="0"/>
              <a:t> </a:t>
            </a:r>
            <a:r>
              <a:rPr lang="en-ID" dirty="0" err="1"/>
              <a:t>kecepatan</a:t>
            </a:r>
            <a:r>
              <a:rPr lang="en-ID" dirty="0"/>
              <a:t> </a:t>
            </a:r>
            <a:r>
              <a:rPr lang="en-ID" dirty="0" err="1"/>
              <a:t>pencarian</a:t>
            </a:r>
            <a:r>
              <a:rPr lang="en-ID" dirty="0"/>
              <a:t> dan </a:t>
            </a:r>
            <a:r>
              <a:rPr lang="en-ID" dirty="0" err="1"/>
              <a:t>akses</a:t>
            </a:r>
            <a:r>
              <a:rPr lang="en-ID" dirty="0"/>
              <a:t> data </a:t>
            </a:r>
            <a:r>
              <a:rPr lang="en-ID" dirty="0" err="1"/>
              <a:t>dalam</a:t>
            </a:r>
            <a:r>
              <a:rPr lang="en-ID" dirty="0"/>
              <a:t> file </a:t>
            </a:r>
            <a:r>
              <a:rPr lang="en-ID" dirty="0" err="1"/>
              <a:t>atau</a:t>
            </a:r>
            <a:r>
              <a:rPr lang="en-ID" dirty="0"/>
              <a:t> basis data. File </a:t>
            </a:r>
            <a:r>
              <a:rPr lang="en-ID" dirty="0" err="1"/>
              <a:t>indeks</a:t>
            </a:r>
            <a:r>
              <a:rPr lang="en-ID" dirty="0"/>
              <a:t> </a:t>
            </a:r>
            <a:r>
              <a:rPr lang="en-ID" dirty="0" err="1"/>
              <a:t>menyimpan</a:t>
            </a:r>
            <a:r>
              <a:rPr lang="en-ID" dirty="0"/>
              <a:t> </a:t>
            </a:r>
            <a:r>
              <a:rPr lang="en-ID" dirty="0" err="1"/>
              <a:t>penunjuk</a:t>
            </a:r>
            <a:r>
              <a:rPr lang="en-ID" dirty="0"/>
              <a:t> </a:t>
            </a:r>
            <a:r>
              <a:rPr lang="en-ID" dirty="0" err="1"/>
              <a:t>ke</a:t>
            </a:r>
            <a:r>
              <a:rPr lang="en-ID" dirty="0"/>
              <a:t> </a:t>
            </a:r>
            <a:r>
              <a:rPr lang="en-ID" dirty="0" err="1"/>
              <a:t>lokasi</a:t>
            </a:r>
            <a:r>
              <a:rPr lang="en-ID" dirty="0"/>
              <a:t> data </a:t>
            </a:r>
            <a:r>
              <a:rPr lang="en-ID" dirty="0" err="1"/>
              <a:t>sebenarnya</a:t>
            </a:r>
            <a:r>
              <a:rPr lang="en-ID" dirty="0"/>
              <a:t> di </a:t>
            </a:r>
            <a:r>
              <a:rPr lang="en-ID" dirty="0" err="1"/>
              <a:t>dalam</a:t>
            </a:r>
            <a:r>
              <a:rPr lang="en-ID" dirty="0"/>
              <a:t> file </a:t>
            </a:r>
            <a:r>
              <a:rPr lang="en-ID" dirty="0" err="1"/>
              <a:t>atau</a:t>
            </a:r>
            <a:r>
              <a:rPr lang="en-ID" dirty="0"/>
              <a:t> basis data, </a:t>
            </a:r>
            <a:r>
              <a:rPr lang="en-ID" dirty="0" err="1"/>
              <a:t>sehingga</a:t>
            </a:r>
            <a:r>
              <a:rPr lang="en-ID" dirty="0"/>
              <a:t> </a:t>
            </a:r>
            <a:r>
              <a:rPr lang="en-ID" dirty="0" err="1"/>
              <a:t>memungkinkan</a:t>
            </a:r>
            <a:r>
              <a:rPr lang="en-ID" dirty="0"/>
              <a:t> </a:t>
            </a:r>
            <a:r>
              <a:rPr lang="en-ID" dirty="0" err="1"/>
              <a:t>akses</a:t>
            </a:r>
            <a:r>
              <a:rPr lang="en-ID" dirty="0"/>
              <a:t> data yang </a:t>
            </a:r>
            <a:r>
              <a:rPr lang="en-ID" dirty="0" err="1"/>
              <a:t>lebih</a:t>
            </a:r>
            <a:r>
              <a:rPr lang="en-ID" dirty="0"/>
              <a:t> </a:t>
            </a:r>
            <a:r>
              <a:rPr lang="en-ID" dirty="0" err="1"/>
              <a:t>cepat</a:t>
            </a:r>
            <a:r>
              <a:rPr lang="en-ID" dirty="0"/>
              <a:t> </a:t>
            </a:r>
            <a:r>
              <a:rPr lang="en-ID" dirty="0" err="1"/>
              <a:t>dibandingkan</a:t>
            </a:r>
            <a:r>
              <a:rPr lang="en-ID" dirty="0"/>
              <a:t> </a:t>
            </a:r>
            <a:r>
              <a:rPr lang="en-ID" dirty="0" err="1"/>
              <a:t>dengan</a:t>
            </a:r>
            <a:r>
              <a:rPr lang="en-ID" dirty="0"/>
              <a:t> </a:t>
            </a:r>
            <a:r>
              <a:rPr lang="en-ID" dirty="0" err="1"/>
              <a:t>pencarian</a:t>
            </a:r>
            <a:r>
              <a:rPr lang="en-ID" dirty="0"/>
              <a:t> </a:t>
            </a:r>
            <a:r>
              <a:rPr lang="en-ID" dirty="0" err="1"/>
              <a:t>langsung</a:t>
            </a:r>
            <a:r>
              <a:rPr lang="en-ID" dirty="0"/>
              <a:t> di file </a:t>
            </a:r>
            <a:r>
              <a:rPr lang="en-ID" dirty="0" err="1"/>
              <a:t>utama</a:t>
            </a:r>
            <a:r>
              <a:rPr lang="en-ID" dirty="0"/>
              <a:t>.</a:t>
            </a:r>
          </a:p>
          <a:p>
            <a:endParaRPr lang="en-ID" dirty="0"/>
          </a:p>
        </p:txBody>
      </p:sp>
      <p:sp>
        <p:nvSpPr>
          <p:cNvPr id="3" name="Title 2">
            <a:extLst>
              <a:ext uri="{FF2B5EF4-FFF2-40B4-BE49-F238E27FC236}">
                <a16:creationId xmlns:a16="http://schemas.microsoft.com/office/drawing/2014/main" id="{0603A12F-AF5C-47AE-ADD7-F35CE453F2E7}"/>
              </a:ext>
            </a:extLst>
          </p:cNvPr>
          <p:cNvSpPr>
            <a:spLocks noGrp="1"/>
          </p:cNvSpPr>
          <p:nvPr>
            <p:ph type="title"/>
          </p:nvPr>
        </p:nvSpPr>
        <p:spPr/>
        <p:txBody>
          <a:bodyPr/>
          <a:lstStyle/>
          <a:p>
            <a:r>
              <a:rPr lang="en-US" dirty="0" err="1"/>
              <a:t>Pengertian</a:t>
            </a:r>
            <a:r>
              <a:rPr lang="en-US" dirty="0"/>
              <a:t> file index</a:t>
            </a:r>
            <a:endParaRPr lang="en-ID" dirty="0"/>
          </a:p>
        </p:txBody>
      </p:sp>
    </p:spTree>
    <p:extLst>
      <p:ext uri="{BB962C8B-B14F-4D97-AF65-F5344CB8AC3E}">
        <p14:creationId xmlns:p14="http://schemas.microsoft.com/office/powerpoint/2010/main" val="228181356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685CBE8-059A-499F-938D-E75A326CF0F3}"/>
              </a:ext>
            </a:extLst>
          </p:cNvPr>
          <p:cNvSpPr>
            <a:spLocks noGrp="1"/>
          </p:cNvSpPr>
          <p:nvPr>
            <p:ph type="body" idx="1"/>
          </p:nvPr>
        </p:nvSpPr>
        <p:spPr/>
        <p:txBody>
          <a:bodyPr/>
          <a:lstStyle/>
          <a:p>
            <a:r>
              <a:rPr lang="en-ID" dirty="0" err="1"/>
              <a:t>Misalkan</a:t>
            </a:r>
            <a:r>
              <a:rPr lang="en-ID" dirty="0"/>
              <a:t> </a:t>
            </a:r>
            <a:r>
              <a:rPr lang="en-ID" dirty="0" err="1"/>
              <a:t>kita</a:t>
            </a:r>
            <a:r>
              <a:rPr lang="en-ID" dirty="0"/>
              <a:t> </a:t>
            </a:r>
            <a:r>
              <a:rPr lang="en-ID" dirty="0" err="1"/>
              <a:t>memiliki</a:t>
            </a:r>
            <a:r>
              <a:rPr lang="en-ID" dirty="0"/>
              <a:t> file </a:t>
            </a:r>
            <a:r>
              <a:rPr lang="en-ID" dirty="0" err="1"/>
              <a:t>utama</a:t>
            </a:r>
            <a:r>
              <a:rPr lang="en-ID" dirty="0"/>
              <a:t> yang </a:t>
            </a:r>
            <a:r>
              <a:rPr lang="en-ID" dirty="0" err="1"/>
              <a:t>berisi</a:t>
            </a:r>
            <a:r>
              <a:rPr lang="en-ID" dirty="0"/>
              <a:t> daftar </a:t>
            </a:r>
            <a:r>
              <a:rPr lang="en-ID" dirty="0" err="1"/>
              <a:t>buku</a:t>
            </a:r>
            <a:r>
              <a:rPr lang="en-ID" dirty="0"/>
              <a:t>, </a:t>
            </a:r>
            <a:r>
              <a:rPr lang="en-ID" dirty="0" err="1"/>
              <a:t>dengan</a:t>
            </a:r>
            <a:r>
              <a:rPr lang="en-ID" dirty="0"/>
              <a:t> </a:t>
            </a:r>
            <a:r>
              <a:rPr lang="en-ID" dirty="0" err="1"/>
              <a:t>setiap</a:t>
            </a:r>
            <a:r>
              <a:rPr lang="en-ID" dirty="0"/>
              <a:t> </a:t>
            </a:r>
            <a:r>
              <a:rPr lang="en-ID" dirty="0" err="1"/>
              <a:t>entri</a:t>
            </a:r>
            <a:r>
              <a:rPr lang="en-ID" dirty="0"/>
              <a:t> </a:t>
            </a:r>
            <a:r>
              <a:rPr lang="en-ID" dirty="0" err="1"/>
              <a:t>berisi</a:t>
            </a:r>
            <a:r>
              <a:rPr lang="en-ID" dirty="0"/>
              <a:t> ID </a:t>
            </a:r>
            <a:r>
              <a:rPr lang="en-ID" dirty="0" err="1"/>
              <a:t>buku</a:t>
            </a:r>
            <a:r>
              <a:rPr lang="en-ID" dirty="0"/>
              <a:t>, </a:t>
            </a:r>
            <a:r>
              <a:rPr lang="en-ID" dirty="0" err="1"/>
              <a:t>judul</a:t>
            </a:r>
            <a:r>
              <a:rPr lang="en-ID" dirty="0"/>
              <a:t>, dan </a:t>
            </a:r>
            <a:r>
              <a:rPr lang="en-ID" dirty="0" err="1"/>
              <a:t>pengarang</a:t>
            </a:r>
            <a:r>
              <a:rPr lang="en-ID" dirty="0"/>
              <a:t>. File </a:t>
            </a:r>
            <a:r>
              <a:rPr lang="en-ID" dirty="0" err="1"/>
              <a:t>indeks</a:t>
            </a:r>
            <a:r>
              <a:rPr lang="en-ID" dirty="0"/>
              <a:t> </a:t>
            </a:r>
            <a:r>
              <a:rPr lang="en-ID" dirty="0" err="1"/>
              <a:t>dapat</a:t>
            </a:r>
            <a:r>
              <a:rPr lang="en-ID" dirty="0"/>
              <a:t> </a:t>
            </a:r>
            <a:r>
              <a:rPr lang="en-ID" dirty="0" err="1"/>
              <a:t>dibuat</a:t>
            </a:r>
            <a:r>
              <a:rPr lang="en-ID" dirty="0"/>
              <a:t> </a:t>
            </a:r>
            <a:r>
              <a:rPr lang="en-ID" dirty="0" err="1"/>
              <a:t>berdasarkan</a:t>
            </a:r>
            <a:r>
              <a:rPr lang="en-ID" dirty="0"/>
              <a:t> ID </a:t>
            </a:r>
            <a:r>
              <a:rPr lang="en-ID" dirty="0" err="1"/>
              <a:t>buku</a:t>
            </a:r>
            <a:r>
              <a:rPr lang="en-ID" dirty="0"/>
              <a:t> </a:t>
            </a:r>
            <a:r>
              <a:rPr lang="en-ID" dirty="0" err="1"/>
              <a:t>untuk</a:t>
            </a:r>
            <a:r>
              <a:rPr lang="en-ID" dirty="0"/>
              <a:t> </a:t>
            </a:r>
            <a:r>
              <a:rPr lang="en-ID" dirty="0" err="1"/>
              <a:t>mempercepat</a:t>
            </a:r>
            <a:r>
              <a:rPr lang="en-ID" dirty="0"/>
              <a:t> </a:t>
            </a:r>
            <a:r>
              <a:rPr lang="en-ID" dirty="0" err="1"/>
              <a:t>pencarian</a:t>
            </a:r>
            <a:r>
              <a:rPr lang="en-ID" dirty="0"/>
              <a:t> </a:t>
            </a:r>
            <a:r>
              <a:rPr lang="en-ID" dirty="0" err="1"/>
              <a:t>buku</a:t>
            </a:r>
            <a:r>
              <a:rPr lang="en-ID" dirty="0"/>
              <a:t> </a:t>
            </a:r>
            <a:r>
              <a:rPr lang="en-ID" dirty="0" err="1"/>
              <a:t>berdasarkan</a:t>
            </a:r>
            <a:r>
              <a:rPr lang="en-ID" dirty="0"/>
              <a:t> ID.</a:t>
            </a:r>
          </a:p>
          <a:p>
            <a:endParaRPr lang="en-ID" dirty="0"/>
          </a:p>
        </p:txBody>
      </p:sp>
      <p:sp>
        <p:nvSpPr>
          <p:cNvPr id="3" name="Title 2">
            <a:extLst>
              <a:ext uri="{FF2B5EF4-FFF2-40B4-BE49-F238E27FC236}">
                <a16:creationId xmlns:a16="http://schemas.microsoft.com/office/drawing/2014/main" id="{4E24BD99-6295-4289-9364-F907FDB6D47E}"/>
              </a:ext>
            </a:extLst>
          </p:cNvPr>
          <p:cNvSpPr>
            <a:spLocks noGrp="1"/>
          </p:cNvSpPr>
          <p:nvPr>
            <p:ph type="title"/>
          </p:nvPr>
        </p:nvSpPr>
        <p:spPr/>
        <p:txBody>
          <a:bodyPr/>
          <a:lstStyle/>
          <a:p>
            <a:r>
              <a:rPr lang="en-US" dirty="0" err="1"/>
              <a:t>Implementasi</a:t>
            </a:r>
            <a:r>
              <a:rPr lang="en-US" dirty="0"/>
              <a:t> file index</a:t>
            </a:r>
            <a:endParaRPr lang="en-ID" dirty="0"/>
          </a:p>
        </p:txBody>
      </p:sp>
      <p:pic>
        <p:nvPicPr>
          <p:cNvPr id="4" name="Picture 3">
            <a:extLst>
              <a:ext uri="{FF2B5EF4-FFF2-40B4-BE49-F238E27FC236}">
                <a16:creationId xmlns:a16="http://schemas.microsoft.com/office/drawing/2014/main" id="{ED2BE3AC-D0CF-46E9-BB55-96BB234ADD70}"/>
              </a:ext>
            </a:extLst>
          </p:cNvPr>
          <p:cNvPicPr/>
          <p:nvPr/>
        </p:nvPicPr>
        <p:blipFill>
          <a:blip r:embed="rId2"/>
          <a:stretch>
            <a:fillRect/>
          </a:stretch>
        </p:blipFill>
        <p:spPr>
          <a:xfrm>
            <a:off x="3910850" y="1490780"/>
            <a:ext cx="4304848" cy="1819492"/>
          </a:xfrm>
          <a:prstGeom prst="rect">
            <a:avLst/>
          </a:prstGeom>
        </p:spPr>
      </p:pic>
    </p:spTree>
    <p:extLst>
      <p:ext uri="{BB962C8B-B14F-4D97-AF65-F5344CB8AC3E}">
        <p14:creationId xmlns:p14="http://schemas.microsoft.com/office/powerpoint/2010/main" val="37032852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13">
            <a:extLst>
              <a:ext uri="{FF2B5EF4-FFF2-40B4-BE49-F238E27FC236}">
                <a16:creationId xmlns:a16="http://schemas.microsoft.com/office/drawing/2014/main" id="{E02B9606-F9BC-40CD-9467-6348ACE4102C}"/>
              </a:ext>
              <a:ext uri="{C183D7F6-B498-43B3-948B-1728B52AA6E4}">
                <adec:decorative xmlns:adec="http://schemas.microsoft.com/office/drawing/2017/decorative" val="1"/>
              </a:ext>
            </a:extLst>
          </p:cNvPr>
          <p:cNvSpPr>
            <a:spLocks noGrp="1"/>
          </p:cNvSpPr>
          <p:nvPr>
            <p:ph type="body" sz="quarter" idx="13"/>
          </p:nvPr>
        </p:nvSpPr>
        <p:spPr/>
        <p:txBody>
          <a:bodyPr/>
          <a:lstStyle/>
          <a:p>
            <a:endParaRPr lang="en-US" dirty="0"/>
          </a:p>
        </p:txBody>
      </p:sp>
      <p:sp>
        <p:nvSpPr>
          <p:cNvPr id="15" name="Text Placeholder 14">
            <a:extLst>
              <a:ext uri="{FF2B5EF4-FFF2-40B4-BE49-F238E27FC236}">
                <a16:creationId xmlns:a16="http://schemas.microsoft.com/office/drawing/2014/main" id="{A682397A-D234-4487-8E63-23B79C769633}"/>
              </a:ext>
              <a:ext uri="{C183D7F6-B498-43B3-948B-1728B52AA6E4}">
                <adec:decorative xmlns:adec="http://schemas.microsoft.com/office/drawing/2017/decorative" val="1"/>
              </a:ext>
            </a:extLst>
          </p:cNvPr>
          <p:cNvSpPr>
            <a:spLocks noGrp="1"/>
          </p:cNvSpPr>
          <p:nvPr>
            <p:ph type="body" sz="quarter" idx="22"/>
          </p:nvPr>
        </p:nvSpPr>
        <p:spPr/>
        <p:txBody>
          <a:bodyPr/>
          <a:lstStyle/>
          <a:p>
            <a:endParaRPr lang="en-US" dirty="0"/>
          </a:p>
        </p:txBody>
      </p:sp>
      <p:sp>
        <p:nvSpPr>
          <p:cNvPr id="16" name="Text Placeholder 15">
            <a:extLst>
              <a:ext uri="{FF2B5EF4-FFF2-40B4-BE49-F238E27FC236}">
                <a16:creationId xmlns:a16="http://schemas.microsoft.com/office/drawing/2014/main" id="{CF8FCB52-DD55-48F6-9F4A-D2A0F6586E95}"/>
              </a:ext>
              <a:ext uri="{C183D7F6-B498-43B3-948B-1728B52AA6E4}">
                <adec:decorative xmlns:adec="http://schemas.microsoft.com/office/drawing/2017/decorative" val="1"/>
              </a:ext>
            </a:extLst>
          </p:cNvPr>
          <p:cNvSpPr>
            <a:spLocks noGrp="1"/>
          </p:cNvSpPr>
          <p:nvPr>
            <p:ph type="body" sz="quarter" idx="23"/>
          </p:nvPr>
        </p:nvSpPr>
        <p:spPr/>
        <p:txBody>
          <a:bodyPr/>
          <a:lstStyle/>
          <a:p>
            <a:endParaRPr lang="en-US" dirty="0"/>
          </a:p>
        </p:txBody>
      </p:sp>
      <p:sp>
        <p:nvSpPr>
          <p:cNvPr id="4" name="TextBox 3">
            <a:extLst>
              <a:ext uri="{FF2B5EF4-FFF2-40B4-BE49-F238E27FC236}">
                <a16:creationId xmlns:a16="http://schemas.microsoft.com/office/drawing/2014/main" id="{15F2A78D-C967-4EEA-AC32-860449DFC324}"/>
              </a:ext>
            </a:extLst>
          </p:cNvPr>
          <p:cNvSpPr txBox="1"/>
          <p:nvPr/>
        </p:nvSpPr>
        <p:spPr>
          <a:xfrm>
            <a:off x="1655676" y="303498"/>
            <a:ext cx="5076564" cy="461665"/>
          </a:xfrm>
          <a:prstGeom prst="rect">
            <a:avLst/>
          </a:prstGeom>
          <a:noFill/>
        </p:spPr>
        <p:txBody>
          <a:bodyPr wrap="square" rtlCol="0">
            <a:spAutoFit/>
          </a:bodyPr>
          <a:lstStyle/>
          <a:p>
            <a:pPr algn="ctr"/>
            <a:r>
              <a:rPr lang="en-US" sz="2400" dirty="0">
                <a:solidFill>
                  <a:schemeClr val="tx1"/>
                </a:solidFill>
              </a:rPr>
              <a:t>PENJELAS</a:t>
            </a:r>
            <a:endParaRPr lang="en-ID" sz="2400" dirty="0">
              <a:solidFill>
                <a:schemeClr val="tx1"/>
              </a:solidFill>
            </a:endParaRPr>
          </a:p>
        </p:txBody>
      </p:sp>
      <p:sp>
        <p:nvSpPr>
          <p:cNvPr id="5" name="TextBox 4">
            <a:extLst>
              <a:ext uri="{FF2B5EF4-FFF2-40B4-BE49-F238E27FC236}">
                <a16:creationId xmlns:a16="http://schemas.microsoft.com/office/drawing/2014/main" id="{99823647-6D36-4709-B79F-874DDA136037}"/>
              </a:ext>
            </a:extLst>
          </p:cNvPr>
          <p:cNvSpPr txBox="1"/>
          <p:nvPr/>
        </p:nvSpPr>
        <p:spPr>
          <a:xfrm>
            <a:off x="629562" y="961083"/>
            <a:ext cx="7992888" cy="1569660"/>
          </a:xfrm>
          <a:prstGeom prst="rect">
            <a:avLst/>
          </a:prstGeom>
          <a:solidFill>
            <a:schemeClr val="bg2"/>
          </a:solidFill>
        </p:spPr>
        <p:txBody>
          <a:bodyPr wrap="square" rtlCol="0">
            <a:spAutoFit/>
          </a:bodyPr>
          <a:lstStyle/>
          <a:p>
            <a:pPr algn="just"/>
            <a:r>
              <a:rPr lang="en-US" sz="2400" dirty="0">
                <a:solidFill>
                  <a:schemeClr val="bg1"/>
                </a:solidFill>
              </a:rPr>
              <a:t>Kruskal dan Prims </a:t>
            </a:r>
            <a:r>
              <a:rPr lang="en-US" sz="2400" dirty="0" err="1">
                <a:solidFill>
                  <a:schemeClr val="bg1"/>
                </a:solidFill>
              </a:rPr>
              <a:t>keduanya</a:t>
            </a:r>
            <a:r>
              <a:rPr lang="en-US" sz="2400" dirty="0">
                <a:solidFill>
                  <a:schemeClr val="bg1"/>
                </a:solidFill>
              </a:rPr>
              <a:t> </a:t>
            </a:r>
            <a:r>
              <a:rPr lang="en-US" sz="2400" dirty="0" err="1">
                <a:solidFill>
                  <a:schemeClr val="bg1"/>
                </a:solidFill>
              </a:rPr>
              <a:t>mengarah</a:t>
            </a:r>
            <a:r>
              <a:rPr lang="en-US" sz="2400" dirty="0">
                <a:solidFill>
                  <a:schemeClr val="bg1"/>
                </a:solidFill>
              </a:rPr>
              <a:t> ke </a:t>
            </a:r>
            <a:r>
              <a:rPr lang="en-US" sz="2400" dirty="0" err="1">
                <a:solidFill>
                  <a:schemeClr val="bg1"/>
                </a:solidFill>
              </a:rPr>
              <a:t>pencarian</a:t>
            </a:r>
            <a:r>
              <a:rPr lang="en-US" sz="2400" dirty="0">
                <a:solidFill>
                  <a:schemeClr val="bg1"/>
                </a:solidFill>
              </a:rPr>
              <a:t> </a:t>
            </a:r>
            <a:r>
              <a:rPr lang="en-US" sz="2400" dirty="0" err="1">
                <a:solidFill>
                  <a:schemeClr val="bg1"/>
                </a:solidFill>
              </a:rPr>
              <a:t>solusi</a:t>
            </a:r>
            <a:r>
              <a:rPr lang="en-US" sz="2400" dirty="0">
                <a:solidFill>
                  <a:schemeClr val="bg1"/>
                </a:solidFill>
              </a:rPr>
              <a:t> optimal, </a:t>
            </a:r>
            <a:r>
              <a:rPr lang="en-US" sz="2400" dirty="0" err="1">
                <a:solidFill>
                  <a:schemeClr val="bg1"/>
                </a:solidFill>
              </a:rPr>
              <a:t>sedangkan</a:t>
            </a:r>
            <a:r>
              <a:rPr lang="en-US" sz="2400" dirty="0">
                <a:solidFill>
                  <a:schemeClr val="bg1"/>
                </a:solidFill>
              </a:rPr>
              <a:t> ADT </a:t>
            </a:r>
            <a:r>
              <a:rPr lang="en-US" sz="2400" dirty="0" err="1">
                <a:solidFill>
                  <a:schemeClr val="bg1"/>
                </a:solidFill>
              </a:rPr>
              <a:t>adalah</a:t>
            </a:r>
            <a:r>
              <a:rPr lang="en-US" sz="2400" dirty="0">
                <a:solidFill>
                  <a:schemeClr val="bg1"/>
                </a:solidFill>
              </a:rPr>
              <a:t> </a:t>
            </a:r>
            <a:r>
              <a:rPr lang="en-US" sz="2400" dirty="0" err="1">
                <a:solidFill>
                  <a:schemeClr val="bg1"/>
                </a:solidFill>
              </a:rPr>
              <a:t>konsep</a:t>
            </a:r>
            <a:r>
              <a:rPr lang="en-US" sz="2400" dirty="0">
                <a:solidFill>
                  <a:schemeClr val="bg1"/>
                </a:solidFill>
              </a:rPr>
              <a:t> </a:t>
            </a:r>
            <a:r>
              <a:rPr lang="en-US" sz="2400" dirty="0" err="1">
                <a:solidFill>
                  <a:schemeClr val="bg1"/>
                </a:solidFill>
              </a:rPr>
              <a:t>abstrack</a:t>
            </a:r>
            <a:r>
              <a:rPr lang="en-US" sz="2400" dirty="0">
                <a:solidFill>
                  <a:schemeClr val="bg1"/>
                </a:solidFill>
              </a:rPr>
              <a:t> yang di </a:t>
            </a:r>
            <a:r>
              <a:rPr lang="en-US" sz="2400" dirty="0" err="1">
                <a:solidFill>
                  <a:schemeClr val="bg1"/>
                </a:solidFill>
              </a:rPr>
              <a:t>ciptakan</a:t>
            </a:r>
            <a:r>
              <a:rPr lang="en-US" sz="2400" dirty="0">
                <a:solidFill>
                  <a:schemeClr val="bg1"/>
                </a:solidFill>
              </a:rPr>
              <a:t> </a:t>
            </a:r>
            <a:r>
              <a:rPr lang="en-US" sz="2400" dirty="0" err="1">
                <a:solidFill>
                  <a:schemeClr val="bg1"/>
                </a:solidFill>
              </a:rPr>
              <a:t>manusia</a:t>
            </a:r>
            <a:r>
              <a:rPr lang="en-US" sz="2400" dirty="0">
                <a:solidFill>
                  <a:schemeClr val="bg1"/>
                </a:solidFill>
              </a:rPr>
              <a:t> untuk </a:t>
            </a:r>
            <a:r>
              <a:rPr lang="en-US" sz="2400" dirty="0" err="1">
                <a:solidFill>
                  <a:schemeClr val="bg1"/>
                </a:solidFill>
              </a:rPr>
              <a:t>mempermuda</a:t>
            </a:r>
            <a:r>
              <a:rPr lang="en-US" sz="2400" dirty="0">
                <a:solidFill>
                  <a:schemeClr val="bg1"/>
                </a:solidFill>
              </a:rPr>
              <a:t> </a:t>
            </a:r>
            <a:r>
              <a:rPr lang="en-US" sz="2400" dirty="0" err="1">
                <a:solidFill>
                  <a:schemeClr val="bg1"/>
                </a:solidFill>
              </a:rPr>
              <a:t>perhitungan</a:t>
            </a:r>
            <a:r>
              <a:rPr lang="en-US" sz="2400" dirty="0">
                <a:solidFill>
                  <a:schemeClr val="bg1"/>
                </a:solidFill>
              </a:rPr>
              <a:t> </a:t>
            </a:r>
            <a:r>
              <a:rPr lang="en-US" sz="2400" dirty="0" err="1">
                <a:solidFill>
                  <a:schemeClr val="bg1"/>
                </a:solidFill>
              </a:rPr>
              <a:t>sebuah</a:t>
            </a:r>
            <a:r>
              <a:rPr lang="en-US" sz="2400" dirty="0">
                <a:solidFill>
                  <a:schemeClr val="bg1"/>
                </a:solidFill>
              </a:rPr>
              <a:t> proses. </a:t>
            </a:r>
            <a:endParaRPr lang="en-ID" sz="2400" dirty="0">
              <a:solidFill>
                <a:schemeClr val="bg1"/>
              </a:solidFill>
            </a:endParaRPr>
          </a:p>
        </p:txBody>
      </p:sp>
    </p:spTree>
    <p:extLst>
      <p:ext uri="{BB962C8B-B14F-4D97-AF65-F5344CB8AC3E}">
        <p14:creationId xmlns:p14="http://schemas.microsoft.com/office/powerpoint/2010/main" val="203301699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7F2CE75-386B-4A92-9A8E-51A6342FCCCF}"/>
              </a:ext>
            </a:extLst>
          </p:cNvPr>
          <p:cNvSpPr>
            <a:spLocks noGrp="1"/>
          </p:cNvSpPr>
          <p:nvPr>
            <p:ph type="body" idx="1"/>
          </p:nvPr>
        </p:nvSpPr>
        <p:spPr/>
        <p:txBody>
          <a:bodyPr/>
          <a:lstStyle/>
          <a:p>
            <a:endParaRPr lang="en-ID" dirty="0"/>
          </a:p>
        </p:txBody>
      </p:sp>
      <p:sp>
        <p:nvSpPr>
          <p:cNvPr id="3" name="Title 2">
            <a:extLst>
              <a:ext uri="{FF2B5EF4-FFF2-40B4-BE49-F238E27FC236}">
                <a16:creationId xmlns:a16="http://schemas.microsoft.com/office/drawing/2014/main" id="{9849F82A-0B84-4364-A534-F63245DFCEE2}"/>
              </a:ext>
            </a:extLst>
          </p:cNvPr>
          <p:cNvSpPr>
            <a:spLocks noGrp="1"/>
          </p:cNvSpPr>
          <p:nvPr>
            <p:ph type="title"/>
          </p:nvPr>
        </p:nvSpPr>
        <p:spPr/>
        <p:txBody>
          <a:bodyPr/>
          <a:lstStyle/>
          <a:p>
            <a:r>
              <a:rPr lang="en-US" dirty="0" err="1"/>
              <a:t>Implementasi</a:t>
            </a:r>
            <a:r>
              <a:rPr lang="en-US" dirty="0"/>
              <a:t> file index</a:t>
            </a:r>
            <a:endParaRPr lang="en-ID" dirty="0"/>
          </a:p>
        </p:txBody>
      </p:sp>
      <p:pic>
        <p:nvPicPr>
          <p:cNvPr id="4" name="Picture 3">
            <a:extLst>
              <a:ext uri="{FF2B5EF4-FFF2-40B4-BE49-F238E27FC236}">
                <a16:creationId xmlns:a16="http://schemas.microsoft.com/office/drawing/2014/main" id="{4853E7E4-E446-4FA6-9178-DA6F32D7C5C3}"/>
              </a:ext>
            </a:extLst>
          </p:cNvPr>
          <p:cNvPicPr/>
          <p:nvPr/>
        </p:nvPicPr>
        <p:blipFill>
          <a:blip r:embed="rId2"/>
          <a:stretch>
            <a:fillRect/>
          </a:stretch>
        </p:blipFill>
        <p:spPr>
          <a:xfrm>
            <a:off x="959492" y="1491327"/>
            <a:ext cx="5353685" cy="1990725"/>
          </a:xfrm>
          <a:prstGeom prst="rect">
            <a:avLst/>
          </a:prstGeom>
        </p:spPr>
      </p:pic>
    </p:spTree>
    <p:extLst>
      <p:ext uri="{BB962C8B-B14F-4D97-AF65-F5344CB8AC3E}">
        <p14:creationId xmlns:p14="http://schemas.microsoft.com/office/powerpoint/2010/main" val="419711740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8649386-2A60-42A2-94D0-1CD830D25A69}"/>
              </a:ext>
            </a:extLst>
          </p:cNvPr>
          <p:cNvSpPr>
            <a:spLocks noGrp="1"/>
          </p:cNvSpPr>
          <p:nvPr>
            <p:ph type="body" idx="1"/>
          </p:nvPr>
        </p:nvSpPr>
        <p:spPr>
          <a:xfrm>
            <a:off x="1122050" y="1947672"/>
            <a:ext cx="6076192" cy="1858784"/>
          </a:xfrm>
        </p:spPr>
        <p:txBody>
          <a:bodyPr/>
          <a:lstStyle/>
          <a:p>
            <a:r>
              <a:rPr lang="en-ID" dirty="0" err="1"/>
              <a:t>Berikut</a:t>
            </a:r>
            <a:r>
              <a:rPr lang="en-ID" dirty="0"/>
              <a:t> </a:t>
            </a:r>
            <a:r>
              <a:rPr lang="en-ID" dirty="0" err="1"/>
              <a:t>adalah</a:t>
            </a:r>
            <a:r>
              <a:rPr lang="en-ID" dirty="0"/>
              <a:t> </a:t>
            </a:r>
            <a:r>
              <a:rPr lang="en-ID" dirty="0" err="1"/>
              <a:t>simulasi</a:t>
            </a:r>
            <a:r>
              <a:rPr lang="en-ID" dirty="0"/>
              <a:t> </a:t>
            </a:r>
            <a:r>
              <a:rPr lang="en-ID" dirty="0" err="1"/>
              <a:t>sederhana</a:t>
            </a:r>
            <a:r>
              <a:rPr lang="en-ID" dirty="0"/>
              <a:t> </a:t>
            </a:r>
            <a:r>
              <a:rPr lang="en-ID" dirty="0" err="1"/>
              <a:t>dari</a:t>
            </a:r>
            <a:r>
              <a:rPr lang="en-ID" dirty="0"/>
              <a:t> </a:t>
            </a:r>
            <a:r>
              <a:rPr lang="en-ID" dirty="0" err="1"/>
              <a:t>penggunaan</a:t>
            </a:r>
            <a:r>
              <a:rPr lang="en-ID" dirty="0"/>
              <a:t> file </a:t>
            </a:r>
            <a:r>
              <a:rPr lang="en-ID" dirty="0" err="1"/>
              <a:t>indeks</a:t>
            </a:r>
            <a:r>
              <a:rPr lang="en-ID" dirty="0"/>
              <a:t> </a:t>
            </a:r>
            <a:r>
              <a:rPr lang="en-ID" dirty="0" err="1"/>
              <a:t>untuk</a:t>
            </a:r>
            <a:r>
              <a:rPr lang="en-ID" dirty="0"/>
              <a:t> </a:t>
            </a:r>
            <a:r>
              <a:rPr lang="en-ID" dirty="0" err="1"/>
              <a:t>mengelola</a:t>
            </a:r>
            <a:r>
              <a:rPr lang="en-ID" dirty="0"/>
              <a:t> dan </a:t>
            </a:r>
            <a:r>
              <a:rPr lang="en-ID" dirty="0" err="1"/>
              <a:t>mengakses</a:t>
            </a:r>
            <a:r>
              <a:rPr lang="en-ID" dirty="0"/>
              <a:t> data </a:t>
            </a:r>
            <a:r>
              <a:rPr lang="en-ID" dirty="0" err="1"/>
              <a:t>dalam</a:t>
            </a:r>
            <a:r>
              <a:rPr lang="en-ID" dirty="0"/>
              <a:t> file </a:t>
            </a:r>
            <a:r>
              <a:rPr lang="en-ID" dirty="0" err="1"/>
              <a:t>utama</a:t>
            </a:r>
            <a:r>
              <a:rPr lang="en-ID" dirty="0"/>
              <a:t> </a:t>
            </a:r>
            <a:r>
              <a:rPr lang="en-ID" dirty="0" err="1"/>
              <a:t>menggunakan</a:t>
            </a:r>
            <a:r>
              <a:rPr lang="en-ID" dirty="0"/>
              <a:t> Python. </a:t>
            </a:r>
            <a:r>
              <a:rPr lang="en-ID" dirty="0" err="1"/>
              <a:t>Simulasi</a:t>
            </a:r>
            <a:r>
              <a:rPr lang="en-ID" dirty="0"/>
              <a:t> </a:t>
            </a:r>
            <a:r>
              <a:rPr lang="en-ID" dirty="0" err="1"/>
              <a:t>ini</a:t>
            </a:r>
            <a:r>
              <a:rPr lang="en-ID" dirty="0"/>
              <a:t> </a:t>
            </a:r>
            <a:r>
              <a:rPr lang="en-ID" dirty="0" err="1"/>
              <a:t>mencakup</a:t>
            </a:r>
            <a:r>
              <a:rPr lang="en-ID" dirty="0"/>
              <a:t> </a:t>
            </a:r>
            <a:r>
              <a:rPr lang="en-ID" dirty="0" err="1"/>
              <a:t>pembuatan</a:t>
            </a:r>
            <a:r>
              <a:rPr lang="en-ID" dirty="0"/>
              <a:t> file </a:t>
            </a:r>
            <a:r>
              <a:rPr lang="en-ID" dirty="0" err="1"/>
              <a:t>utama</a:t>
            </a:r>
            <a:r>
              <a:rPr lang="en-ID" dirty="0"/>
              <a:t>, </a:t>
            </a:r>
            <a:r>
              <a:rPr lang="en-ID" dirty="0" err="1"/>
              <a:t>pembuatan</a:t>
            </a:r>
            <a:r>
              <a:rPr lang="en-ID" dirty="0"/>
              <a:t> file </a:t>
            </a:r>
            <a:r>
              <a:rPr lang="en-ID" dirty="0" err="1"/>
              <a:t>indeks</a:t>
            </a:r>
            <a:r>
              <a:rPr lang="en-ID" dirty="0"/>
              <a:t>, </a:t>
            </a:r>
            <a:r>
              <a:rPr lang="en-ID" dirty="0" err="1"/>
              <a:t>serta</a:t>
            </a:r>
            <a:r>
              <a:rPr lang="en-ID" dirty="0"/>
              <a:t> </a:t>
            </a:r>
            <a:r>
              <a:rPr lang="en-ID" dirty="0" err="1"/>
              <a:t>pencarian</a:t>
            </a:r>
            <a:r>
              <a:rPr lang="en-ID" dirty="0"/>
              <a:t> data </a:t>
            </a:r>
            <a:r>
              <a:rPr lang="en-ID" dirty="0" err="1"/>
              <a:t>menggunakan</a:t>
            </a:r>
            <a:r>
              <a:rPr lang="en-ID" dirty="0"/>
              <a:t> file </a:t>
            </a:r>
            <a:r>
              <a:rPr lang="en-ID" dirty="0" err="1"/>
              <a:t>indeks</a:t>
            </a:r>
            <a:r>
              <a:rPr lang="en-ID" dirty="0"/>
              <a:t>.</a:t>
            </a:r>
          </a:p>
          <a:p>
            <a:endParaRPr lang="en-ID" dirty="0"/>
          </a:p>
        </p:txBody>
      </p:sp>
      <p:sp>
        <p:nvSpPr>
          <p:cNvPr id="3" name="Title 2">
            <a:extLst>
              <a:ext uri="{FF2B5EF4-FFF2-40B4-BE49-F238E27FC236}">
                <a16:creationId xmlns:a16="http://schemas.microsoft.com/office/drawing/2014/main" id="{3BA150A4-F7E1-4588-A6C6-257EB4B62CF7}"/>
              </a:ext>
            </a:extLst>
          </p:cNvPr>
          <p:cNvSpPr>
            <a:spLocks noGrp="1"/>
          </p:cNvSpPr>
          <p:nvPr>
            <p:ph type="title"/>
          </p:nvPr>
        </p:nvSpPr>
        <p:spPr/>
        <p:txBody>
          <a:bodyPr/>
          <a:lstStyle/>
          <a:p>
            <a:r>
              <a:rPr lang="en-US" dirty="0" err="1"/>
              <a:t>Simulasi</a:t>
            </a:r>
            <a:r>
              <a:rPr lang="en-US" dirty="0"/>
              <a:t> file index</a:t>
            </a:r>
            <a:endParaRPr lang="en-ID" dirty="0"/>
          </a:p>
        </p:txBody>
      </p:sp>
    </p:spTree>
    <p:extLst>
      <p:ext uri="{BB962C8B-B14F-4D97-AF65-F5344CB8AC3E}">
        <p14:creationId xmlns:p14="http://schemas.microsoft.com/office/powerpoint/2010/main" val="245288608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4216468-F1B0-4121-982B-6BC998DAD8C0}"/>
              </a:ext>
            </a:extLst>
          </p:cNvPr>
          <p:cNvSpPr>
            <a:spLocks noGrp="1"/>
          </p:cNvSpPr>
          <p:nvPr>
            <p:ph type="title"/>
          </p:nvPr>
        </p:nvSpPr>
        <p:spPr/>
        <p:txBody>
          <a:bodyPr/>
          <a:lstStyle/>
          <a:p>
            <a:r>
              <a:rPr lang="en-US" dirty="0" err="1"/>
              <a:t>Simulasi</a:t>
            </a:r>
            <a:r>
              <a:rPr lang="en-US" dirty="0"/>
              <a:t> file index </a:t>
            </a:r>
            <a:r>
              <a:rPr lang="en-US" dirty="0" err="1"/>
              <a:t>dalam</a:t>
            </a:r>
            <a:r>
              <a:rPr lang="en-US" dirty="0"/>
              <a:t> python</a:t>
            </a:r>
            <a:endParaRPr lang="en-ID" dirty="0"/>
          </a:p>
        </p:txBody>
      </p:sp>
      <p:pic>
        <p:nvPicPr>
          <p:cNvPr id="4" name="Picture 3">
            <a:extLst>
              <a:ext uri="{FF2B5EF4-FFF2-40B4-BE49-F238E27FC236}">
                <a16:creationId xmlns:a16="http://schemas.microsoft.com/office/drawing/2014/main" id="{33C77D5C-C78E-4981-8770-ADA0894A2694}"/>
              </a:ext>
            </a:extLst>
          </p:cNvPr>
          <p:cNvPicPr/>
          <p:nvPr/>
        </p:nvPicPr>
        <p:blipFill>
          <a:blip r:embed="rId2"/>
          <a:stretch>
            <a:fillRect/>
          </a:stretch>
        </p:blipFill>
        <p:spPr>
          <a:xfrm>
            <a:off x="2333625" y="1500187"/>
            <a:ext cx="4476750" cy="2143125"/>
          </a:xfrm>
          <a:prstGeom prst="rect">
            <a:avLst/>
          </a:prstGeom>
        </p:spPr>
      </p:pic>
    </p:spTree>
    <p:extLst>
      <p:ext uri="{BB962C8B-B14F-4D97-AF65-F5344CB8AC3E}">
        <p14:creationId xmlns:p14="http://schemas.microsoft.com/office/powerpoint/2010/main" val="328057564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8B03775-2F33-474E-921F-A4CD49BE557C}"/>
              </a:ext>
            </a:extLst>
          </p:cNvPr>
          <p:cNvSpPr>
            <a:spLocks noGrp="1"/>
          </p:cNvSpPr>
          <p:nvPr>
            <p:ph type="title"/>
          </p:nvPr>
        </p:nvSpPr>
        <p:spPr/>
        <p:txBody>
          <a:bodyPr/>
          <a:lstStyle/>
          <a:p>
            <a:r>
              <a:rPr lang="en-US" dirty="0" err="1"/>
              <a:t>Simulasi</a:t>
            </a:r>
            <a:r>
              <a:rPr lang="en-US" dirty="0"/>
              <a:t> file index </a:t>
            </a:r>
            <a:r>
              <a:rPr lang="en-US" dirty="0" err="1"/>
              <a:t>dalam</a:t>
            </a:r>
            <a:r>
              <a:rPr lang="en-US" dirty="0"/>
              <a:t> python</a:t>
            </a:r>
            <a:endParaRPr lang="en-ID" dirty="0"/>
          </a:p>
        </p:txBody>
      </p:sp>
      <p:pic>
        <p:nvPicPr>
          <p:cNvPr id="4" name="Picture 3">
            <a:extLst>
              <a:ext uri="{FF2B5EF4-FFF2-40B4-BE49-F238E27FC236}">
                <a16:creationId xmlns:a16="http://schemas.microsoft.com/office/drawing/2014/main" id="{A8B25C15-ADC1-43F0-AE72-CCCF5BC903B3}"/>
              </a:ext>
            </a:extLst>
          </p:cNvPr>
          <p:cNvPicPr/>
          <p:nvPr/>
        </p:nvPicPr>
        <p:blipFill>
          <a:blip r:embed="rId2"/>
          <a:stretch>
            <a:fillRect/>
          </a:stretch>
        </p:blipFill>
        <p:spPr>
          <a:xfrm>
            <a:off x="1706245" y="1599564"/>
            <a:ext cx="5731510" cy="2164361"/>
          </a:xfrm>
          <a:prstGeom prst="rect">
            <a:avLst/>
          </a:prstGeom>
        </p:spPr>
      </p:pic>
    </p:spTree>
    <p:extLst>
      <p:ext uri="{BB962C8B-B14F-4D97-AF65-F5344CB8AC3E}">
        <p14:creationId xmlns:p14="http://schemas.microsoft.com/office/powerpoint/2010/main" val="218354905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20D1085-BE6D-47D8-9A33-FE27A47F8E9C}"/>
              </a:ext>
            </a:extLst>
          </p:cNvPr>
          <p:cNvSpPr>
            <a:spLocks noGrp="1"/>
          </p:cNvSpPr>
          <p:nvPr>
            <p:ph type="title"/>
          </p:nvPr>
        </p:nvSpPr>
        <p:spPr/>
        <p:txBody>
          <a:bodyPr/>
          <a:lstStyle/>
          <a:p>
            <a:r>
              <a:rPr lang="en-US" dirty="0" err="1"/>
              <a:t>Simulasi</a:t>
            </a:r>
            <a:r>
              <a:rPr lang="en-US" dirty="0"/>
              <a:t> file index </a:t>
            </a:r>
            <a:r>
              <a:rPr lang="en-US" dirty="0" err="1"/>
              <a:t>dalam</a:t>
            </a:r>
            <a:r>
              <a:rPr lang="en-US" dirty="0"/>
              <a:t> python</a:t>
            </a:r>
            <a:endParaRPr lang="en-ID" dirty="0"/>
          </a:p>
        </p:txBody>
      </p:sp>
      <p:pic>
        <p:nvPicPr>
          <p:cNvPr id="4" name="Picture 3">
            <a:extLst>
              <a:ext uri="{FF2B5EF4-FFF2-40B4-BE49-F238E27FC236}">
                <a16:creationId xmlns:a16="http://schemas.microsoft.com/office/drawing/2014/main" id="{7F91DF3A-130D-4022-8078-9104281BA6C4}"/>
              </a:ext>
            </a:extLst>
          </p:cNvPr>
          <p:cNvPicPr/>
          <p:nvPr/>
        </p:nvPicPr>
        <p:blipFill>
          <a:blip r:embed="rId2"/>
          <a:stretch>
            <a:fillRect/>
          </a:stretch>
        </p:blipFill>
        <p:spPr>
          <a:xfrm>
            <a:off x="1706245" y="932772"/>
            <a:ext cx="5731510" cy="3930015"/>
          </a:xfrm>
          <a:prstGeom prst="rect">
            <a:avLst/>
          </a:prstGeom>
        </p:spPr>
      </p:pic>
    </p:spTree>
    <p:extLst>
      <p:ext uri="{BB962C8B-B14F-4D97-AF65-F5344CB8AC3E}">
        <p14:creationId xmlns:p14="http://schemas.microsoft.com/office/powerpoint/2010/main" val="111903299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71BEDC9-728C-411C-999B-63E6E621E189}"/>
              </a:ext>
            </a:extLst>
          </p:cNvPr>
          <p:cNvSpPr>
            <a:spLocks noGrp="1"/>
          </p:cNvSpPr>
          <p:nvPr>
            <p:ph type="body" idx="1"/>
          </p:nvPr>
        </p:nvSpPr>
        <p:spPr>
          <a:xfrm>
            <a:off x="1122050" y="1947672"/>
            <a:ext cx="6650350" cy="2018272"/>
          </a:xfrm>
        </p:spPr>
        <p:txBody>
          <a:bodyPr/>
          <a:lstStyle/>
          <a:p>
            <a:r>
              <a:rPr lang="en-ID" dirty="0" err="1"/>
              <a:t>Simulasi</a:t>
            </a:r>
            <a:r>
              <a:rPr lang="en-ID" dirty="0"/>
              <a:t> </a:t>
            </a:r>
            <a:r>
              <a:rPr lang="en-ID" dirty="0" err="1"/>
              <a:t>ini</a:t>
            </a:r>
            <a:r>
              <a:rPr lang="en-ID" dirty="0"/>
              <a:t> </a:t>
            </a:r>
            <a:r>
              <a:rPr lang="en-ID" dirty="0" err="1"/>
              <a:t>menggambarkan</a:t>
            </a:r>
            <a:r>
              <a:rPr lang="en-ID" dirty="0"/>
              <a:t> </a:t>
            </a:r>
            <a:r>
              <a:rPr lang="en-ID" dirty="0" err="1"/>
              <a:t>dasar</a:t>
            </a:r>
            <a:r>
              <a:rPr lang="en-ID" dirty="0"/>
              <a:t> </a:t>
            </a:r>
            <a:r>
              <a:rPr lang="en-ID" dirty="0" err="1"/>
              <a:t>penggunaan</a:t>
            </a:r>
            <a:r>
              <a:rPr lang="en-ID" dirty="0"/>
              <a:t> file </a:t>
            </a:r>
            <a:r>
              <a:rPr lang="en-ID" dirty="0" err="1"/>
              <a:t>indeks</a:t>
            </a:r>
            <a:r>
              <a:rPr lang="en-ID" dirty="0"/>
              <a:t> </a:t>
            </a:r>
            <a:r>
              <a:rPr lang="en-ID" dirty="0" err="1"/>
              <a:t>untuk</a:t>
            </a:r>
            <a:r>
              <a:rPr lang="en-ID" dirty="0"/>
              <a:t> </a:t>
            </a:r>
            <a:r>
              <a:rPr lang="en-ID" dirty="0" err="1"/>
              <a:t>mengelola</a:t>
            </a:r>
            <a:r>
              <a:rPr lang="en-ID" dirty="0"/>
              <a:t> dan </a:t>
            </a:r>
            <a:r>
              <a:rPr lang="en-ID" dirty="0" err="1"/>
              <a:t>mengakses</a:t>
            </a:r>
            <a:r>
              <a:rPr lang="en-ID" dirty="0"/>
              <a:t> data </a:t>
            </a:r>
            <a:r>
              <a:rPr lang="en-ID" dirty="0" err="1"/>
              <a:t>dengan</a:t>
            </a:r>
            <a:r>
              <a:rPr lang="en-ID" dirty="0"/>
              <a:t> </a:t>
            </a:r>
            <a:r>
              <a:rPr lang="en-ID" dirty="0" err="1"/>
              <a:t>lebih</a:t>
            </a:r>
            <a:r>
              <a:rPr lang="en-ID" dirty="0"/>
              <a:t> </a:t>
            </a:r>
            <a:r>
              <a:rPr lang="en-ID" dirty="0" err="1"/>
              <a:t>efisien</a:t>
            </a:r>
            <a:r>
              <a:rPr lang="en-ID" dirty="0"/>
              <a:t>. </a:t>
            </a:r>
            <a:r>
              <a:rPr lang="en-ID" dirty="0" err="1"/>
              <a:t>Dalam</a:t>
            </a:r>
            <a:r>
              <a:rPr lang="en-ID" dirty="0"/>
              <a:t> </a:t>
            </a:r>
            <a:r>
              <a:rPr lang="en-ID" dirty="0" err="1"/>
              <a:t>aplikasi</a:t>
            </a:r>
            <a:r>
              <a:rPr lang="en-ID" dirty="0"/>
              <a:t> </a:t>
            </a:r>
            <a:r>
              <a:rPr lang="en-ID" dirty="0" err="1"/>
              <a:t>nyata</a:t>
            </a:r>
            <a:r>
              <a:rPr lang="en-ID" dirty="0"/>
              <a:t>, file </a:t>
            </a:r>
            <a:r>
              <a:rPr lang="en-ID" dirty="0" err="1"/>
              <a:t>indeks</a:t>
            </a:r>
            <a:r>
              <a:rPr lang="en-ID" dirty="0"/>
              <a:t> </a:t>
            </a:r>
            <a:r>
              <a:rPr lang="en-ID" dirty="0" err="1"/>
              <a:t>dapat</a:t>
            </a:r>
            <a:r>
              <a:rPr lang="en-ID" dirty="0"/>
              <a:t> </a:t>
            </a:r>
            <a:r>
              <a:rPr lang="en-ID" dirty="0" err="1"/>
              <a:t>menjadi</a:t>
            </a:r>
            <a:r>
              <a:rPr lang="en-ID" dirty="0"/>
              <a:t> </a:t>
            </a:r>
            <a:r>
              <a:rPr lang="en-ID" dirty="0" err="1"/>
              <a:t>lebih</a:t>
            </a:r>
            <a:r>
              <a:rPr lang="en-ID" dirty="0"/>
              <a:t> </a:t>
            </a:r>
            <a:r>
              <a:rPr lang="en-ID" dirty="0" err="1"/>
              <a:t>kompleks</a:t>
            </a:r>
            <a:r>
              <a:rPr lang="en-ID" dirty="0"/>
              <a:t> </a:t>
            </a:r>
            <a:r>
              <a:rPr lang="en-ID" dirty="0" err="1"/>
              <a:t>dengan</a:t>
            </a:r>
            <a:r>
              <a:rPr lang="en-ID" dirty="0"/>
              <a:t> </a:t>
            </a:r>
            <a:r>
              <a:rPr lang="en-ID" dirty="0" err="1"/>
              <a:t>struktur</a:t>
            </a:r>
            <a:r>
              <a:rPr lang="en-ID" dirty="0"/>
              <a:t> data yang </a:t>
            </a:r>
            <a:r>
              <a:rPr lang="en-ID" dirty="0" err="1"/>
              <a:t>lebih</a:t>
            </a:r>
            <a:r>
              <a:rPr lang="en-ID" dirty="0"/>
              <a:t> </a:t>
            </a:r>
            <a:r>
              <a:rPr lang="en-ID" dirty="0" err="1"/>
              <a:t>efisien</a:t>
            </a:r>
            <a:r>
              <a:rPr lang="en-ID" dirty="0"/>
              <a:t> dan </a:t>
            </a:r>
            <a:r>
              <a:rPr lang="en-ID" dirty="0" err="1"/>
              <a:t>penggunaan</a:t>
            </a:r>
            <a:r>
              <a:rPr lang="en-ID" dirty="0"/>
              <a:t> </a:t>
            </a:r>
            <a:r>
              <a:rPr lang="en-ID" dirty="0" err="1"/>
              <a:t>metode</a:t>
            </a:r>
            <a:r>
              <a:rPr lang="en-ID" dirty="0"/>
              <a:t> </a:t>
            </a:r>
            <a:r>
              <a:rPr lang="en-ID" dirty="0" err="1"/>
              <a:t>penanganan</a:t>
            </a:r>
            <a:r>
              <a:rPr lang="en-ID" dirty="0"/>
              <a:t> </a:t>
            </a:r>
            <a:r>
              <a:rPr lang="en-ID" dirty="0" err="1"/>
              <a:t>kolisi</a:t>
            </a:r>
            <a:r>
              <a:rPr lang="en-ID" dirty="0"/>
              <a:t> yang </a:t>
            </a:r>
            <a:r>
              <a:rPr lang="en-ID" dirty="0" err="1"/>
              <a:t>lebih</a:t>
            </a:r>
            <a:r>
              <a:rPr lang="en-ID" dirty="0"/>
              <a:t> </a:t>
            </a:r>
            <a:r>
              <a:rPr lang="en-ID" dirty="0" err="1"/>
              <a:t>baik</a:t>
            </a:r>
            <a:r>
              <a:rPr lang="en-ID" dirty="0"/>
              <a:t>.</a:t>
            </a:r>
          </a:p>
          <a:p>
            <a:endParaRPr lang="en-ID" dirty="0"/>
          </a:p>
        </p:txBody>
      </p:sp>
      <p:sp>
        <p:nvSpPr>
          <p:cNvPr id="3" name="Title 2">
            <a:extLst>
              <a:ext uri="{FF2B5EF4-FFF2-40B4-BE49-F238E27FC236}">
                <a16:creationId xmlns:a16="http://schemas.microsoft.com/office/drawing/2014/main" id="{1B4134E3-D0D5-4EA6-803A-92C3BC28774F}"/>
              </a:ext>
            </a:extLst>
          </p:cNvPr>
          <p:cNvSpPr>
            <a:spLocks noGrp="1"/>
          </p:cNvSpPr>
          <p:nvPr>
            <p:ph type="title"/>
          </p:nvPr>
        </p:nvSpPr>
        <p:spPr/>
        <p:txBody>
          <a:bodyPr/>
          <a:lstStyle/>
          <a:p>
            <a:r>
              <a:rPr lang="en-US" dirty="0" err="1"/>
              <a:t>Simulasi</a:t>
            </a:r>
            <a:r>
              <a:rPr lang="en-US" dirty="0"/>
              <a:t> file index</a:t>
            </a:r>
            <a:endParaRPr lang="en-ID" dirty="0"/>
          </a:p>
        </p:txBody>
      </p:sp>
    </p:spTree>
    <p:extLst>
      <p:ext uri="{BB962C8B-B14F-4D97-AF65-F5344CB8AC3E}">
        <p14:creationId xmlns:p14="http://schemas.microsoft.com/office/powerpoint/2010/main" val="155764152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3512"/>
        <p:cNvGrpSpPr/>
        <p:nvPr/>
      </p:nvGrpSpPr>
      <p:grpSpPr>
        <a:xfrm>
          <a:off x="0" y="0"/>
          <a:ext cx="0" cy="0"/>
          <a:chOff x="0" y="0"/>
          <a:chExt cx="0" cy="0"/>
        </a:xfrm>
      </p:grpSpPr>
      <p:pic>
        <p:nvPicPr>
          <p:cNvPr id="3513" name="Google Shape;3513;p62"/>
          <p:cNvPicPr preferRelativeResize="0"/>
          <p:nvPr/>
        </p:nvPicPr>
        <p:blipFill rotWithShape="1">
          <a:blip r:embed="rId3"/>
          <a:srcRect l="1484" r="1494"/>
          <a:stretch>
            <a:fillRect/>
          </a:stretch>
        </p:blipFill>
        <p:spPr>
          <a:xfrm>
            <a:off x="4696641" y="1580762"/>
            <a:ext cx="2741302" cy="1589316"/>
          </a:xfrm>
          <a:prstGeom prst="rect">
            <a:avLst/>
          </a:prstGeom>
          <a:noFill/>
          <a:ln>
            <a:noFill/>
          </a:ln>
        </p:spPr>
      </p:pic>
      <p:sp>
        <p:nvSpPr>
          <p:cNvPr id="3515" name="Google Shape;3515;p62"/>
          <p:cNvSpPr txBox="1">
            <a:spLocks noGrp="1"/>
          </p:cNvSpPr>
          <p:nvPr>
            <p:ph type="title"/>
          </p:nvPr>
        </p:nvSpPr>
        <p:spPr>
          <a:xfrm>
            <a:off x="2100600" y="347472"/>
            <a:ext cx="4947000" cy="585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dirty="0" err="1"/>
              <a:t>terimkasih</a:t>
            </a:r>
            <a:endParaRPr lang="en-GB" dirty="0"/>
          </a:p>
        </p:txBody>
      </p:sp>
      <p:grpSp>
        <p:nvGrpSpPr>
          <p:cNvPr id="3516" name="Google Shape;3516;p62"/>
          <p:cNvGrpSpPr/>
          <p:nvPr/>
        </p:nvGrpSpPr>
        <p:grpSpPr>
          <a:xfrm>
            <a:off x="3831152" y="807450"/>
            <a:ext cx="4097650" cy="3780909"/>
            <a:chOff x="1230400" y="410075"/>
            <a:chExt cx="5124625" cy="4728500"/>
          </a:xfrm>
        </p:grpSpPr>
        <p:sp>
          <p:nvSpPr>
            <p:cNvPr id="3517" name="Google Shape;3517;p62"/>
            <p:cNvSpPr/>
            <p:nvPr/>
          </p:nvSpPr>
          <p:spPr>
            <a:xfrm>
              <a:off x="1384675" y="410150"/>
              <a:ext cx="4970350" cy="3655600"/>
            </a:xfrm>
            <a:custGeom>
              <a:avLst/>
              <a:gdLst/>
              <a:ahLst/>
              <a:cxnLst/>
              <a:rect l="l" t="t" r="r" b="b"/>
              <a:pathLst>
                <a:path w="198814" h="146224" extrusionOk="0">
                  <a:moveTo>
                    <a:pt x="173002" y="38507"/>
                  </a:moveTo>
                  <a:lnTo>
                    <a:pt x="173002" y="118161"/>
                  </a:lnTo>
                  <a:lnTo>
                    <a:pt x="37835" y="118161"/>
                  </a:lnTo>
                  <a:lnTo>
                    <a:pt x="37835" y="38507"/>
                  </a:lnTo>
                  <a:close/>
                  <a:moveTo>
                    <a:pt x="144780" y="0"/>
                  </a:moveTo>
                  <a:cubicBezTo>
                    <a:pt x="136124" y="0"/>
                    <a:pt x="127640" y="2694"/>
                    <a:pt x="120221" y="7391"/>
                  </a:cubicBezTo>
                  <a:cubicBezTo>
                    <a:pt x="110674" y="13402"/>
                    <a:pt x="103216" y="21213"/>
                    <a:pt x="91516" y="22724"/>
                  </a:cubicBezTo>
                  <a:cubicBezTo>
                    <a:pt x="84957" y="23559"/>
                    <a:pt x="78300" y="23746"/>
                    <a:pt x="71643" y="23746"/>
                  </a:cubicBezTo>
                  <a:cubicBezTo>
                    <a:pt x="66261" y="23746"/>
                    <a:pt x="60878" y="23624"/>
                    <a:pt x="55546" y="23624"/>
                  </a:cubicBezTo>
                  <a:cubicBezTo>
                    <a:pt x="24881" y="23624"/>
                    <a:pt x="1" y="55833"/>
                    <a:pt x="6205" y="89392"/>
                  </a:cubicBezTo>
                  <a:cubicBezTo>
                    <a:pt x="12441" y="122951"/>
                    <a:pt x="41756" y="146223"/>
                    <a:pt x="66636" y="146223"/>
                  </a:cubicBezTo>
                  <a:cubicBezTo>
                    <a:pt x="89009" y="146223"/>
                    <a:pt x="107395" y="132787"/>
                    <a:pt x="128643" y="129187"/>
                  </a:cubicBezTo>
                  <a:cubicBezTo>
                    <a:pt x="139186" y="127419"/>
                    <a:pt x="149761" y="129508"/>
                    <a:pt x="160176" y="126840"/>
                  </a:cubicBezTo>
                  <a:cubicBezTo>
                    <a:pt x="172295" y="123722"/>
                    <a:pt x="183674" y="116297"/>
                    <a:pt x="190392" y="105560"/>
                  </a:cubicBezTo>
                  <a:cubicBezTo>
                    <a:pt x="194956" y="98232"/>
                    <a:pt x="197207" y="90163"/>
                    <a:pt x="197817" y="81870"/>
                  </a:cubicBezTo>
                  <a:cubicBezTo>
                    <a:pt x="198814" y="68594"/>
                    <a:pt x="195728" y="54740"/>
                    <a:pt x="191613" y="42397"/>
                  </a:cubicBezTo>
                  <a:cubicBezTo>
                    <a:pt x="185474" y="24074"/>
                    <a:pt x="173548" y="5270"/>
                    <a:pt x="153490" y="930"/>
                  </a:cubicBezTo>
                  <a:cubicBezTo>
                    <a:pt x="150590" y="302"/>
                    <a:pt x="147676" y="0"/>
                    <a:pt x="1447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62"/>
            <p:cNvSpPr/>
            <p:nvPr/>
          </p:nvSpPr>
          <p:spPr>
            <a:xfrm>
              <a:off x="1515675" y="410075"/>
              <a:ext cx="4819275" cy="3654050"/>
            </a:xfrm>
            <a:custGeom>
              <a:avLst/>
              <a:gdLst/>
              <a:ahLst/>
              <a:cxnLst/>
              <a:rect l="l" t="t" r="r" b="b"/>
              <a:pathLst>
                <a:path w="192771" h="146162" extrusionOk="0">
                  <a:moveTo>
                    <a:pt x="139507" y="1"/>
                  </a:moveTo>
                  <a:cubicBezTo>
                    <a:pt x="130860" y="1"/>
                    <a:pt x="122406" y="2701"/>
                    <a:pt x="114981" y="7394"/>
                  </a:cubicBezTo>
                  <a:cubicBezTo>
                    <a:pt x="105434" y="13405"/>
                    <a:pt x="97976" y="21216"/>
                    <a:pt x="86276" y="22727"/>
                  </a:cubicBezTo>
                  <a:cubicBezTo>
                    <a:pt x="79686" y="23563"/>
                    <a:pt x="73032" y="23756"/>
                    <a:pt x="66346" y="23756"/>
                  </a:cubicBezTo>
                  <a:cubicBezTo>
                    <a:pt x="60978" y="23756"/>
                    <a:pt x="55610" y="23627"/>
                    <a:pt x="50306" y="23627"/>
                  </a:cubicBezTo>
                  <a:cubicBezTo>
                    <a:pt x="22855" y="23627"/>
                    <a:pt x="32" y="49471"/>
                    <a:pt x="0" y="78948"/>
                  </a:cubicBezTo>
                  <a:cubicBezTo>
                    <a:pt x="0" y="82387"/>
                    <a:pt x="322" y="85891"/>
                    <a:pt x="965" y="89395"/>
                  </a:cubicBezTo>
                  <a:cubicBezTo>
                    <a:pt x="2893" y="99777"/>
                    <a:pt x="7040" y="109196"/>
                    <a:pt x="12601" y="117232"/>
                  </a:cubicBezTo>
                  <a:cubicBezTo>
                    <a:pt x="13469" y="115850"/>
                    <a:pt x="14337" y="114500"/>
                    <a:pt x="15140" y="113278"/>
                  </a:cubicBezTo>
                  <a:cubicBezTo>
                    <a:pt x="14305" y="112796"/>
                    <a:pt x="13565" y="112153"/>
                    <a:pt x="13276" y="111285"/>
                  </a:cubicBezTo>
                  <a:cubicBezTo>
                    <a:pt x="13179" y="111028"/>
                    <a:pt x="13147" y="110803"/>
                    <a:pt x="13147" y="110546"/>
                  </a:cubicBezTo>
                  <a:cubicBezTo>
                    <a:pt x="13147" y="109582"/>
                    <a:pt x="13758" y="108681"/>
                    <a:pt x="14787" y="108456"/>
                  </a:cubicBezTo>
                  <a:cubicBezTo>
                    <a:pt x="14915" y="108424"/>
                    <a:pt x="15044" y="108424"/>
                    <a:pt x="15205" y="108424"/>
                  </a:cubicBezTo>
                  <a:cubicBezTo>
                    <a:pt x="15976" y="108424"/>
                    <a:pt x="16812" y="108810"/>
                    <a:pt x="17583" y="109389"/>
                  </a:cubicBezTo>
                  <a:cubicBezTo>
                    <a:pt x="17648" y="109260"/>
                    <a:pt x="17744" y="109132"/>
                    <a:pt x="17808" y="109035"/>
                  </a:cubicBezTo>
                  <a:cubicBezTo>
                    <a:pt x="18194" y="108392"/>
                    <a:pt x="18451" y="107910"/>
                    <a:pt x="18515" y="107749"/>
                  </a:cubicBezTo>
                  <a:cubicBezTo>
                    <a:pt x="19158" y="106303"/>
                    <a:pt x="20958" y="102445"/>
                    <a:pt x="21183" y="101963"/>
                  </a:cubicBezTo>
                  <a:cubicBezTo>
                    <a:pt x="21183" y="101835"/>
                    <a:pt x="21183" y="101610"/>
                    <a:pt x="21183" y="101256"/>
                  </a:cubicBezTo>
                  <a:cubicBezTo>
                    <a:pt x="21183" y="99617"/>
                    <a:pt x="21151" y="95599"/>
                    <a:pt x="20958" y="92288"/>
                  </a:cubicBezTo>
                  <a:cubicBezTo>
                    <a:pt x="20894" y="91323"/>
                    <a:pt x="20862" y="90456"/>
                    <a:pt x="20862" y="89716"/>
                  </a:cubicBezTo>
                  <a:cubicBezTo>
                    <a:pt x="20862" y="89073"/>
                    <a:pt x="20894" y="88495"/>
                    <a:pt x="20926" y="87980"/>
                  </a:cubicBezTo>
                  <a:cubicBezTo>
                    <a:pt x="20444" y="87370"/>
                    <a:pt x="20316" y="86791"/>
                    <a:pt x="20316" y="86309"/>
                  </a:cubicBezTo>
                  <a:cubicBezTo>
                    <a:pt x="20316" y="85859"/>
                    <a:pt x="20444" y="85505"/>
                    <a:pt x="20508" y="85312"/>
                  </a:cubicBezTo>
                  <a:cubicBezTo>
                    <a:pt x="20573" y="85184"/>
                    <a:pt x="20766" y="85055"/>
                    <a:pt x="21055" y="84927"/>
                  </a:cubicBezTo>
                  <a:cubicBezTo>
                    <a:pt x="21023" y="84573"/>
                    <a:pt x="20991" y="84220"/>
                    <a:pt x="20991" y="83962"/>
                  </a:cubicBezTo>
                  <a:cubicBezTo>
                    <a:pt x="20991" y="83705"/>
                    <a:pt x="21055" y="83352"/>
                    <a:pt x="21151" y="82902"/>
                  </a:cubicBezTo>
                  <a:cubicBezTo>
                    <a:pt x="21216" y="82452"/>
                    <a:pt x="21344" y="81873"/>
                    <a:pt x="21505" y="81262"/>
                  </a:cubicBezTo>
                  <a:cubicBezTo>
                    <a:pt x="21826" y="80041"/>
                    <a:pt x="22212" y="78562"/>
                    <a:pt x="22630" y="77148"/>
                  </a:cubicBezTo>
                  <a:cubicBezTo>
                    <a:pt x="23337" y="74673"/>
                    <a:pt x="24044" y="72358"/>
                    <a:pt x="24205" y="71812"/>
                  </a:cubicBezTo>
                  <a:cubicBezTo>
                    <a:pt x="24044" y="71587"/>
                    <a:pt x="23659" y="71040"/>
                    <a:pt x="23241" y="70430"/>
                  </a:cubicBezTo>
                  <a:cubicBezTo>
                    <a:pt x="22694" y="69626"/>
                    <a:pt x="22051" y="68726"/>
                    <a:pt x="21730" y="68276"/>
                  </a:cubicBezTo>
                  <a:cubicBezTo>
                    <a:pt x="21666" y="68147"/>
                    <a:pt x="21601" y="68083"/>
                    <a:pt x="21569" y="68051"/>
                  </a:cubicBezTo>
                  <a:cubicBezTo>
                    <a:pt x="21473" y="67922"/>
                    <a:pt x="21441" y="67794"/>
                    <a:pt x="21441" y="67633"/>
                  </a:cubicBezTo>
                  <a:cubicBezTo>
                    <a:pt x="21441" y="67504"/>
                    <a:pt x="21473" y="67376"/>
                    <a:pt x="21569" y="67279"/>
                  </a:cubicBezTo>
                  <a:cubicBezTo>
                    <a:pt x="21633" y="67151"/>
                    <a:pt x="21794" y="67086"/>
                    <a:pt x="21955" y="67086"/>
                  </a:cubicBezTo>
                  <a:cubicBezTo>
                    <a:pt x="22083" y="67086"/>
                    <a:pt x="22180" y="67119"/>
                    <a:pt x="22308" y="67183"/>
                  </a:cubicBezTo>
                  <a:lnTo>
                    <a:pt x="21666" y="65929"/>
                  </a:lnTo>
                  <a:lnTo>
                    <a:pt x="21633" y="65833"/>
                  </a:lnTo>
                  <a:lnTo>
                    <a:pt x="21633" y="65801"/>
                  </a:lnTo>
                  <a:cubicBezTo>
                    <a:pt x="21633" y="65769"/>
                    <a:pt x="21633" y="65640"/>
                    <a:pt x="21666" y="65511"/>
                  </a:cubicBezTo>
                  <a:cubicBezTo>
                    <a:pt x="21698" y="65383"/>
                    <a:pt x="21762" y="65254"/>
                    <a:pt x="21891" y="65094"/>
                  </a:cubicBezTo>
                  <a:cubicBezTo>
                    <a:pt x="21987" y="65029"/>
                    <a:pt x="22116" y="64965"/>
                    <a:pt x="22276" y="64965"/>
                  </a:cubicBezTo>
                  <a:cubicBezTo>
                    <a:pt x="22341" y="64965"/>
                    <a:pt x="22405" y="64965"/>
                    <a:pt x="22469" y="64997"/>
                  </a:cubicBezTo>
                  <a:cubicBezTo>
                    <a:pt x="22566" y="64997"/>
                    <a:pt x="22630" y="65061"/>
                    <a:pt x="22726" y="65094"/>
                  </a:cubicBezTo>
                  <a:lnTo>
                    <a:pt x="22726" y="65094"/>
                  </a:lnTo>
                  <a:lnTo>
                    <a:pt x="22437" y="64483"/>
                  </a:lnTo>
                  <a:cubicBezTo>
                    <a:pt x="22437" y="64451"/>
                    <a:pt x="22405" y="64386"/>
                    <a:pt x="22437" y="64322"/>
                  </a:cubicBezTo>
                  <a:cubicBezTo>
                    <a:pt x="22437" y="64322"/>
                    <a:pt x="22469" y="64226"/>
                    <a:pt x="22501" y="64097"/>
                  </a:cubicBezTo>
                  <a:cubicBezTo>
                    <a:pt x="22566" y="64001"/>
                    <a:pt x="22662" y="63840"/>
                    <a:pt x="22823" y="63743"/>
                  </a:cubicBezTo>
                  <a:cubicBezTo>
                    <a:pt x="22919" y="63647"/>
                    <a:pt x="23080" y="63615"/>
                    <a:pt x="23209" y="63615"/>
                  </a:cubicBezTo>
                  <a:lnTo>
                    <a:pt x="23241" y="63615"/>
                  </a:lnTo>
                  <a:cubicBezTo>
                    <a:pt x="23401" y="63615"/>
                    <a:pt x="23562" y="63647"/>
                    <a:pt x="23723" y="63743"/>
                  </a:cubicBezTo>
                  <a:cubicBezTo>
                    <a:pt x="23819" y="63808"/>
                    <a:pt x="23916" y="63904"/>
                    <a:pt x="23980" y="64001"/>
                  </a:cubicBezTo>
                  <a:cubicBezTo>
                    <a:pt x="24076" y="64097"/>
                    <a:pt x="24141" y="64193"/>
                    <a:pt x="24237" y="64354"/>
                  </a:cubicBezTo>
                  <a:cubicBezTo>
                    <a:pt x="24366" y="64547"/>
                    <a:pt x="24494" y="64772"/>
                    <a:pt x="24623" y="64997"/>
                  </a:cubicBezTo>
                  <a:lnTo>
                    <a:pt x="24494" y="64161"/>
                  </a:lnTo>
                  <a:cubicBezTo>
                    <a:pt x="24494" y="64097"/>
                    <a:pt x="24494" y="64033"/>
                    <a:pt x="24526" y="64001"/>
                  </a:cubicBezTo>
                  <a:cubicBezTo>
                    <a:pt x="24526" y="63968"/>
                    <a:pt x="24591" y="63872"/>
                    <a:pt x="24687" y="63776"/>
                  </a:cubicBezTo>
                  <a:cubicBezTo>
                    <a:pt x="24719" y="63776"/>
                    <a:pt x="24719" y="63743"/>
                    <a:pt x="24751" y="63743"/>
                  </a:cubicBezTo>
                  <a:lnTo>
                    <a:pt x="24751" y="36485"/>
                  </a:lnTo>
                  <a:cubicBezTo>
                    <a:pt x="24751" y="33592"/>
                    <a:pt x="27098" y="31213"/>
                    <a:pt x="30023" y="31213"/>
                  </a:cubicBezTo>
                  <a:lnTo>
                    <a:pt x="170366" y="31213"/>
                  </a:lnTo>
                  <a:cubicBezTo>
                    <a:pt x="173259" y="31213"/>
                    <a:pt x="175637" y="33592"/>
                    <a:pt x="175637" y="36485"/>
                  </a:cubicBezTo>
                  <a:lnTo>
                    <a:pt x="175637" y="116364"/>
                  </a:lnTo>
                  <a:cubicBezTo>
                    <a:pt x="179334" y="113278"/>
                    <a:pt x="182580" y="109678"/>
                    <a:pt x="185152" y="105563"/>
                  </a:cubicBezTo>
                  <a:cubicBezTo>
                    <a:pt x="189716" y="98235"/>
                    <a:pt x="191967" y="90166"/>
                    <a:pt x="192577" y="81873"/>
                  </a:cubicBezTo>
                  <a:cubicBezTo>
                    <a:pt x="192706" y="80169"/>
                    <a:pt x="192770" y="78466"/>
                    <a:pt x="192770" y="76762"/>
                  </a:cubicBezTo>
                  <a:cubicBezTo>
                    <a:pt x="192770" y="65094"/>
                    <a:pt x="189974" y="53168"/>
                    <a:pt x="186373" y="42400"/>
                  </a:cubicBezTo>
                  <a:cubicBezTo>
                    <a:pt x="180234" y="24077"/>
                    <a:pt x="168308" y="5273"/>
                    <a:pt x="148250" y="933"/>
                  </a:cubicBezTo>
                  <a:cubicBezTo>
                    <a:pt x="145325" y="322"/>
                    <a:pt x="142432" y="1"/>
                    <a:pt x="139507" y="1"/>
                  </a:cubicBezTo>
                  <a:close/>
                  <a:moveTo>
                    <a:pt x="23016" y="127229"/>
                  </a:moveTo>
                  <a:cubicBezTo>
                    <a:pt x="22823" y="127454"/>
                    <a:pt x="22630" y="127679"/>
                    <a:pt x="22469" y="127840"/>
                  </a:cubicBezTo>
                  <a:cubicBezTo>
                    <a:pt x="22308" y="128032"/>
                    <a:pt x="22148" y="128193"/>
                    <a:pt x="22019" y="128354"/>
                  </a:cubicBezTo>
                  <a:cubicBezTo>
                    <a:pt x="22919" y="129222"/>
                    <a:pt x="23819" y="130058"/>
                    <a:pt x="24751" y="130861"/>
                  </a:cubicBezTo>
                  <a:lnTo>
                    <a:pt x="24751" y="127550"/>
                  </a:lnTo>
                  <a:cubicBezTo>
                    <a:pt x="24173" y="127518"/>
                    <a:pt x="23562" y="127422"/>
                    <a:pt x="23016" y="127229"/>
                  </a:cubicBezTo>
                  <a:close/>
                  <a:moveTo>
                    <a:pt x="64064" y="144523"/>
                  </a:moveTo>
                  <a:cubicBezTo>
                    <a:pt x="64032" y="145069"/>
                    <a:pt x="63968" y="145616"/>
                    <a:pt x="63903" y="146162"/>
                  </a:cubicBezTo>
                  <a:cubicBezTo>
                    <a:pt x="67921" y="145969"/>
                    <a:pt x="71779" y="145391"/>
                    <a:pt x="75572" y="144523"/>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62"/>
            <p:cNvSpPr/>
            <p:nvPr/>
          </p:nvSpPr>
          <p:spPr>
            <a:xfrm>
              <a:off x="1972925" y="4531000"/>
              <a:ext cx="4095225" cy="240325"/>
            </a:xfrm>
            <a:custGeom>
              <a:avLst/>
              <a:gdLst/>
              <a:ahLst/>
              <a:cxnLst/>
              <a:rect l="l" t="t" r="r" b="b"/>
              <a:pathLst>
                <a:path w="163809" h="9613" extrusionOk="0">
                  <a:moveTo>
                    <a:pt x="81904" y="1"/>
                  </a:moveTo>
                  <a:cubicBezTo>
                    <a:pt x="36677" y="1"/>
                    <a:pt x="0" y="2155"/>
                    <a:pt x="0" y="4823"/>
                  </a:cubicBezTo>
                  <a:cubicBezTo>
                    <a:pt x="0" y="7458"/>
                    <a:pt x="36677" y="9612"/>
                    <a:pt x="81904" y="9612"/>
                  </a:cubicBezTo>
                  <a:cubicBezTo>
                    <a:pt x="127131" y="9612"/>
                    <a:pt x="163808" y="7458"/>
                    <a:pt x="163808" y="4823"/>
                  </a:cubicBezTo>
                  <a:cubicBezTo>
                    <a:pt x="163808" y="2155"/>
                    <a:pt x="127131" y="1"/>
                    <a:pt x="819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62"/>
            <p:cNvSpPr/>
            <p:nvPr/>
          </p:nvSpPr>
          <p:spPr>
            <a:xfrm>
              <a:off x="1972925" y="4535825"/>
              <a:ext cx="4095225" cy="235500"/>
            </a:xfrm>
            <a:custGeom>
              <a:avLst/>
              <a:gdLst/>
              <a:ahLst/>
              <a:cxnLst/>
              <a:rect l="l" t="t" r="r" b="b"/>
              <a:pathLst>
                <a:path w="163809" h="9420" extrusionOk="0">
                  <a:moveTo>
                    <a:pt x="58310" y="1"/>
                  </a:moveTo>
                  <a:lnTo>
                    <a:pt x="58310" y="1"/>
                  </a:lnTo>
                  <a:cubicBezTo>
                    <a:pt x="53489" y="97"/>
                    <a:pt x="48892" y="226"/>
                    <a:pt x="44488" y="354"/>
                  </a:cubicBezTo>
                  <a:cubicBezTo>
                    <a:pt x="41917" y="1062"/>
                    <a:pt x="39924" y="1126"/>
                    <a:pt x="39924" y="1126"/>
                  </a:cubicBezTo>
                  <a:lnTo>
                    <a:pt x="39924" y="1094"/>
                  </a:lnTo>
                  <a:cubicBezTo>
                    <a:pt x="39924" y="1062"/>
                    <a:pt x="39924" y="837"/>
                    <a:pt x="39956" y="483"/>
                  </a:cubicBezTo>
                  <a:lnTo>
                    <a:pt x="39956" y="483"/>
                  </a:lnTo>
                  <a:cubicBezTo>
                    <a:pt x="37609" y="579"/>
                    <a:pt x="35391" y="676"/>
                    <a:pt x="33206" y="740"/>
                  </a:cubicBezTo>
                  <a:cubicBezTo>
                    <a:pt x="33238" y="901"/>
                    <a:pt x="33238" y="1029"/>
                    <a:pt x="33238" y="1158"/>
                  </a:cubicBezTo>
                  <a:cubicBezTo>
                    <a:pt x="33238" y="1383"/>
                    <a:pt x="33206" y="1512"/>
                    <a:pt x="33206" y="1512"/>
                  </a:cubicBezTo>
                  <a:cubicBezTo>
                    <a:pt x="33206" y="1512"/>
                    <a:pt x="31791" y="1415"/>
                    <a:pt x="29830" y="901"/>
                  </a:cubicBezTo>
                  <a:cubicBezTo>
                    <a:pt x="11605" y="1801"/>
                    <a:pt x="0" y="3119"/>
                    <a:pt x="0" y="4630"/>
                  </a:cubicBezTo>
                  <a:cubicBezTo>
                    <a:pt x="0" y="7265"/>
                    <a:pt x="36677" y="9419"/>
                    <a:pt x="81904" y="9419"/>
                  </a:cubicBezTo>
                  <a:cubicBezTo>
                    <a:pt x="127131" y="9419"/>
                    <a:pt x="163808" y="7265"/>
                    <a:pt x="163808" y="4630"/>
                  </a:cubicBezTo>
                  <a:cubicBezTo>
                    <a:pt x="163808" y="2444"/>
                    <a:pt x="139218" y="612"/>
                    <a:pt x="105498" y="1"/>
                  </a:cubicBezTo>
                  <a:lnTo>
                    <a:pt x="105498" y="1"/>
                  </a:lnTo>
                  <a:lnTo>
                    <a:pt x="106430" y="1190"/>
                  </a:lnTo>
                  <a:cubicBezTo>
                    <a:pt x="106495" y="1287"/>
                    <a:pt x="106527" y="1415"/>
                    <a:pt x="106463" y="1512"/>
                  </a:cubicBezTo>
                  <a:cubicBezTo>
                    <a:pt x="106430" y="1608"/>
                    <a:pt x="106302" y="1672"/>
                    <a:pt x="106205" y="1672"/>
                  </a:cubicBezTo>
                  <a:lnTo>
                    <a:pt x="57603" y="1672"/>
                  </a:lnTo>
                  <a:cubicBezTo>
                    <a:pt x="57475" y="1672"/>
                    <a:pt x="57378" y="1608"/>
                    <a:pt x="57314" y="1512"/>
                  </a:cubicBezTo>
                  <a:cubicBezTo>
                    <a:pt x="57282" y="1415"/>
                    <a:pt x="57282" y="1287"/>
                    <a:pt x="57346" y="1190"/>
                  </a:cubicBezTo>
                  <a:lnTo>
                    <a:pt x="5831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62"/>
            <p:cNvSpPr/>
            <p:nvPr/>
          </p:nvSpPr>
          <p:spPr>
            <a:xfrm>
              <a:off x="2121600" y="3176250"/>
              <a:ext cx="133425" cy="207225"/>
            </a:xfrm>
            <a:custGeom>
              <a:avLst/>
              <a:gdLst/>
              <a:ahLst/>
              <a:cxnLst/>
              <a:rect l="l" t="t" r="r" b="b"/>
              <a:pathLst>
                <a:path w="5337" h="8289" extrusionOk="0">
                  <a:moveTo>
                    <a:pt x="2783" y="0"/>
                  </a:moveTo>
                  <a:cubicBezTo>
                    <a:pt x="2420" y="0"/>
                    <a:pt x="2050" y="99"/>
                    <a:pt x="1704" y="317"/>
                  </a:cubicBezTo>
                  <a:cubicBezTo>
                    <a:pt x="161" y="1249"/>
                    <a:pt x="0" y="4528"/>
                    <a:pt x="386" y="6103"/>
                  </a:cubicBezTo>
                  <a:cubicBezTo>
                    <a:pt x="418" y="6230"/>
                    <a:pt x="1209" y="8289"/>
                    <a:pt x="1222" y="8289"/>
                  </a:cubicBezTo>
                  <a:cubicBezTo>
                    <a:pt x="1222" y="8289"/>
                    <a:pt x="1222" y="8289"/>
                    <a:pt x="1222" y="8289"/>
                  </a:cubicBezTo>
                  <a:cubicBezTo>
                    <a:pt x="1254" y="8289"/>
                    <a:pt x="3729" y="6328"/>
                    <a:pt x="4372" y="5042"/>
                  </a:cubicBezTo>
                  <a:cubicBezTo>
                    <a:pt x="4918" y="3949"/>
                    <a:pt x="5336" y="2438"/>
                    <a:pt x="4758" y="1281"/>
                  </a:cubicBezTo>
                  <a:cubicBezTo>
                    <a:pt x="4379" y="502"/>
                    <a:pt x="3600" y="0"/>
                    <a:pt x="278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62"/>
            <p:cNvSpPr/>
            <p:nvPr/>
          </p:nvSpPr>
          <p:spPr>
            <a:xfrm>
              <a:off x="1502000" y="3626850"/>
              <a:ext cx="143875" cy="202650"/>
            </a:xfrm>
            <a:custGeom>
              <a:avLst/>
              <a:gdLst/>
              <a:ahLst/>
              <a:cxnLst/>
              <a:rect l="l" t="t" r="r" b="b"/>
              <a:pathLst>
                <a:path w="5755" h="8106" extrusionOk="0">
                  <a:moveTo>
                    <a:pt x="2641" y="1"/>
                  </a:moveTo>
                  <a:cubicBezTo>
                    <a:pt x="1856" y="1"/>
                    <a:pt x="1101" y="408"/>
                    <a:pt x="740" y="1194"/>
                  </a:cubicBezTo>
                  <a:cubicBezTo>
                    <a:pt x="1" y="2833"/>
                    <a:pt x="1640" y="5662"/>
                    <a:pt x="2862" y="6755"/>
                  </a:cubicBezTo>
                  <a:cubicBezTo>
                    <a:pt x="2957" y="6850"/>
                    <a:pt x="4683" y="8105"/>
                    <a:pt x="4756" y="8105"/>
                  </a:cubicBezTo>
                  <a:cubicBezTo>
                    <a:pt x="4757" y="8105"/>
                    <a:pt x="4758" y="8105"/>
                    <a:pt x="4758" y="8105"/>
                  </a:cubicBezTo>
                  <a:cubicBezTo>
                    <a:pt x="4758" y="8105"/>
                    <a:pt x="5755" y="5083"/>
                    <a:pt x="5594" y="3669"/>
                  </a:cubicBezTo>
                  <a:cubicBezTo>
                    <a:pt x="5433" y="2479"/>
                    <a:pt x="4919" y="969"/>
                    <a:pt x="3826" y="326"/>
                  </a:cubicBezTo>
                  <a:cubicBezTo>
                    <a:pt x="3455" y="108"/>
                    <a:pt x="3044" y="1"/>
                    <a:pt x="26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62"/>
            <p:cNvSpPr/>
            <p:nvPr/>
          </p:nvSpPr>
          <p:spPr>
            <a:xfrm>
              <a:off x="2656800" y="3458200"/>
              <a:ext cx="462900" cy="1053550"/>
            </a:xfrm>
            <a:custGeom>
              <a:avLst/>
              <a:gdLst/>
              <a:ahLst/>
              <a:cxnLst/>
              <a:rect l="l" t="t" r="r" b="b"/>
              <a:pathLst>
                <a:path w="18516" h="42142" extrusionOk="0">
                  <a:moveTo>
                    <a:pt x="9161" y="0"/>
                  </a:moveTo>
                  <a:cubicBezTo>
                    <a:pt x="9161" y="0"/>
                    <a:pt x="0" y="9483"/>
                    <a:pt x="32" y="21119"/>
                  </a:cubicBezTo>
                  <a:cubicBezTo>
                    <a:pt x="97" y="32755"/>
                    <a:pt x="9354" y="42141"/>
                    <a:pt x="9354" y="42141"/>
                  </a:cubicBezTo>
                  <a:cubicBezTo>
                    <a:pt x="9354" y="42141"/>
                    <a:pt x="18515" y="32659"/>
                    <a:pt x="18483" y="21023"/>
                  </a:cubicBezTo>
                  <a:cubicBezTo>
                    <a:pt x="18419" y="9386"/>
                    <a:pt x="9161" y="0"/>
                    <a:pt x="91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62"/>
            <p:cNvSpPr/>
            <p:nvPr/>
          </p:nvSpPr>
          <p:spPr>
            <a:xfrm>
              <a:off x="1230400" y="3120375"/>
              <a:ext cx="1581525" cy="1453250"/>
            </a:xfrm>
            <a:custGeom>
              <a:avLst/>
              <a:gdLst/>
              <a:ahLst/>
              <a:cxnLst/>
              <a:rect l="l" t="t" r="r" b="b"/>
              <a:pathLst>
                <a:path w="63261" h="58130" extrusionOk="0">
                  <a:moveTo>
                    <a:pt x="47092" y="44790"/>
                  </a:moveTo>
                  <a:cubicBezTo>
                    <a:pt x="47542" y="46879"/>
                    <a:pt x="48377" y="49354"/>
                    <a:pt x="49920" y="51508"/>
                  </a:cubicBezTo>
                  <a:cubicBezTo>
                    <a:pt x="49085" y="51122"/>
                    <a:pt x="48217" y="50672"/>
                    <a:pt x="47252" y="50190"/>
                  </a:cubicBezTo>
                  <a:cubicBezTo>
                    <a:pt x="46545" y="49836"/>
                    <a:pt x="45806" y="49451"/>
                    <a:pt x="45066" y="49033"/>
                  </a:cubicBezTo>
                  <a:cubicBezTo>
                    <a:pt x="45195" y="48743"/>
                    <a:pt x="46288" y="46300"/>
                    <a:pt x="46352" y="44918"/>
                  </a:cubicBezTo>
                  <a:cubicBezTo>
                    <a:pt x="46609" y="44886"/>
                    <a:pt x="46867" y="44822"/>
                    <a:pt x="47092" y="44790"/>
                  </a:cubicBezTo>
                  <a:close/>
                  <a:moveTo>
                    <a:pt x="26617" y="1"/>
                  </a:moveTo>
                  <a:cubicBezTo>
                    <a:pt x="26474" y="1"/>
                    <a:pt x="26334" y="15"/>
                    <a:pt x="26198" y="44"/>
                  </a:cubicBezTo>
                  <a:cubicBezTo>
                    <a:pt x="24912" y="334"/>
                    <a:pt x="24301" y="1684"/>
                    <a:pt x="24687" y="2873"/>
                  </a:cubicBezTo>
                  <a:cubicBezTo>
                    <a:pt x="25073" y="4095"/>
                    <a:pt x="26423" y="4898"/>
                    <a:pt x="27580" y="5316"/>
                  </a:cubicBezTo>
                  <a:cubicBezTo>
                    <a:pt x="28119" y="5496"/>
                    <a:pt x="28966" y="5550"/>
                    <a:pt x="29781" y="5550"/>
                  </a:cubicBezTo>
                  <a:cubicBezTo>
                    <a:pt x="30715" y="5550"/>
                    <a:pt x="31608" y="5479"/>
                    <a:pt x="31952" y="5445"/>
                  </a:cubicBezTo>
                  <a:cubicBezTo>
                    <a:pt x="32337" y="5830"/>
                    <a:pt x="32755" y="6216"/>
                    <a:pt x="33205" y="6698"/>
                  </a:cubicBezTo>
                  <a:cubicBezTo>
                    <a:pt x="33977" y="7502"/>
                    <a:pt x="34845" y="8402"/>
                    <a:pt x="35712" y="9463"/>
                  </a:cubicBezTo>
                  <a:cubicBezTo>
                    <a:pt x="35937" y="9752"/>
                    <a:pt x="36195" y="10041"/>
                    <a:pt x="36420" y="10363"/>
                  </a:cubicBezTo>
                  <a:cubicBezTo>
                    <a:pt x="35937" y="9945"/>
                    <a:pt x="35230" y="9366"/>
                    <a:pt x="35134" y="9334"/>
                  </a:cubicBezTo>
                  <a:cubicBezTo>
                    <a:pt x="34248" y="8744"/>
                    <a:pt x="32587" y="8167"/>
                    <a:pt x="31151" y="8167"/>
                  </a:cubicBezTo>
                  <a:cubicBezTo>
                    <a:pt x="30397" y="8167"/>
                    <a:pt x="29706" y="8326"/>
                    <a:pt x="29219" y="8723"/>
                  </a:cubicBezTo>
                  <a:cubicBezTo>
                    <a:pt x="28223" y="9559"/>
                    <a:pt x="28287" y="11038"/>
                    <a:pt x="29187" y="11938"/>
                  </a:cubicBezTo>
                  <a:cubicBezTo>
                    <a:pt x="29864" y="12615"/>
                    <a:pt x="30924" y="12837"/>
                    <a:pt x="31928" y="12837"/>
                  </a:cubicBezTo>
                  <a:cubicBezTo>
                    <a:pt x="32258" y="12837"/>
                    <a:pt x="32581" y="12813"/>
                    <a:pt x="32884" y="12774"/>
                  </a:cubicBezTo>
                  <a:cubicBezTo>
                    <a:pt x="34137" y="12581"/>
                    <a:pt x="36355" y="11166"/>
                    <a:pt x="36838" y="10877"/>
                  </a:cubicBezTo>
                  <a:cubicBezTo>
                    <a:pt x="37352" y="11552"/>
                    <a:pt x="37898" y="12227"/>
                    <a:pt x="38380" y="12999"/>
                  </a:cubicBezTo>
                  <a:cubicBezTo>
                    <a:pt x="39248" y="14317"/>
                    <a:pt x="40084" y="15731"/>
                    <a:pt x="40759" y="17306"/>
                  </a:cubicBezTo>
                  <a:cubicBezTo>
                    <a:pt x="40791" y="17403"/>
                    <a:pt x="40823" y="17499"/>
                    <a:pt x="40856" y="17595"/>
                  </a:cubicBezTo>
                  <a:cubicBezTo>
                    <a:pt x="40631" y="17338"/>
                    <a:pt x="39377" y="16052"/>
                    <a:pt x="39248" y="15956"/>
                  </a:cubicBezTo>
                  <a:cubicBezTo>
                    <a:pt x="38324" y="15221"/>
                    <a:pt x="36421" y="14364"/>
                    <a:pt x="34879" y="14364"/>
                  </a:cubicBezTo>
                  <a:cubicBezTo>
                    <a:pt x="34330" y="14364"/>
                    <a:pt x="33827" y="14473"/>
                    <a:pt x="33430" y="14735"/>
                  </a:cubicBezTo>
                  <a:cubicBezTo>
                    <a:pt x="32337" y="15442"/>
                    <a:pt x="32273" y="16920"/>
                    <a:pt x="33044" y="17917"/>
                  </a:cubicBezTo>
                  <a:cubicBezTo>
                    <a:pt x="33805" y="18860"/>
                    <a:pt x="35257" y="19141"/>
                    <a:pt x="36446" y="19141"/>
                  </a:cubicBezTo>
                  <a:cubicBezTo>
                    <a:pt x="36513" y="19141"/>
                    <a:pt x="36579" y="19140"/>
                    <a:pt x="36645" y="19138"/>
                  </a:cubicBezTo>
                  <a:cubicBezTo>
                    <a:pt x="38027" y="19074"/>
                    <a:pt x="40759" y="17692"/>
                    <a:pt x="40888" y="17628"/>
                  </a:cubicBezTo>
                  <a:cubicBezTo>
                    <a:pt x="41498" y="19106"/>
                    <a:pt x="42013" y="20681"/>
                    <a:pt x="42431" y="22288"/>
                  </a:cubicBezTo>
                  <a:cubicBezTo>
                    <a:pt x="42752" y="23478"/>
                    <a:pt x="43009" y="24667"/>
                    <a:pt x="43266" y="25889"/>
                  </a:cubicBezTo>
                  <a:cubicBezTo>
                    <a:pt x="42977" y="25567"/>
                    <a:pt x="41788" y="24378"/>
                    <a:pt x="41691" y="24281"/>
                  </a:cubicBezTo>
                  <a:cubicBezTo>
                    <a:pt x="40767" y="23547"/>
                    <a:pt x="38864" y="22690"/>
                    <a:pt x="37322" y="22690"/>
                  </a:cubicBezTo>
                  <a:cubicBezTo>
                    <a:pt x="36773" y="22690"/>
                    <a:pt x="36270" y="22798"/>
                    <a:pt x="35873" y="23060"/>
                  </a:cubicBezTo>
                  <a:cubicBezTo>
                    <a:pt x="34780" y="23767"/>
                    <a:pt x="34684" y="25246"/>
                    <a:pt x="35487" y="26242"/>
                  </a:cubicBezTo>
                  <a:cubicBezTo>
                    <a:pt x="36248" y="27186"/>
                    <a:pt x="37700" y="27466"/>
                    <a:pt x="38862" y="27466"/>
                  </a:cubicBezTo>
                  <a:cubicBezTo>
                    <a:pt x="38927" y="27466"/>
                    <a:pt x="38992" y="27465"/>
                    <a:pt x="39055" y="27464"/>
                  </a:cubicBezTo>
                  <a:cubicBezTo>
                    <a:pt x="40438" y="27399"/>
                    <a:pt x="43074" y="26082"/>
                    <a:pt x="43299" y="25985"/>
                  </a:cubicBezTo>
                  <a:cubicBezTo>
                    <a:pt x="43395" y="26532"/>
                    <a:pt x="43524" y="27078"/>
                    <a:pt x="43652" y="27624"/>
                  </a:cubicBezTo>
                  <a:cubicBezTo>
                    <a:pt x="44006" y="29425"/>
                    <a:pt x="44391" y="31225"/>
                    <a:pt x="44777" y="32993"/>
                  </a:cubicBezTo>
                  <a:cubicBezTo>
                    <a:pt x="44938" y="33603"/>
                    <a:pt x="45099" y="34214"/>
                    <a:pt x="45259" y="34793"/>
                  </a:cubicBezTo>
                  <a:cubicBezTo>
                    <a:pt x="44809" y="34343"/>
                    <a:pt x="43974" y="33507"/>
                    <a:pt x="43909" y="33443"/>
                  </a:cubicBezTo>
                  <a:cubicBezTo>
                    <a:pt x="42989" y="32687"/>
                    <a:pt x="41099" y="31846"/>
                    <a:pt x="39561" y="31846"/>
                  </a:cubicBezTo>
                  <a:cubicBezTo>
                    <a:pt x="39004" y="31846"/>
                    <a:pt x="38493" y="31956"/>
                    <a:pt x="38091" y="32221"/>
                  </a:cubicBezTo>
                  <a:cubicBezTo>
                    <a:pt x="36998" y="32928"/>
                    <a:pt x="36902" y="34407"/>
                    <a:pt x="37705" y="35371"/>
                  </a:cubicBezTo>
                  <a:cubicBezTo>
                    <a:pt x="38470" y="36319"/>
                    <a:pt x="39904" y="36627"/>
                    <a:pt x="41093" y="36627"/>
                  </a:cubicBezTo>
                  <a:cubicBezTo>
                    <a:pt x="41154" y="36627"/>
                    <a:pt x="41214" y="36626"/>
                    <a:pt x="41273" y="36625"/>
                  </a:cubicBezTo>
                  <a:cubicBezTo>
                    <a:pt x="42495" y="36561"/>
                    <a:pt x="44745" y="35500"/>
                    <a:pt x="45356" y="35211"/>
                  </a:cubicBezTo>
                  <a:cubicBezTo>
                    <a:pt x="45645" y="36207"/>
                    <a:pt x="45934" y="37171"/>
                    <a:pt x="46288" y="38136"/>
                  </a:cubicBezTo>
                  <a:cubicBezTo>
                    <a:pt x="46417" y="38554"/>
                    <a:pt x="46545" y="38971"/>
                    <a:pt x="46738" y="39357"/>
                  </a:cubicBezTo>
                  <a:cubicBezTo>
                    <a:pt x="46802" y="39550"/>
                    <a:pt x="46899" y="39775"/>
                    <a:pt x="46995" y="39968"/>
                  </a:cubicBezTo>
                  <a:cubicBezTo>
                    <a:pt x="46770" y="39936"/>
                    <a:pt x="46642" y="39936"/>
                    <a:pt x="46642" y="39936"/>
                  </a:cubicBezTo>
                  <a:lnTo>
                    <a:pt x="46642" y="39936"/>
                  </a:lnTo>
                  <a:cubicBezTo>
                    <a:pt x="46642" y="39936"/>
                    <a:pt x="46609" y="40514"/>
                    <a:pt x="46674" y="41414"/>
                  </a:cubicBezTo>
                  <a:cubicBezTo>
                    <a:pt x="45633" y="40696"/>
                    <a:pt x="44248" y="40034"/>
                    <a:pt x="43094" y="40034"/>
                  </a:cubicBezTo>
                  <a:cubicBezTo>
                    <a:pt x="42751" y="40034"/>
                    <a:pt x="42428" y="40093"/>
                    <a:pt x="42141" y="40225"/>
                  </a:cubicBezTo>
                  <a:cubicBezTo>
                    <a:pt x="40952" y="40772"/>
                    <a:pt x="40663" y="42218"/>
                    <a:pt x="41273" y="43311"/>
                  </a:cubicBezTo>
                  <a:cubicBezTo>
                    <a:pt x="41370" y="43440"/>
                    <a:pt x="41466" y="43568"/>
                    <a:pt x="41563" y="43697"/>
                  </a:cubicBezTo>
                  <a:cubicBezTo>
                    <a:pt x="41756" y="45143"/>
                    <a:pt x="42591" y="46718"/>
                    <a:pt x="43299" y="47522"/>
                  </a:cubicBezTo>
                  <a:cubicBezTo>
                    <a:pt x="43363" y="47618"/>
                    <a:pt x="44263" y="48454"/>
                    <a:pt x="44745" y="48872"/>
                  </a:cubicBezTo>
                  <a:cubicBezTo>
                    <a:pt x="44295" y="48615"/>
                    <a:pt x="43845" y="48390"/>
                    <a:pt x="43363" y="48101"/>
                  </a:cubicBezTo>
                  <a:cubicBezTo>
                    <a:pt x="42688" y="47747"/>
                    <a:pt x="41981" y="47297"/>
                    <a:pt x="41273" y="46911"/>
                  </a:cubicBezTo>
                  <a:cubicBezTo>
                    <a:pt x="40920" y="46686"/>
                    <a:pt x="40566" y="46461"/>
                    <a:pt x="40213" y="46236"/>
                  </a:cubicBezTo>
                  <a:cubicBezTo>
                    <a:pt x="39859" y="46011"/>
                    <a:pt x="39538" y="45754"/>
                    <a:pt x="39184" y="45529"/>
                  </a:cubicBezTo>
                  <a:cubicBezTo>
                    <a:pt x="38670" y="45143"/>
                    <a:pt x="38188" y="44757"/>
                    <a:pt x="37673" y="44340"/>
                  </a:cubicBezTo>
                  <a:cubicBezTo>
                    <a:pt x="38091" y="43697"/>
                    <a:pt x="39313" y="41704"/>
                    <a:pt x="39505" y="40547"/>
                  </a:cubicBezTo>
                  <a:cubicBezTo>
                    <a:pt x="39698" y="39325"/>
                    <a:pt x="39570" y="37750"/>
                    <a:pt x="38702" y="36850"/>
                  </a:cubicBezTo>
                  <a:cubicBezTo>
                    <a:pt x="38240" y="36388"/>
                    <a:pt x="37627" y="36138"/>
                    <a:pt x="37026" y="36138"/>
                  </a:cubicBezTo>
                  <a:cubicBezTo>
                    <a:pt x="36455" y="36138"/>
                    <a:pt x="35895" y="36364"/>
                    <a:pt x="35487" y="36850"/>
                  </a:cubicBezTo>
                  <a:cubicBezTo>
                    <a:pt x="34330" y="38264"/>
                    <a:pt x="35198" y="41414"/>
                    <a:pt x="36034" y="42797"/>
                  </a:cubicBezTo>
                  <a:cubicBezTo>
                    <a:pt x="36066" y="42829"/>
                    <a:pt x="36291" y="43118"/>
                    <a:pt x="36548" y="43407"/>
                  </a:cubicBezTo>
                  <a:cubicBezTo>
                    <a:pt x="36066" y="43022"/>
                    <a:pt x="35584" y="42604"/>
                    <a:pt x="35134" y="42186"/>
                  </a:cubicBezTo>
                  <a:cubicBezTo>
                    <a:pt x="33784" y="40997"/>
                    <a:pt x="32466" y="39711"/>
                    <a:pt x="31148" y="38457"/>
                  </a:cubicBezTo>
                  <a:cubicBezTo>
                    <a:pt x="30859" y="38200"/>
                    <a:pt x="30569" y="37943"/>
                    <a:pt x="30312" y="37654"/>
                  </a:cubicBezTo>
                  <a:cubicBezTo>
                    <a:pt x="30666" y="37107"/>
                    <a:pt x="31984" y="34953"/>
                    <a:pt x="32177" y="33732"/>
                  </a:cubicBezTo>
                  <a:cubicBezTo>
                    <a:pt x="32369" y="32543"/>
                    <a:pt x="32273" y="30967"/>
                    <a:pt x="31373" y="30035"/>
                  </a:cubicBezTo>
                  <a:cubicBezTo>
                    <a:pt x="30935" y="29581"/>
                    <a:pt x="30334" y="29340"/>
                    <a:pt x="29739" y="29340"/>
                  </a:cubicBezTo>
                  <a:cubicBezTo>
                    <a:pt x="29153" y="29340"/>
                    <a:pt x="28573" y="29573"/>
                    <a:pt x="28159" y="30067"/>
                  </a:cubicBezTo>
                  <a:cubicBezTo>
                    <a:pt x="27001" y="31450"/>
                    <a:pt x="27869" y="34632"/>
                    <a:pt x="28737" y="35982"/>
                  </a:cubicBezTo>
                  <a:cubicBezTo>
                    <a:pt x="28769" y="36046"/>
                    <a:pt x="29026" y="36368"/>
                    <a:pt x="29316" y="36721"/>
                  </a:cubicBezTo>
                  <a:cubicBezTo>
                    <a:pt x="28576" y="36046"/>
                    <a:pt x="27837" y="35371"/>
                    <a:pt x="27066" y="34761"/>
                  </a:cubicBezTo>
                  <a:cubicBezTo>
                    <a:pt x="25748" y="33635"/>
                    <a:pt x="24398" y="32607"/>
                    <a:pt x="23015" y="31707"/>
                  </a:cubicBezTo>
                  <a:cubicBezTo>
                    <a:pt x="23144" y="31514"/>
                    <a:pt x="24751" y="29039"/>
                    <a:pt x="24976" y="27657"/>
                  </a:cubicBezTo>
                  <a:cubicBezTo>
                    <a:pt x="25137" y="26467"/>
                    <a:pt x="25041" y="24892"/>
                    <a:pt x="24140" y="23992"/>
                  </a:cubicBezTo>
                  <a:cubicBezTo>
                    <a:pt x="23696" y="23531"/>
                    <a:pt x="23090" y="23280"/>
                    <a:pt x="22493" y="23280"/>
                  </a:cubicBezTo>
                  <a:cubicBezTo>
                    <a:pt x="21925" y="23280"/>
                    <a:pt x="21365" y="23507"/>
                    <a:pt x="20958" y="23992"/>
                  </a:cubicBezTo>
                  <a:cubicBezTo>
                    <a:pt x="19769" y="25406"/>
                    <a:pt x="20637" y="28557"/>
                    <a:pt x="21505" y="29939"/>
                  </a:cubicBezTo>
                  <a:cubicBezTo>
                    <a:pt x="21569" y="30035"/>
                    <a:pt x="22501" y="31192"/>
                    <a:pt x="22855" y="31578"/>
                  </a:cubicBezTo>
                  <a:lnTo>
                    <a:pt x="22790" y="31546"/>
                  </a:lnTo>
                  <a:cubicBezTo>
                    <a:pt x="21344" y="30646"/>
                    <a:pt x="19801" y="29939"/>
                    <a:pt x="18354" y="29328"/>
                  </a:cubicBezTo>
                  <a:cubicBezTo>
                    <a:pt x="16876" y="28750"/>
                    <a:pt x="15429" y="28299"/>
                    <a:pt x="14111" y="27946"/>
                  </a:cubicBezTo>
                  <a:cubicBezTo>
                    <a:pt x="12794" y="27560"/>
                    <a:pt x="11540" y="27303"/>
                    <a:pt x="10447" y="27078"/>
                  </a:cubicBezTo>
                  <a:cubicBezTo>
                    <a:pt x="9836" y="26982"/>
                    <a:pt x="9290" y="26885"/>
                    <a:pt x="8775" y="26789"/>
                  </a:cubicBezTo>
                  <a:lnTo>
                    <a:pt x="8808" y="26789"/>
                  </a:lnTo>
                  <a:cubicBezTo>
                    <a:pt x="8840" y="26757"/>
                    <a:pt x="7008" y="25567"/>
                    <a:pt x="6879" y="25503"/>
                  </a:cubicBezTo>
                  <a:cubicBezTo>
                    <a:pt x="6051" y="25089"/>
                    <a:pt x="4680" y="24736"/>
                    <a:pt x="3408" y="24736"/>
                  </a:cubicBezTo>
                  <a:cubicBezTo>
                    <a:pt x="2407" y="24736"/>
                    <a:pt x="1466" y="24955"/>
                    <a:pt x="900" y="25535"/>
                  </a:cubicBezTo>
                  <a:cubicBezTo>
                    <a:pt x="0" y="26467"/>
                    <a:pt x="225" y="27946"/>
                    <a:pt x="1222" y="28717"/>
                  </a:cubicBezTo>
                  <a:cubicBezTo>
                    <a:pt x="1813" y="29194"/>
                    <a:pt x="2608" y="29365"/>
                    <a:pt x="3405" y="29365"/>
                  </a:cubicBezTo>
                  <a:cubicBezTo>
                    <a:pt x="3951" y="29365"/>
                    <a:pt x="4499" y="29285"/>
                    <a:pt x="4982" y="29167"/>
                  </a:cubicBezTo>
                  <a:cubicBezTo>
                    <a:pt x="6172" y="28846"/>
                    <a:pt x="8197" y="27271"/>
                    <a:pt x="8711" y="26853"/>
                  </a:cubicBezTo>
                  <a:cubicBezTo>
                    <a:pt x="9225" y="26949"/>
                    <a:pt x="9804" y="27078"/>
                    <a:pt x="10415" y="27207"/>
                  </a:cubicBezTo>
                  <a:cubicBezTo>
                    <a:pt x="11508" y="27432"/>
                    <a:pt x="12729" y="27721"/>
                    <a:pt x="14047" y="28139"/>
                  </a:cubicBezTo>
                  <a:cubicBezTo>
                    <a:pt x="14401" y="28235"/>
                    <a:pt x="14786" y="28364"/>
                    <a:pt x="15140" y="28492"/>
                  </a:cubicBezTo>
                  <a:cubicBezTo>
                    <a:pt x="14497" y="28396"/>
                    <a:pt x="13597" y="28332"/>
                    <a:pt x="13501" y="28332"/>
                  </a:cubicBezTo>
                  <a:cubicBezTo>
                    <a:pt x="11893" y="28364"/>
                    <a:pt x="8775" y="29360"/>
                    <a:pt x="8229" y="31096"/>
                  </a:cubicBezTo>
                  <a:cubicBezTo>
                    <a:pt x="7843" y="32350"/>
                    <a:pt x="8743" y="33539"/>
                    <a:pt x="9965" y="33796"/>
                  </a:cubicBezTo>
                  <a:cubicBezTo>
                    <a:pt x="10127" y="33830"/>
                    <a:pt x="10292" y="33845"/>
                    <a:pt x="10457" y="33845"/>
                  </a:cubicBezTo>
                  <a:cubicBezTo>
                    <a:pt x="11569" y="33845"/>
                    <a:pt x="12717" y="33146"/>
                    <a:pt x="13501" y="32446"/>
                  </a:cubicBezTo>
                  <a:cubicBezTo>
                    <a:pt x="14433" y="31610"/>
                    <a:pt x="15526" y="29200"/>
                    <a:pt x="15783" y="28685"/>
                  </a:cubicBezTo>
                  <a:cubicBezTo>
                    <a:pt x="16587" y="28942"/>
                    <a:pt x="17390" y="29264"/>
                    <a:pt x="18226" y="29617"/>
                  </a:cubicBezTo>
                  <a:cubicBezTo>
                    <a:pt x="19672" y="30228"/>
                    <a:pt x="21151" y="30967"/>
                    <a:pt x="22598" y="31900"/>
                  </a:cubicBezTo>
                  <a:cubicBezTo>
                    <a:pt x="22662" y="31964"/>
                    <a:pt x="22726" y="32028"/>
                    <a:pt x="22823" y="32060"/>
                  </a:cubicBezTo>
                  <a:cubicBezTo>
                    <a:pt x="22501" y="31964"/>
                    <a:pt x="20733" y="31610"/>
                    <a:pt x="20605" y="31578"/>
                  </a:cubicBezTo>
                  <a:cubicBezTo>
                    <a:pt x="20472" y="31568"/>
                    <a:pt x="20329" y="31562"/>
                    <a:pt x="20178" y="31562"/>
                  </a:cubicBezTo>
                  <a:cubicBezTo>
                    <a:pt x="18486" y="31562"/>
                    <a:pt x="15725" y="32230"/>
                    <a:pt x="15076" y="33764"/>
                  </a:cubicBezTo>
                  <a:cubicBezTo>
                    <a:pt x="14561" y="34986"/>
                    <a:pt x="15301" y="36271"/>
                    <a:pt x="16490" y="36625"/>
                  </a:cubicBezTo>
                  <a:cubicBezTo>
                    <a:pt x="16752" y="36708"/>
                    <a:pt x="17024" y="36744"/>
                    <a:pt x="17300" y="36744"/>
                  </a:cubicBezTo>
                  <a:cubicBezTo>
                    <a:pt x="18311" y="36744"/>
                    <a:pt x="19372" y="36248"/>
                    <a:pt x="20155" y="35693"/>
                  </a:cubicBezTo>
                  <a:cubicBezTo>
                    <a:pt x="21280" y="34889"/>
                    <a:pt x="22823" y="32221"/>
                    <a:pt x="22887" y="32093"/>
                  </a:cubicBezTo>
                  <a:cubicBezTo>
                    <a:pt x="24205" y="32993"/>
                    <a:pt x="25491" y="34021"/>
                    <a:pt x="26744" y="35146"/>
                  </a:cubicBezTo>
                  <a:cubicBezTo>
                    <a:pt x="27644" y="35950"/>
                    <a:pt x="28544" y="36786"/>
                    <a:pt x="29412" y="37654"/>
                  </a:cubicBezTo>
                  <a:cubicBezTo>
                    <a:pt x="28994" y="37557"/>
                    <a:pt x="27355" y="37204"/>
                    <a:pt x="27226" y="37204"/>
                  </a:cubicBezTo>
                  <a:cubicBezTo>
                    <a:pt x="27073" y="37188"/>
                    <a:pt x="26905" y="37180"/>
                    <a:pt x="26727" y="37180"/>
                  </a:cubicBezTo>
                  <a:cubicBezTo>
                    <a:pt x="25029" y="37180"/>
                    <a:pt x="22337" y="37877"/>
                    <a:pt x="21698" y="39389"/>
                  </a:cubicBezTo>
                  <a:cubicBezTo>
                    <a:pt x="21183" y="40579"/>
                    <a:pt x="21923" y="41864"/>
                    <a:pt x="23112" y="42250"/>
                  </a:cubicBezTo>
                  <a:cubicBezTo>
                    <a:pt x="23366" y="42330"/>
                    <a:pt x="23629" y="42366"/>
                    <a:pt x="23896" y="42366"/>
                  </a:cubicBezTo>
                  <a:cubicBezTo>
                    <a:pt x="24915" y="42366"/>
                    <a:pt x="25987" y="41846"/>
                    <a:pt x="26776" y="41286"/>
                  </a:cubicBezTo>
                  <a:cubicBezTo>
                    <a:pt x="27901" y="40514"/>
                    <a:pt x="29380" y="37943"/>
                    <a:pt x="29476" y="37718"/>
                  </a:cubicBezTo>
                  <a:cubicBezTo>
                    <a:pt x="29894" y="38136"/>
                    <a:pt x="30280" y="38521"/>
                    <a:pt x="30698" y="38907"/>
                  </a:cubicBezTo>
                  <a:cubicBezTo>
                    <a:pt x="31984" y="40193"/>
                    <a:pt x="33269" y="41511"/>
                    <a:pt x="34620" y="42765"/>
                  </a:cubicBezTo>
                  <a:cubicBezTo>
                    <a:pt x="35070" y="43182"/>
                    <a:pt x="35520" y="43600"/>
                    <a:pt x="36002" y="44018"/>
                  </a:cubicBezTo>
                  <a:cubicBezTo>
                    <a:pt x="35359" y="43857"/>
                    <a:pt x="34234" y="43632"/>
                    <a:pt x="34105" y="43600"/>
                  </a:cubicBezTo>
                  <a:cubicBezTo>
                    <a:pt x="33973" y="43590"/>
                    <a:pt x="33830" y="43584"/>
                    <a:pt x="33679" y="43584"/>
                  </a:cubicBezTo>
                  <a:cubicBezTo>
                    <a:pt x="31986" y="43584"/>
                    <a:pt x="29225" y="44252"/>
                    <a:pt x="28576" y="45786"/>
                  </a:cubicBezTo>
                  <a:cubicBezTo>
                    <a:pt x="28062" y="47008"/>
                    <a:pt x="28801" y="48293"/>
                    <a:pt x="30023" y="48647"/>
                  </a:cubicBezTo>
                  <a:cubicBezTo>
                    <a:pt x="30285" y="48730"/>
                    <a:pt x="30557" y="48767"/>
                    <a:pt x="30832" y="48767"/>
                  </a:cubicBezTo>
                  <a:cubicBezTo>
                    <a:pt x="31842" y="48767"/>
                    <a:pt x="32898" y="48270"/>
                    <a:pt x="33655" y="47715"/>
                  </a:cubicBezTo>
                  <a:cubicBezTo>
                    <a:pt x="34652" y="47008"/>
                    <a:pt x="35937" y="44886"/>
                    <a:pt x="36291" y="44275"/>
                  </a:cubicBezTo>
                  <a:cubicBezTo>
                    <a:pt x="37095" y="44950"/>
                    <a:pt x="37866" y="45625"/>
                    <a:pt x="38670" y="46236"/>
                  </a:cubicBezTo>
                  <a:cubicBezTo>
                    <a:pt x="39023" y="46493"/>
                    <a:pt x="39377" y="46750"/>
                    <a:pt x="39730" y="46975"/>
                  </a:cubicBezTo>
                  <a:cubicBezTo>
                    <a:pt x="40084" y="47233"/>
                    <a:pt x="40438" y="47458"/>
                    <a:pt x="40759" y="47683"/>
                  </a:cubicBezTo>
                  <a:cubicBezTo>
                    <a:pt x="41498" y="48133"/>
                    <a:pt x="42173" y="48551"/>
                    <a:pt x="42881" y="48968"/>
                  </a:cubicBezTo>
                  <a:cubicBezTo>
                    <a:pt x="43202" y="49161"/>
                    <a:pt x="43556" y="49354"/>
                    <a:pt x="43877" y="49547"/>
                  </a:cubicBezTo>
                  <a:cubicBezTo>
                    <a:pt x="43266" y="49322"/>
                    <a:pt x="42302" y="48936"/>
                    <a:pt x="42206" y="48936"/>
                  </a:cubicBezTo>
                  <a:cubicBezTo>
                    <a:pt x="41747" y="48815"/>
                    <a:pt x="41145" y="48745"/>
                    <a:pt x="40498" y="48745"/>
                  </a:cubicBezTo>
                  <a:cubicBezTo>
                    <a:pt x="38919" y="48745"/>
                    <a:pt x="37071" y="49160"/>
                    <a:pt x="36387" y="50254"/>
                  </a:cubicBezTo>
                  <a:cubicBezTo>
                    <a:pt x="35712" y="51347"/>
                    <a:pt x="36259" y="52729"/>
                    <a:pt x="37384" y="53276"/>
                  </a:cubicBezTo>
                  <a:cubicBezTo>
                    <a:pt x="37776" y="53477"/>
                    <a:pt x="38219" y="53562"/>
                    <a:pt x="38676" y="53562"/>
                  </a:cubicBezTo>
                  <a:cubicBezTo>
                    <a:pt x="39530" y="53562"/>
                    <a:pt x="40433" y="53267"/>
                    <a:pt x="41145" y="52890"/>
                  </a:cubicBezTo>
                  <a:cubicBezTo>
                    <a:pt x="42334" y="52311"/>
                    <a:pt x="44134" y="50093"/>
                    <a:pt x="44327" y="49804"/>
                  </a:cubicBezTo>
                  <a:cubicBezTo>
                    <a:pt x="45163" y="50286"/>
                    <a:pt x="45999" y="50736"/>
                    <a:pt x="46770" y="51154"/>
                  </a:cubicBezTo>
                  <a:cubicBezTo>
                    <a:pt x="48827" y="52247"/>
                    <a:pt x="50627" y="53147"/>
                    <a:pt x="52010" y="53790"/>
                  </a:cubicBezTo>
                  <a:cubicBezTo>
                    <a:pt x="56542" y="57712"/>
                    <a:pt x="62907" y="58130"/>
                    <a:pt x="62907" y="58130"/>
                  </a:cubicBezTo>
                  <a:cubicBezTo>
                    <a:pt x="62907" y="58130"/>
                    <a:pt x="63260" y="50511"/>
                    <a:pt x="58760" y="45465"/>
                  </a:cubicBezTo>
                  <a:cubicBezTo>
                    <a:pt x="57121" y="43632"/>
                    <a:pt x="55096" y="42411"/>
                    <a:pt x="53135" y="41607"/>
                  </a:cubicBezTo>
                  <a:cubicBezTo>
                    <a:pt x="53263" y="41447"/>
                    <a:pt x="53392" y="41318"/>
                    <a:pt x="53488" y="41189"/>
                  </a:cubicBezTo>
                  <a:cubicBezTo>
                    <a:pt x="54131" y="40161"/>
                    <a:pt x="54710" y="38682"/>
                    <a:pt x="54292" y="37493"/>
                  </a:cubicBezTo>
                  <a:cubicBezTo>
                    <a:pt x="53976" y="36593"/>
                    <a:pt x="53145" y="35969"/>
                    <a:pt x="52244" y="35969"/>
                  </a:cubicBezTo>
                  <a:cubicBezTo>
                    <a:pt x="51954" y="35969"/>
                    <a:pt x="51656" y="36034"/>
                    <a:pt x="51367" y="36175"/>
                  </a:cubicBezTo>
                  <a:cubicBezTo>
                    <a:pt x="50113" y="36753"/>
                    <a:pt x="49502" y="38746"/>
                    <a:pt x="49374" y="40386"/>
                  </a:cubicBezTo>
                  <a:cubicBezTo>
                    <a:pt x="48892" y="40257"/>
                    <a:pt x="48442" y="40193"/>
                    <a:pt x="48056" y="40129"/>
                  </a:cubicBezTo>
                  <a:cubicBezTo>
                    <a:pt x="47895" y="39743"/>
                    <a:pt x="47734" y="39389"/>
                    <a:pt x="47542" y="39004"/>
                  </a:cubicBezTo>
                  <a:cubicBezTo>
                    <a:pt x="47381" y="38618"/>
                    <a:pt x="47252" y="38232"/>
                    <a:pt x="47092" y="37814"/>
                  </a:cubicBezTo>
                  <a:cubicBezTo>
                    <a:pt x="46867" y="37236"/>
                    <a:pt x="46674" y="36625"/>
                    <a:pt x="46481" y="36014"/>
                  </a:cubicBezTo>
                  <a:cubicBezTo>
                    <a:pt x="47188" y="35693"/>
                    <a:pt x="49310" y="34728"/>
                    <a:pt x="50113" y="33860"/>
                  </a:cubicBezTo>
                  <a:cubicBezTo>
                    <a:pt x="50917" y="32960"/>
                    <a:pt x="51688" y="31578"/>
                    <a:pt x="51463" y="30325"/>
                  </a:cubicBezTo>
                  <a:cubicBezTo>
                    <a:pt x="51245" y="29262"/>
                    <a:pt x="50358" y="28477"/>
                    <a:pt x="49330" y="28477"/>
                  </a:cubicBezTo>
                  <a:cubicBezTo>
                    <a:pt x="49144" y="28477"/>
                    <a:pt x="48955" y="28503"/>
                    <a:pt x="48763" y="28557"/>
                  </a:cubicBezTo>
                  <a:cubicBezTo>
                    <a:pt x="47027" y="29071"/>
                    <a:pt x="45999" y="32189"/>
                    <a:pt x="45967" y="33828"/>
                  </a:cubicBezTo>
                  <a:cubicBezTo>
                    <a:pt x="45967" y="33860"/>
                    <a:pt x="45999" y="34214"/>
                    <a:pt x="46031" y="34632"/>
                  </a:cubicBezTo>
                  <a:cubicBezTo>
                    <a:pt x="45870" y="34021"/>
                    <a:pt x="45677" y="33410"/>
                    <a:pt x="45516" y="32800"/>
                  </a:cubicBezTo>
                  <a:cubicBezTo>
                    <a:pt x="45066" y="31064"/>
                    <a:pt x="44681" y="29296"/>
                    <a:pt x="44263" y="27496"/>
                  </a:cubicBezTo>
                  <a:cubicBezTo>
                    <a:pt x="44166" y="27110"/>
                    <a:pt x="44102" y="26757"/>
                    <a:pt x="44006" y="26371"/>
                  </a:cubicBezTo>
                  <a:cubicBezTo>
                    <a:pt x="44616" y="26114"/>
                    <a:pt x="46899" y="25053"/>
                    <a:pt x="47734" y="24153"/>
                  </a:cubicBezTo>
                  <a:cubicBezTo>
                    <a:pt x="48538" y="23253"/>
                    <a:pt x="49342" y="21871"/>
                    <a:pt x="49085" y="20617"/>
                  </a:cubicBezTo>
                  <a:cubicBezTo>
                    <a:pt x="48896" y="19568"/>
                    <a:pt x="48032" y="18789"/>
                    <a:pt x="47021" y="18789"/>
                  </a:cubicBezTo>
                  <a:cubicBezTo>
                    <a:pt x="46824" y="18789"/>
                    <a:pt x="46621" y="18818"/>
                    <a:pt x="46417" y="18881"/>
                  </a:cubicBezTo>
                  <a:cubicBezTo>
                    <a:pt x="44681" y="19395"/>
                    <a:pt x="43652" y="22481"/>
                    <a:pt x="43620" y="24121"/>
                  </a:cubicBezTo>
                  <a:cubicBezTo>
                    <a:pt x="43620" y="24185"/>
                    <a:pt x="43652" y="24603"/>
                    <a:pt x="43684" y="25053"/>
                  </a:cubicBezTo>
                  <a:cubicBezTo>
                    <a:pt x="43459" y="24089"/>
                    <a:pt x="43202" y="23124"/>
                    <a:pt x="42945" y="22160"/>
                  </a:cubicBezTo>
                  <a:cubicBezTo>
                    <a:pt x="42463" y="20521"/>
                    <a:pt x="41884" y="18913"/>
                    <a:pt x="41209" y="17370"/>
                  </a:cubicBezTo>
                  <a:cubicBezTo>
                    <a:pt x="41434" y="17306"/>
                    <a:pt x="44166" y="16117"/>
                    <a:pt x="45066" y="15088"/>
                  </a:cubicBezTo>
                  <a:cubicBezTo>
                    <a:pt x="45870" y="14188"/>
                    <a:pt x="46674" y="12838"/>
                    <a:pt x="46417" y="11584"/>
                  </a:cubicBezTo>
                  <a:cubicBezTo>
                    <a:pt x="46226" y="10522"/>
                    <a:pt x="45343" y="9737"/>
                    <a:pt x="44315" y="9737"/>
                  </a:cubicBezTo>
                  <a:cubicBezTo>
                    <a:pt x="44130" y="9737"/>
                    <a:pt x="43940" y="9762"/>
                    <a:pt x="43749" y="9816"/>
                  </a:cubicBezTo>
                  <a:cubicBezTo>
                    <a:pt x="42013" y="10331"/>
                    <a:pt x="40984" y="13449"/>
                    <a:pt x="40952" y="15088"/>
                  </a:cubicBezTo>
                  <a:cubicBezTo>
                    <a:pt x="40952" y="15185"/>
                    <a:pt x="41081" y="16663"/>
                    <a:pt x="41145" y="17210"/>
                  </a:cubicBezTo>
                  <a:lnTo>
                    <a:pt x="41113" y="17145"/>
                  </a:lnTo>
                  <a:cubicBezTo>
                    <a:pt x="40406" y="15570"/>
                    <a:pt x="39538" y="14156"/>
                    <a:pt x="38638" y="12838"/>
                  </a:cubicBezTo>
                  <a:cubicBezTo>
                    <a:pt x="37738" y="11520"/>
                    <a:pt x="36773" y="10363"/>
                    <a:pt x="35873" y="9334"/>
                  </a:cubicBezTo>
                  <a:cubicBezTo>
                    <a:pt x="34973" y="8273"/>
                    <a:pt x="34073" y="7373"/>
                    <a:pt x="33269" y="6602"/>
                  </a:cubicBezTo>
                  <a:cubicBezTo>
                    <a:pt x="32852" y="6184"/>
                    <a:pt x="32434" y="5798"/>
                    <a:pt x="32048" y="5445"/>
                  </a:cubicBezTo>
                  <a:lnTo>
                    <a:pt x="32112" y="5445"/>
                  </a:lnTo>
                  <a:cubicBezTo>
                    <a:pt x="32144" y="5445"/>
                    <a:pt x="31244" y="3420"/>
                    <a:pt x="31180" y="3291"/>
                  </a:cubicBezTo>
                  <a:cubicBezTo>
                    <a:pt x="30438" y="2015"/>
                    <a:pt x="28328" y="1"/>
                    <a:pt x="266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62"/>
            <p:cNvSpPr/>
            <p:nvPr/>
          </p:nvSpPr>
          <p:spPr>
            <a:xfrm>
              <a:off x="2969400" y="4123575"/>
              <a:ext cx="426750" cy="440400"/>
            </a:xfrm>
            <a:custGeom>
              <a:avLst/>
              <a:gdLst/>
              <a:ahLst/>
              <a:cxnLst/>
              <a:rect l="l" t="t" r="r" b="b"/>
              <a:pathLst>
                <a:path w="17070" h="17616" extrusionOk="0">
                  <a:moveTo>
                    <a:pt x="17005" y="1"/>
                  </a:moveTo>
                  <a:lnTo>
                    <a:pt x="17005" y="1"/>
                  </a:lnTo>
                  <a:cubicBezTo>
                    <a:pt x="17004" y="1"/>
                    <a:pt x="9354" y="226"/>
                    <a:pt x="4694" y="5112"/>
                  </a:cubicBezTo>
                  <a:cubicBezTo>
                    <a:pt x="0" y="9965"/>
                    <a:pt x="65" y="17616"/>
                    <a:pt x="65" y="17616"/>
                  </a:cubicBezTo>
                  <a:cubicBezTo>
                    <a:pt x="65" y="17616"/>
                    <a:pt x="7715" y="17359"/>
                    <a:pt x="12376" y="12505"/>
                  </a:cubicBezTo>
                  <a:cubicBezTo>
                    <a:pt x="17069" y="7651"/>
                    <a:pt x="17005" y="1"/>
                    <a:pt x="1700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62"/>
            <p:cNvSpPr/>
            <p:nvPr/>
          </p:nvSpPr>
          <p:spPr>
            <a:xfrm>
              <a:off x="1515675" y="3626950"/>
              <a:ext cx="126175" cy="202525"/>
            </a:xfrm>
            <a:custGeom>
              <a:avLst/>
              <a:gdLst/>
              <a:ahLst/>
              <a:cxnLst/>
              <a:rect l="l" t="t" r="r" b="b"/>
              <a:pathLst>
                <a:path w="5047" h="8101" extrusionOk="0">
                  <a:moveTo>
                    <a:pt x="2090" y="0"/>
                  </a:moveTo>
                  <a:cubicBezTo>
                    <a:pt x="1318" y="0"/>
                    <a:pt x="547" y="386"/>
                    <a:pt x="193" y="1190"/>
                  </a:cubicBezTo>
                  <a:cubicBezTo>
                    <a:pt x="65" y="1479"/>
                    <a:pt x="0" y="1800"/>
                    <a:pt x="0" y="2154"/>
                  </a:cubicBezTo>
                  <a:cubicBezTo>
                    <a:pt x="0" y="3761"/>
                    <a:pt x="1318" y="5851"/>
                    <a:pt x="2315" y="6751"/>
                  </a:cubicBezTo>
                  <a:cubicBezTo>
                    <a:pt x="2411" y="6847"/>
                    <a:pt x="4147" y="8101"/>
                    <a:pt x="4211" y="8101"/>
                  </a:cubicBezTo>
                  <a:cubicBezTo>
                    <a:pt x="4211" y="8101"/>
                    <a:pt x="5047" y="5529"/>
                    <a:pt x="5047" y="4018"/>
                  </a:cubicBezTo>
                  <a:cubicBezTo>
                    <a:pt x="5047" y="3890"/>
                    <a:pt x="5047" y="3761"/>
                    <a:pt x="5047" y="3665"/>
                  </a:cubicBezTo>
                  <a:cubicBezTo>
                    <a:pt x="4886" y="2475"/>
                    <a:pt x="4372" y="965"/>
                    <a:pt x="3279" y="322"/>
                  </a:cubicBezTo>
                  <a:cubicBezTo>
                    <a:pt x="2893" y="97"/>
                    <a:pt x="2508" y="0"/>
                    <a:pt x="209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62"/>
            <p:cNvSpPr/>
            <p:nvPr/>
          </p:nvSpPr>
          <p:spPr>
            <a:xfrm>
              <a:off x="2659200" y="4023125"/>
              <a:ext cx="458100" cy="488625"/>
            </a:xfrm>
            <a:custGeom>
              <a:avLst/>
              <a:gdLst/>
              <a:ahLst/>
              <a:cxnLst/>
              <a:rect l="l" t="t" r="r" b="b"/>
              <a:pathLst>
                <a:path w="18324" h="19545" extrusionOk="0">
                  <a:moveTo>
                    <a:pt x="1" y="1"/>
                  </a:moveTo>
                  <a:cubicBezTo>
                    <a:pt x="772" y="10930"/>
                    <a:pt x="9258" y="19544"/>
                    <a:pt x="9258" y="19544"/>
                  </a:cubicBezTo>
                  <a:cubicBezTo>
                    <a:pt x="9258" y="19544"/>
                    <a:pt x="17616" y="10898"/>
                    <a:pt x="1832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62"/>
            <p:cNvSpPr/>
            <p:nvPr/>
          </p:nvSpPr>
          <p:spPr>
            <a:xfrm>
              <a:off x="1239225" y="3702475"/>
              <a:ext cx="1564650" cy="871150"/>
            </a:xfrm>
            <a:custGeom>
              <a:avLst/>
              <a:gdLst/>
              <a:ahLst/>
              <a:cxnLst/>
              <a:rect l="l" t="t" r="r" b="b"/>
              <a:pathLst>
                <a:path w="62586" h="34846" extrusionOk="0">
                  <a:moveTo>
                    <a:pt x="46739" y="21506"/>
                  </a:moveTo>
                  <a:cubicBezTo>
                    <a:pt x="47189" y="23595"/>
                    <a:pt x="48024" y="26070"/>
                    <a:pt x="49567" y="28224"/>
                  </a:cubicBezTo>
                  <a:cubicBezTo>
                    <a:pt x="48732" y="27838"/>
                    <a:pt x="47864" y="27388"/>
                    <a:pt x="46899" y="26906"/>
                  </a:cubicBezTo>
                  <a:cubicBezTo>
                    <a:pt x="46192" y="26552"/>
                    <a:pt x="45453" y="26167"/>
                    <a:pt x="44713" y="25749"/>
                  </a:cubicBezTo>
                  <a:cubicBezTo>
                    <a:pt x="44842" y="25459"/>
                    <a:pt x="45935" y="23016"/>
                    <a:pt x="45999" y="21634"/>
                  </a:cubicBezTo>
                  <a:cubicBezTo>
                    <a:pt x="46256" y="21602"/>
                    <a:pt x="46514" y="21538"/>
                    <a:pt x="46739" y="21506"/>
                  </a:cubicBezTo>
                  <a:close/>
                  <a:moveTo>
                    <a:pt x="22148" y="1"/>
                  </a:moveTo>
                  <a:cubicBezTo>
                    <a:pt x="21570" y="1"/>
                    <a:pt x="21023" y="226"/>
                    <a:pt x="20605" y="708"/>
                  </a:cubicBezTo>
                  <a:cubicBezTo>
                    <a:pt x="20187" y="1190"/>
                    <a:pt x="20027" y="1897"/>
                    <a:pt x="20027" y="2669"/>
                  </a:cubicBezTo>
                  <a:cubicBezTo>
                    <a:pt x="20027" y="4083"/>
                    <a:pt x="20605" y="5755"/>
                    <a:pt x="21152" y="6655"/>
                  </a:cubicBezTo>
                  <a:cubicBezTo>
                    <a:pt x="21216" y="6751"/>
                    <a:pt x="22148" y="7908"/>
                    <a:pt x="22502" y="8294"/>
                  </a:cubicBezTo>
                  <a:lnTo>
                    <a:pt x="22437" y="8262"/>
                  </a:lnTo>
                  <a:cubicBezTo>
                    <a:pt x="20991" y="7362"/>
                    <a:pt x="19448" y="6655"/>
                    <a:pt x="18001" y="6044"/>
                  </a:cubicBezTo>
                  <a:cubicBezTo>
                    <a:pt x="16523" y="5466"/>
                    <a:pt x="15076" y="5015"/>
                    <a:pt x="13758" y="4662"/>
                  </a:cubicBezTo>
                  <a:cubicBezTo>
                    <a:pt x="12441" y="4276"/>
                    <a:pt x="11187" y="4019"/>
                    <a:pt x="10094" y="3794"/>
                  </a:cubicBezTo>
                  <a:cubicBezTo>
                    <a:pt x="9483" y="3698"/>
                    <a:pt x="8937" y="3601"/>
                    <a:pt x="8422" y="3505"/>
                  </a:cubicBezTo>
                  <a:lnTo>
                    <a:pt x="8455" y="3505"/>
                  </a:lnTo>
                  <a:cubicBezTo>
                    <a:pt x="8455" y="3440"/>
                    <a:pt x="6655" y="2283"/>
                    <a:pt x="6526" y="2219"/>
                  </a:cubicBezTo>
                  <a:cubicBezTo>
                    <a:pt x="5690" y="1801"/>
                    <a:pt x="4340" y="1447"/>
                    <a:pt x="3054" y="1447"/>
                  </a:cubicBezTo>
                  <a:cubicBezTo>
                    <a:pt x="2058" y="1447"/>
                    <a:pt x="1126" y="1672"/>
                    <a:pt x="547" y="2251"/>
                  </a:cubicBezTo>
                  <a:cubicBezTo>
                    <a:pt x="161" y="2637"/>
                    <a:pt x="1" y="3151"/>
                    <a:pt x="1" y="3665"/>
                  </a:cubicBezTo>
                  <a:cubicBezTo>
                    <a:pt x="1" y="4308"/>
                    <a:pt x="290" y="4983"/>
                    <a:pt x="869" y="5433"/>
                  </a:cubicBezTo>
                  <a:cubicBezTo>
                    <a:pt x="1447" y="5916"/>
                    <a:pt x="2251" y="6076"/>
                    <a:pt x="3054" y="6076"/>
                  </a:cubicBezTo>
                  <a:cubicBezTo>
                    <a:pt x="3601" y="6076"/>
                    <a:pt x="4147" y="5980"/>
                    <a:pt x="4629" y="5883"/>
                  </a:cubicBezTo>
                  <a:cubicBezTo>
                    <a:pt x="5819" y="5562"/>
                    <a:pt x="7844" y="3987"/>
                    <a:pt x="8358" y="3569"/>
                  </a:cubicBezTo>
                  <a:cubicBezTo>
                    <a:pt x="8872" y="3665"/>
                    <a:pt x="9451" y="3794"/>
                    <a:pt x="10062" y="3923"/>
                  </a:cubicBezTo>
                  <a:cubicBezTo>
                    <a:pt x="11155" y="4148"/>
                    <a:pt x="12376" y="4437"/>
                    <a:pt x="13694" y="4855"/>
                  </a:cubicBezTo>
                  <a:cubicBezTo>
                    <a:pt x="14048" y="4951"/>
                    <a:pt x="14433" y="5080"/>
                    <a:pt x="14787" y="5208"/>
                  </a:cubicBezTo>
                  <a:cubicBezTo>
                    <a:pt x="14144" y="5112"/>
                    <a:pt x="13244" y="5048"/>
                    <a:pt x="13148" y="5048"/>
                  </a:cubicBezTo>
                  <a:cubicBezTo>
                    <a:pt x="11540" y="5080"/>
                    <a:pt x="8422" y="6076"/>
                    <a:pt x="7876" y="7812"/>
                  </a:cubicBezTo>
                  <a:cubicBezTo>
                    <a:pt x="7812" y="8005"/>
                    <a:pt x="7780" y="8230"/>
                    <a:pt x="7780" y="8423"/>
                  </a:cubicBezTo>
                  <a:cubicBezTo>
                    <a:pt x="7780" y="9419"/>
                    <a:pt x="8583" y="10319"/>
                    <a:pt x="9612" y="10512"/>
                  </a:cubicBezTo>
                  <a:cubicBezTo>
                    <a:pt x="9773" y="10544"/>
                    <a:pt x="9933" y="10544"/>
                    <a:pt x="10094" y="10544"/>
                  </a:cubicBezTo>
                  <a:cubicBezTo>
                    <a:pt x="11219" y="10544"/>
                    <a:pt x="12376" y="9869"/>
                    <a:pt x="13148" y="9162"/>
                  </a:cubicBezTo>
                  <a:cubicBezTo>
                    <a:pt x="14080" y="8326"/>
                    <a:pt x="15173" y="5916"/>
                    <a:pt x="15430" y="5401"/>
                  </a:cubicBezTo>
                  <a:cubicBezTo>
                    <a:pt x="16234" y="5658"/>
                    <a:pt x="17037" y="5980"/>
                    <a:pt x="17873" y="6333"/>
                  </a:cubicBezTo>
                  <a:cubicBezTo>
                    <a:pt x="19319" y="6944"/>
                    <a:pt x="20798" y="7683"/>
                    <a:pt x="22245" y="8616"/>
                  </a:cubicBezTo>
                  <a:cubicBezTo>
                    <a:pt x="22309" y="8680"/>
                    <a:pt x="22373" y="8744"/>
                    <a:pt x="22470" y="8776"/>
                  </a:cubicBezTo>
                  <a:cubicBezTo>
                    <a:pt x="22148" y="8680"/>
                    <a:pt x="20380" y="8326"/>
                    <a:pt x="20252" y="8294"/>
                  </a:cubicBezTo>
                  <a:lnTo>
                    <a:pt x="19769" y="8294"/>
                  </a:lnTo>
                  <a:cubicBezTo>
                    <a:pt x="18066" y="8294"/>
                    <a:pt x="15366" y="8969"/>
                    <a:pt x="14723" y="10480"/>
                  </a:cubicBezTo>
                  <a:cubicBezTo>
                    <a:pt x="14594" y="10769"/>
                    <a:pt x="14530" y="11027"/>
                    <a:pt x="14530" y="11284"/>
                  </a:cubicBezTo>
                  <a:cubicBezTo>
                    <a:pt x="14530" y="12216"/>
                    <a:pt x="15205" y="13052"/>
                    <a:pt x="16137" y="13341"/>
                  </a:cubicBezTo>
                  <a:cubicBezTo>
                    <a:pt x="16394" y="13437"/>
                    <a:pt x="16651" y="13469"/>
                    <a:pt x="16941" y="13469"/>
                  </a:cubicBezTo>
                  <a:cubicBezTo>
                    <a:pt x="17937" y="13469"/>
                    <a:pt x="19030" y="12955"/>
                    <a:pt x="19802" y="12409"/>
                  </a:cubicBezTo>
                  <a:cubicBezTo>
                    <a:pt x="20927" y="11605"/>
                    <a:pt x="22470" y="8937"/>
                    <a:pt x="22534" y="8809"/>
                  </a:cubicBezTo>
                  <a:cubicBezTo>
                    <a:pt x="23852" y="9709"/>
                    <a:pt x="25138" y="10737"/>
                    <a:pt x="26391" y="11862"/>
                  </a:cubicBezTo>
                  <a:cubicBezTo>
                    <a:pt x="27291" y="12666"/>
                    <a:pt x="28191" y="13502"/>
                    <a:pt x="29059" y="14370"/>
                  </a:cubicBezTo>
                  <a:cubicBezTo>
                    <a:pt x="28641" y="14273"/>
                    <a:pt x="27002" y="13920"/>
                    <a:pt x="26873" y="13920"/>
                  </a:cubicBezTo>
                  <a:cubicBezTo>
                    <a:pt x="26713" y="13887"/>
                    <a:pt x="26552" y="13887"/>
                    <a:pt x="26391" y="13887"/>
                  </a:cubicBezTo>
                  <a:cubicBezTo>
                    <a:pt x="24688" y="13887"/>
                    <a:pt x="21987" y="14562"/>
                    <a:pt x="21345" y="16105"/>
                  </a:cubicBezTo>
                  <a:cubicBezTo>
                    <a:pt x="21216" y="16363"/>
                    <a:pt x="21184" y="16620"/>
                    <a:pt x="21184" y="16877"/>
                  </a:cubicBezTo>
                  <a:cubicBezTo>
                    <a:pt x="21184" y="17809"/>
                    <a:pt x="21827" y="18677"/>
                    <a:pt x="22759" y="18966"/>
                  </a:cubicBezTo>
                  <a:cubicBezTo>
                    <a:pt x="23016" y="19030"/>
                    <a:pt x="23305" y="19063"/>
                    <a:pt x="23562" y="19063"/>
                  </a:cubicBezTo>
                  <a:cubicBezTo>
                    <a:pt x="24591" y="19063"/>
                    <a:pt x="25652" y="18580"/>
                    <a:pt x="26423" y="18002"/>
                  </a:cubicBezTo>
                  <a:cubicBezTo>
                    <a:pt x="27548" y="17230"/>
                    <a:pt x="29027" y="14659"/>
                    <a:pt x="29123" y="14434"/>
                  </a:cubicBezTo>
                  <a:cubicBezTo>
                    <a:pt x="29541" y="14852"/>
                    <a:pt x="29927" y="15237"/>
                    <a:pt x="30345" y="15623"/>
                  </a:cubicBezTo>
                  <a:cubicBezTo>
                    <a:pt x="31631" y="16909"/>
                    <a:pt x="32916" y="18227"/>
                    <a:pt x="34267" y="19481"/>
                  </a:cubicBezTo>
                  <a:cubicBezTo>
                    <a:pt x="34717" y="19898"/>
                    <a:pt x="35167" y="20316"/>
                    <a:pt x="35649" y="20734"/>
                  </a:cubicBezTo>
                  <a:cubicBezTo>
                    <a:pt x="35006" y="20573"/>
                    <a:pt x="33881" y="20348"/>
                    <a:pt x="33752" y="20316"/>
                  </a:cubicBezTo>
                  <a:lnTo>
                    <a:pt x="33302" y="20316"/>
                  </a:lnTo>
                  <a:cubicBezTo>
                    <a:pt x="31599" y="20316"/>
                    <a:pt x="28866" y="20991"/>
                    <a:pt x="28223" y="22502"/>
                  </a:cubicBezTo>
                  <a:cubicBezTo>
                    <a:pt x="28127" y="22759"/>
                    <a:pt x="28063" y="23049"/>
                    <a:pt x="28063" y="23306"/>
                  </a:cubicBezTo>
                  <a:cubicBezTo>
                    <a:pt x="28063" y="24238"/>
                    <a:pt x="28706" y="25074"/>
                    <a:pt x="29670" y="25363"/>
                  </a:cubicBezTo>
                  <a:cubicBezTo>
                    <a:pt x="29927" y="25459"/>
                    <a:pt x="30184" y="25492"/>
                    <a:pt x="30441" y="25492"/>
                  </a:cubicBezTo>
                  <a:cubicBezTo>
                    <a:pt x="31470" y="25492"/>
                    <a:pt x="32531" y="24977"/>
                    <a:pt x="33302" y="24431"/>
                  </a:cubicBezTo>
                  <a:cubicBezTo>
                    <a:pt x="34299" y="23724"/>
                    <a:pt x="35584" y="21602"/>
                    <a:pt x="35938" y="20991"/>
                  </a:cubicBezTo>
                  <a:cubicBezTo>
                    <a:pt x="36742" y="21666"/>
                    <a:pt x="37513" y="22341"/>
                    <a:pt x="38317" y="22952"/>
                  </a:cubicBezTo>
                  <a:cubicBezTo>
                    <a:pt x="38670" y="23209"/>
                    <a:pt x="39024" y="23466"/>
                    <a:pt x="39377" y="23691"/>
                  </a:cubicBezTo>
                  <a:cubicBezTo>
                    <a:pt x="39731" y="23949"/>
                    <a:pt x="40085" y="24174"/>
                    <a:pt x="40406" y="24399"/>
                  </a:cubicBezTo>
                  <a:cubicBezTo>
                    <a:pt x="41145" y="24849"/>
                    <a:pt x="41820" y="25267"/>
                    <a:pt x="42528" y="25684"/>
                  </a:cubicBezTo>
                  <a:cubicBezTo>
                    <a:pt x="42849" y="25877"/>
                    <a:pt x="43203" y="26070"/>
                    <a:pt x="43524" y="26263"/>
                  </a:cubicBezTo>
                  <a:cubicBezTo>
                    <a:pt x="42913" y="26038"/>
                    <a:pt x="41949" y="25652"/>
                    <a:pt x="41853" y="25652"/>
                  </a:cubicBezTo>
                  <a:cubicBezTo>
                    <a:pt x="41403" y="25524"/>
                    <a:pt x="40792" y="25459"/>
                    <a:pt x="40149" y="25459"/>
                  </a:cubicBezTo>
                  <a:cubicBezTo>
                    <a:pt x="38574" y="25459"/>
                    <a:pt x="36710" y="25845"/>
                    <a:pt x="36034" y="26970"/>
                  </a:cubicBezTo>
                  <a:cubicBezTo>
                    <a:pt x="35842" y="27292"/>
                    <a:pt x="35745" y="27645"/>
                    <a:pt x="35745" y="28031"/>
                  </a:cubicBezTo>
                  <a:cubicBezTo>
                    <a:pt x="35745" y="28835"/>
                    <a:pt x="36227" y="29606"/>
                    <a:pt x="37031" y="29992"/>
                  </a:cubicBezTo>
                  <a:cubicBezTo>
                    <a:pt x="37417" y="30185"/>
                    <a:pt x="37867" y="30281"/>
                    <a:pt x="38317" y="30281"/>
                  </a:cubicBezTo>
                  <a:cubicBezTo>
                    <a:pt x="39152" y="30281"/>
                    <a:pt x="40085" y="29992"/>
                    <a:pt x="40792" y="29606"/>
                  </a:cubicBezTo>
                  <a:cubicBezTo>
                    <a:pt x="41981" y="29027"/>
                    <a:pt x="43781" y="26809"/>
                    <a:pt x="43974" y="26520"/>
                  </a:cubicBezTo>
                  <a:cubicBezTo>
                    <a:pt x="44810" y="27002"/>
                    <a:pt x="45646" y="27452"/>
                    <a:pt x="46417" y="27870"/>
                  </a:cubicBezTo>
                  <a:cubicBezTo>
                    <a:pt x="48474" y="28963"/>
                    <a:pt x="50274" y="29863"/>
                    <a:pt x="51657" y="30506"/>
                  </a:cubicBezTo>
                  <a:cubicBezTo>
                    <a:pt x="56189" y="34428"/>
                    <a:pt x="62554" y="34846"/>
                    <a:pt x="62554" y="34846"/>
                  </a:cubicBezTo>
                  <a:cubicBezTo>
                    <a:pt x="62554" y="34846"/>
                    <a:pt x="62586" y="34717"/>
                    <a:pt x="62586" y="34492"/>
                  </a:cubicBezTo>
                  <a:cubicBezTo>
                    <a:pt x="62586" y="32917"/>
                    <a:pt x="62329" y="26552"/>
                    <a:pt x="58407" y="22181"/>
                  </a:cubicBezTo>
                  <a:cubicBezTo>
                    <a:pt x="56768" y="20348"/>
                    <a:pt x="54743" y="19127"/>
                    <a:pt x="52782" y="18323"/>
                  </a:cubicBezTo>
                  <a:cubicBezTo>
                    <a:pt x="52910" y="18163"/>
                    <a:pt x="53039" y="18034"/>
                    <a:pt x="53135" y="17905"/>
                  </a:cubicBezTo>
                  <a:cubicBezTo>
                    <a:pt x="53617" y="17134"/>
                    <a:pt x="54067" y="16073"/>
                    <a:pt x="54067" y="15109"/>
                  </a:cubicBezTo>
                  <a:cubicBezTo>
                    <a:pt x="54067" y="14787"/>
                    <a:pt x="54035" y="14498"/>
                    <a:pt x="53939" y="14209"/>
                  </a:cubicBezTo>
                  <a:cubicBezTo>
                    <a:pt x="53714" y="13566"/>
                    <a:pt x="53232" y="13084"/>
                    <a:pt x="52653" y="12827"/>
                  </a:cubicBezTo>
                  <a:lnTo>
                    <a:pt x="51110" y="12827"/>
                  </a:lnTo>
                  <a:cubicBezTo>
                    <a:pt x="51078" y="12859"/>
                    <a:pt x="51046" y="12859"/>
                    <a:pt x="51014" y="12891"/>
                  </a:cubicBezTo>
                  <a:cubicBezTo>
                    <a:pt x="49760" y="13469"/>
                    <a:pt x="49149" y="15462"/>
                    <a:pt x="49021" y="17102"/>
                  </a:cubicBezTo>
                  <a:cubicBezTo>
                    <a:pt x="48539" y="16973"/>
                    <a:pt x="48089" y="16909"/>
                    <a:pt x="47703" y="16845"/>
                  </a:cubicBezTo>
                  <a:cubicBezTo>
                    <a:pt x="47542" y="16459"/>
                    <a:pt x="47381" y="16105"/>
                    <a:pt x="47189" y="15720"/>
                  </a:cubicBezTo>
                  <a:cubicBezTo>
                    <a:pt x="47028" y="15334"/>
                    <a:pt x="46899" y="14948"/>
                    <a:pt x="46739" y="14530"/>
                  </a:cubicBezTo>
                  <a:cubicBezTo>
                    <a:pt x="46514" y="13984"/>
                    <a:pt x="46353" y="13405"/>
                    <a:pt x="46160" y="12827"/>
                  </a:cubicBezTo>
                  <a:lnTo>
                    <a:pt x="45260" y="12827"/>
                  </a:lnTo>
                  <a:cubicBezTo>
                    <a:pt x="45485" y="13534"/>
                    <a:pt x="45678" y="14209"/>
                    <a:pt x="45935" y="14852"/>
                  </a:cubicBezTo>
                  <a:cubicBezTo>
                    <a:pt x="46064" y="15270"/>
                    <a:pt x="46192" y="15687"/>
                    <a:pt x="46385" y="16073"/>
                  </a:cubicBezTo>
                  <a:cubicBezTo>
                    <a:pt x="46449" y="16266"/>
                    <a:pt x="46546" y="16491"/>
                    <a:pt x="46642" y="16684"/>
                  </a:cubicBezTo>
                  <a:cubicBezTo>
                    <a:pt x="46417" y="16652"/>
                    <a:pt x="46289" y="16652"/>
                    <a:pt x="46289" y="16652"/>
                  </a:cubicBezTo>
                  <a:cubicBezTo>
                    <a:pt x="46289" y="16652"/>
                    <a:pt x="46289" y="16780"/>
                    <a:pt x="46289" y="17005"/>
                  </a:cubicBezTo>
                  <a:cubicBezTo>
                    <a:pt x="46289" y="17263"/>
                    <a:pt x="46289" y="17648"/>
                    <a:pt x="46321" y="18130"/>
                  </a:cubicBezTo>
                  <a:cubicBezTo>
                    <a:pt x="45292" y="17391"/>
                    <a:pt x="43910" y="16748"/>
                    <a:pt x="42753" y="16748"/>
                  </a:cubicBezTo>
                  <a:cubicBezTo>
                    <a:pt x="42399" y="16748"/>
                    <a:pt x="42078" y="16813"/>
                    <a:pt x="41788" y="16941"/>
                  </a:cubicBezTo>
                  <a:cubicBezTo>
                    <a:pt x="41017" y="17295"/>
                    <a:pt x="40599" y="18066"/>
                    <a:pt x="40599" y="18838"/>
                  </a:cubicBezTo>
                  <a:cubicBezTo>
                    <a:pt x="40599" y="19256"/>
                    <a:pt x="40728" y="19641"/>
                    <a:pt x="40920" y="20027"/>
                  </a:cubicBezTo>
                  <a:cubicBezTo>
                    <a:pt x="41017" y="20156"/>
                    <a:pt x="41113" y="20284"/>
                    <a:pt x="41210" y="20413"/>
                  </a:cubicBezTo>
                  <a:cubicBezTo>
                    <a:pt x="41403" y="21859"/>
                    <a:pt x="42238" y="23434"/>
                    <a:pt x="42946" y="24238"/>
                  </a:cubicBezTo>
                  <a:cubicBezTo>
                    <a:pt x="43010" y="24334"/>
                    <a:pt x="43910" y="25170"/>
                    <a:pt x="44392" y="25588"/>
                  </a:cubicBezTo>
                  <a:cubicBezTo>
                    <a:pt x="43942" y="25331"/>
                    <a:pt x="43492" y="25106"/>
                    <a:pt x="43010" y="24817"/>
                  </a:cubicBezTo>
                  <a:cubicBezTo>
                    <a:pt x="42335" y="24463"/>
                    <a:pt x="41628" y="24013"/>
                    <a:pt x="40920" y="23627"/>
                  </a:cubicBezTo>
                  <a:cubicBezTo>
                    <a:pt x="40567" y="23402"/>
                    <a:pt x="40213" y="23177"/>
                    <a:pt x="39860" y="22952"/>
                  </a:cubicBezTo>
                  <a:cubicBezTo>
                    <a:pt x="39506" y="22727"/>
                    <a:pt x="39185" y="22470"/>
                    <a:pt x="38831" y="22245"/>
                  </a:cubicBezTo>
                  <a:cubicBezTo>
                    <a:pt x="38317" y="21859"/>
                    <a:pt x="37835" y="21473"/>
                    <a:pt x="37320" y="21056"/>
                  </a:cubicBezTo>
                  <a:cubicBezTo>
                    <a:pt x="37738" y="20413"/>
                    <a:pt x="38960" y="18420"/>
                    <a:pt x="39152" y="17263"/>
                  </a:cubicBezTo>
                  <a:cubicBezTo>
                    <a:pt x="39185" y="16941"/>
                    <a:pt x="39217" y="16588"/>
                    <a:pt x="39217" y="16234"/>
                  </a:cubicBezTo>
                  <a:cubicBezTo>
                    <a:pt x="39217" y="15270"/>
                    <a:pt x="38992" y="14241"/>
                    <a:pt x="38349" y="13566"/>
                  </a:cubicBezTo>
                  <a:cubicBezTo>
                    <a:pt x="37899" y="13084"/>
                    <a:pt x="37288" y="12859"/>
                    <a:pt x="36677" y="12859"/>
                  </a:cubicBezTo>
                  <a:cubicBezTo>
                    <a:pt x="36131" y="12859"/>
                    <a:pt x="35552" y="13084"/>
                    <a:pt x="35134" y="13566"/>
                  </a:cubicBezTo>
                  <a:cubicBezTo>
                    <a:pt x="34717" y="14048"/>
                    <a:pt x="34556" y="14755"/>
                    <a:pt x="34556" y="15527"/>
                  </a:cubicBezTo>
                  <a:cubicBezTo>
                    <a:pt x="34556" y="16941"/>
                    <a:pt x="35134" y="18613"/>
                    <a:pt x="35681" y="19513"/>
                  </a:cubicBezTo>
                  <a:cubicBezTo>
                    <a:pt x="35713" y="19545"/>
                    <a:pt x="35938" y="19834"/>
                    <a:pt x="36195" y="20123"/>
                  </a:cubicBezTo>
                  <a:cubicBezTo>
                    <a:pt x="35713" y="19738"/>
                    <a:pt x="35231" y="19320"/>
                    <a:pt x="34781" y="18902"/>
                  </a:cubicBezTo>
                  <a:cubicBezTo>
                    <a:pt x="33431" y="17713"/>
                    <a:pt x="32113" y="16427"/>
                    <a:pt x="30795" y="15173"/>
                  </a:cubicBezTo>
                  <a:cubicBezTo>
                    <a:pt x="30506" y="14916"/>
                    <a:pt x="30216" y="14659"/>
                    <a:pt x="29959" y="14370"/>
                  </a:cubicBezTo>
                  <a:cubicBezTo>
                    <a:pt x="30313" y="13823"/>
                    <a:pt x="31631" y="11669"/>
                    <a:pt x="31824" y="10448"/>
                  </a:cubicBezTo>
                  <a:cubicBezTo>
                    <a:pt x="31888" y="10159"/>
                    <a:pt x="31888" y="9805"/>
                    <a:pt x="31888" y="9451"/>
                  </a:cubicBezTo>
                  <a:cubicBezTo>
                    <a:pt x="31920" y="8487"/>
                    <a:pt x="31663" y="7458"/>
                    <a:pt x="31020" y="6751"/>
                  </a:cubicBezTo>
                  <a:cubicBezTo>
                    <a:pt x="30570" y="6301"/>
                    <a:pt x="29959" y="6076"/>
                    <a:pt x="29381" y="6076"/>
                  </a:cubicBezTo>
                  <a:cubicBezTo>
                    <a:pt x="28802" y="6076"/>
                    <a:pt x="28223" y="6301"/>
                    <a:pt x="27806" y="6783"/>
                  </a:cubicBezTo>
                  <a:cubicBezTo>
                    <a:pt x="27420" y="7266"/>
                    <a:pt x="27259" y="7973"/>
                    <a:pt x="27259" y="8744"/>
                  </a:cubicBezTo>
                  <a:cubicBezTo>
                    <a:pt x="27259" y="10159"/>
                    <a:pt x="27806" y="11830"/>
                    <a:pt x="28384" y="12698"/>
                  </a:cubicBezTo>
                  <a:cubicBezTo>
                    <a:pt x="28416" y="12762"/>
                    <a:pt x="28673" y="13084"/>
                    <a:pt x="28963" y="13437"/>
                  </a:cubicBezTo>
                  <a:cubicBezTo>
                    <a:pt x="28223" y="12762"/>
                    <a:pt x="27484" y="12087"/>
                    <a:pt x="26713" y="11477"/>
                  </a:cubicBezTo>
                  <a:cubicBezTo>
                    <a:pt x="25395" y="10351"/>
                    <a:pt x="24045" y="9323"/>
                    <a:pt x="22662" y="8423"/>
                  </a:cubicBezTo>
                  <a:cubicBezTo>
                    <a:pt x="22791" y="8230"/>
                    <a:pt x="24398" y="5755"/>
                    <a:pt x="24623" y="4373"/>
                  </a:cubicBezTo>
                  <a:cubicBezTo>
                    <a:pt x="24655" y="4083"/>
                    <a:pt x="24688" y="3730"/>
                    <a:pt x="24688" y="3408"/>
                  </a:cubicBezTo>
                  <a:cubicBezTo>
                    <a:pt x="24688" y="2412"/>
                    <a:pt x="24463" y="1383"/>
                    <a:pt x="23787" y="708"/>
                  </a:cubicBezTo>
                  <a:cubicBezTo>
                    <a:pt x="23337" y="226"/>
                    <a:pt x="22759" y="1"/>
                    <a:pt x="2214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62"/>
            <p:cNvSpPr/>
            <p:nvPr/>
          </p:nvSpPr>
          <p:spPr>
            <a:xfrm>
              <a:off x="2159350" y="3969275"/>
              <a:ext cx="152725" cy="66725"/>
            </a:xfrm>
            <a:custGeom>
              <a:avLst/>
              <a:gdLst/>
              <a:ahLst/>
              <a:cxnLst/>
              <a:rect l="l" t="t" r="r" b="b"/>
              <a:pathLst>
                <a:path w="6109" h="2669" extrusionOk="0">
                  <a:moveTo>
                    <a:pt x="1" y="1"/>
                  </a:moveTo>
                  <a:lnTo>
                    <a:pt x="1" y="1"/>
                  </a:lnTo>
                  <a:cubicBezTo>
                    <a:pt x="33" y="515"/>
                    <a:pt x="194" y="1030"/>
                    <a:pt x="547" y="1415"/>
                  </a:cubicBezTo>
                  <a:cubicBezTo>
                    <a:pt x="1287" y="2347"/>
                    <a:pt x="2701" y="2669"/>
                    <a:pt x="3890" y="2669"/>
                  </a:cubicBezTo>
                  <a:lnTo>
                    <a:pt x="4115" y="2669"/>
                  </a:lnTo>
                  <a:cubicBezTo>
                    <a:pt x="4662" y="2637"/>
                    <a:pt x="5401" y="2412"/>
                    <a:pt x="6108" y="2155"/>
                  </a:cubicBezTo>
                  <a:lnTo>
                    <a:pt x="4276" y="2155"/>
                  </a:lnTo>
                  <a:cubicBezTo>
                    <a:pt x="2508" y="2155"/>
                    <a:pt x="965" y="1319"/>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62"/>
            <p:cNvSpPr/>
            <p:nvPr/>
          </p:nvSpPr>
          <p:spPr>
            <a:xfrm>
              <a:off x="2104725" y="3692850"/>
              <a:ext cx="29750" cy="98050"/>
            </a:xfrm>
            <a:custGeom>
              <a:avLst/>
              <a:gdLst/>
              <a:ahLst/>
              <a:cxnLst/>
              <a:rect l="l" t="t" r="r" b="b"/>
              <a:pathLst>
                <a:path w="1190" h="3922" extrusionOk="0">
                  <a:moveTo>
                    <a:pt x="1189" y="0"/>
                  </a:moveTo>
                  <a:cubicBezTo>
                    <a:pt x="1093" y="32"/>
                    <a:pt x="997" y="97"/>
                    <a:pt x="900" y="161"/>
                  </a:cubicBezTo>
                  <a:cubicBezTo>
                    <a:pt x="289" y="547"/>
                    <a:pt x="0" y="1222"/>
                    <a:pt x="0" y="1865"/>
                  </a:cubicBezTo>
                  <a:cubicBezTo>
                    <a:pt x="0" y="2379"/>
                    <a:pt x="161" y="2893"/>
                    <a:pt x="514" y="3343"/>
                  </a:cubicBezTo>
                  <a:cubicBezTo>
                    <a:pt x="707" y="3568"/>
                    <a:pt x="932" y="3761"/>
                    <a:pt x="1189" y="3922"/>
                  </a:cubicBezTo>
                  <a:lnTo>
                    <a:pt x="11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62"/>
            <p:cNvSpPr/>
            <p:nvPr/>
          </p:nvSpPr>
          <p:spPr>
            <a:xfrm>
              <a:off x="2091050" y="3538550"/>
              <a:ext cx="43425" cy="60300"/>
            </a:xfrm>
            <a:custGeom>
              <a:avLst/>
              <a:gdLst/>
              <a:ahLst/>
              <a:cxnLst/>
              <a:rect l="l" t="t" r="r" b="b"/>
              <a:pathLst>
                <a:path w="1737" h="2412" extrusionOk="0">
                  <a:moveTo>
                    <a:pt x="1736" y="0"/>
                  </a:moveTo>
                  <a:cubicBezTo>
                    <a:pt x="1094" y="772"/>
                    <a:pt x="483" y="1479"/>
                    <a:pt x="1" y="2090"/>
                  </a:cubicBezTo>
                  <a:cubicBezTo>
                    <a:pt x="547" y="2283"/>
                    <a:pt x="1158" y="2379"/>
                    <a:pt x="1736" y="2411"/>
                  </a:cubicBezTo>
                  <a:lnTo>
                    <a:pt x="1736" y="1576"/>
                  </a:lnTo>
                  <a:lnTo>
                    <a:pt x="17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62"/>
            <p:cNvSpPr/>
            <p:nvPr/>
          </p:nvSpPr>
          <p:spPr>
            <a:xfrm>
              <a:off x="1844350" y="3120675"/>
              <a:ext cx="110925" cy="121375"/>
            </a:xfrm>
            <a:custGeom>
              <a:avLst/>
              <a:gdLst/>
              <a:ahLst/>
              <a:cxnLst/>
              <a:rect l="l" t="t" r="r" b="b"/>
              <a:pathLst>
                <a:path w="4437" h="4855" extrusionOk="0">
                  <a:moveTo>
                    <a:pt x="2058" y="0"/>
                  </a:moveTo>
                  <a:cubicBezTo>
                    <a:pt x="1897" y="0"/>
                    <a:pt x="1768" y="0"/>
                    <a:pt x="1640" y="32"/>
                  </a:cubicBezTo>
                  <a:cubicBezTo>
                    <a:pt x="611" y="257"/>
                    <a:pt x="0" y="1158"/>
                    <a:pt x="0" y="2122"/>
                  </a:cubicBezTo>
                  <a:cubicBezTo>
                    <a:pt x="0" y="2379"/>
                    <a:pt x="32" y="2604"/>
                    <a:pt x="129" y="2861"/>
                  </a:cubicBezTo>
                  <a:cubicBezTo>
                    <a:pt x="418" y="3729"/>
                    <a:pt x="1158" y="4372"/>
                    <a:pt x="1993" y="4854"/>
                  </a:cubicBezTo>
                  <a:cubicBezTo>
                    <a:pt x="2958" y="3311"/>
                    <a:pt x="3826" y="1961"/>
                    <a:pt x="4436" y="965"/>
                  </a:cubicBezTo>
                  <a:cubicBezTo>
                    <a:pt x="3665" y="386"/>
                    <a:pt x="2829" y="0"/>
                    <a:pt x="205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62"/>
            <p:cNvSpPr/>
            <p:nvPr/>
          </p:nvSpPr>
          <p:spPr>
            <a:xfrm>
              <a:off x="2971000" y="4123575"/>
              <a:ext cx="423525" cy="440400"/>
            </a:xfrm>
            <a:custGeom>
              <a:avLst/>
              <a:gdLst/>
              <a:ahLst/>
              <a:cxnLst/>
              <a:rect l="l" t="t" r="r" b="b"/>
              <a:pathLst>
                <a:path w="16941" h="17616" extrusionOk="0">
                  <a:moveTo>
                    <a:pt x="16941" y="1"/>
                  </a:moveTo>
                  <a:cubicBezTo>
                    <a:pt x="16941" y="1"/>
                    <a:pt x="9290" y="226"/>
                    <a:pt x="4630" y="5112"/>
                  </a:cubicBezTo>
                  <a:cubicBezTo>
                    <a:pt x="65" y="9837"/>
                    <a:pt x="1" y="17230"/>
                    <a:pt x="1" y="17584"/>
                  </a:cubicBezTo>
                  <a:lnTo>
                    <a:pt x="1" y="17616"/>
                  </a:lnTo>
                  <a:cubicBezTo>
                    <a:pt x="1" y="17616"/>
                    <a:pt x="7651" y="17359"/>
                    <a:pt x="12312" y="12505"/>
                  </a:cubicBezTo>
                  <a:cubicBezTo>
                    <a:pt x="16877" y="7780"/>
                    <a:pt x="16941" y="354"/>
                    <a:pt x="16941" y="33"/>
                  </a:cubicBezTo>
                  <a:lnTo>
                    <a:pt x="1694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62"/>
            <p:cNvSpPr/>
            <p:nvPr/>
          </p:nvSpPr>
          <p:spPr>
            <a:xfrm>
              <a:off x="2693750" y="3458200"/>
              <a:ext cx="388975" cy="1053550"/>
            </a:xfrm>
            <a:custGeom>
              <a:avLst/>
              <a:gdLst/>
              <a:ahLst/>
              <a:cxnLst/>
              <a:rect l="l" t="t" r="r" b="b"/>
              <a:pathLst>
                <a:path w="15559" h="42142" extrusionOk="0">
                  <a:moveTo>
                    <a:pt x="7458" y="0"/>
                  </a:moveTo>
                  <a:lnTo>
                    <a:pt x="7523" y="14465"/>
                  </a:lnTo>
                  <a:lnTo>
                    <a:pt x="2733" y="10318"/>
                  </a:lnTo>
                  <a:lnTo>
                    <a:pt x="2412" y="10672"/>
                  </a:lnTo>
                  <a:lnTo>
                    <a:pt x="7523" y="15108"/>
                  </a:lnTo>
                  <a:lnTo>
                    <a:pt x="7555" y="25426"/>
                  </a:lnTo>
                  <a:lnTo>
                    <a:pt x="322" y="19030"/>
                  </a:lnTo>
                  <a:lnTo>
                    <a:pt x="1" y="19383"/>
                  </a:lnTo>
                  <a:lnTo>
                    <a:pt x="7555" y="26069"/>
                  </a:lnTo>
                  <a:lnTo>
                    <a:pt x="7587" y="35455"/>
                  </a:lnTo>
                  <a:lnTo>
                    <a:pt x="2155" y="31212"/>
                  </a:lnTo>
                  <a:lnTo>
                    <a:pt x="1865" y="31566"/>
                  </a:lnTo>
                  <a:lnTo>
                    <a:pt x="7619" y="36098"/>
                  </a:lnTo>
                  <a:lnTo>
                    <a:pt x="7619" y="42141"/>
                  </a:lnTo>
                  <a:lnTo>
                    <a:pt x="8101" y="42141"/>
                  </a:lnTo>
                  <a:lnTo>
                    <a:pt x="8069" y="31534"/>
                  </a:lnTo>
                  <a:lnTo>
                    <a:pt x="15559" y="24783"/>
                  </a:lnTo>
                  <a:lnTo>
                    <a:pt x="15237" y="24430"/>
                  </a:lnTo>
                  <a:lnTo>
                    <a:pt x="8069" y="30891"/>
                  </a:lnTo>
                  <a:lnTo>
                    <a:pt x="8037" y="22051"/>
                  </a:lnTo>
                  <a:lnTo>
                    <a:pt x="8069" y="22083"/>
                  </a:lnTo>
                  <a:lnTo>
                    <a:pt x="14402" y="12794"/>
                  </a:lnTo>
                  <a:lnTo>
                    <a:pt x="14016" y="12536"/>
                  </a:lnTo>
                  <a:lnTo>
                    <a:pt x="8037" y="21280"/>
                  </a:lnTo>
                  <a:lnTo>
                    <a:pt x="794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62"/>
            <p:cNvSpPr/>
            <p:nvPr/>
          </p:nvSpPr>
          <p:spPr>
            <a:xfrm>
              <a:off x="2391600" y="4114750"/>
              <a:ext cx="416300" cy="462900"/>
            </a:xfrm>
            <a:custGeom>
              <a:avLst/>
              <a:gdLst/>
              <a:ahLst/>
              <a:cxnLst/>
              <a:rect l="l" t="t" r="r" b="b"/>
              <a:pathLst>
                <a:path w="16652" h="18516" extrusionOk="0">
                  <a:moveTo>
                    <a:pt x="354" y="0"/>
                  </a:moveTo>
                  <a:lnTo>
                    <a:pt x="1" y="322"/>
                  </a:lnTo>
                  <a:lnTo>
                    <a:pt x="5433" y="6397"/>
                  </a:lnTo>
                  <a:lnTo>
                    <a:pt x="1994" y="6429"/>
                  </a:lnTo>
                  <a:lnTo>
                    <a:pt x="1994" y="6911"/>
                  </a:lnTo>
                  <a:lnTo>
                    <a:pt x="5851" y="6879"/>
                  </a:lnTo>
                  <a:lnTo>
                    <a:pt x="9676" y="11122"/>
                  </a:lnTo>
                  <a:lnTo>
                    <a:pt x="4308" y="11122"/>
                  </a:lnTo>
                  <a:lnTo>
                    <a:pt x="4308" y="11604"/>
                  </a:lnTo>
                  <a:lnTo>
                    <a:pt x="10094" y="11604"/>
                  </a:lnTo>
                  <a:lnTo>
                    <a:pt x="13566" y="15494"/>
                  </a:lnTo>
                  <a:lnTo>
                    <a:pt x="9773" y="15719"/>
                  </a:lnTo>
                  <a:lnTo>
                    <a:pt x="9805" y="16201"/>
                  </a:lnTo>
                  <a:lnTo>
                    <a:pt x="13983" y="15944"/>
                  </a:lnTo>
                  <a:lnTo>
                    <a:pt x="16298" y="18515"/>
                  </a:lnTo>
                  <a:lnTo>
                    <a:pt x="16651" y="18194"/>
                  </a:lnTo>
                  <a:lnTo>
                    <a:pt x="12569" y="13661"/>
                  </a:lnTo>
                  <a:lnTo>
                    <a:pt x="13244" y="7875"/>
                  </a:lnTo>
                  <a:lnTo>
                    <a:pt x="12762" y="7843"/>
                  </a:lnTo>
                  <a:lnTo>
                    <a:pt x="12151" y="13179"/>
                  </a:lnTo>
                  <a:lnTo>
                    <a:pt x="8937" y="9579"/>
                  </a:lnTo>
                  <a:lnTo>
                    <a:pt x="8133" y="3118"/>
                  </a:lnTo>
                  <a:lnTo>
                    <a:pt x="7651" y="3150"/>
                  </a:lnTo>
                  <a:lnTo>
                    <a:pt x="8390" y="8936"/>
                  </a:lnTo>
                  <a:lnTo>
                    <a:pt x="35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62"/>
            <p:cNvSpPr/>
            <p:nvPr/>
          </p:nvSpPr>
          <p:spPr>
            <a:xfrm>
              <a:off x="2967000" y="4119550"/>
              <a:ext cx="431550" cy="448450"/>
            </a:xfrm>
            <a:custGeom>
              <a:avLst/>
              <a:gdLst/>
              <a:ahLst/>
              <a:cxnLst/>
              <a:rect l="l" t="t" r="r" b="b"/>
              <a:pathLst>
                <a:path w="17262" h="17938" extrusionOk="0">
                  <a:moveTo>
                    <a:pt x="16940" y="1"/>
                  </a:moveTo>
                  <a:lnTo>
                    <a:pt x="11283" y="5883"/>
                  </a:lnTo>
                  <a:lnTo>
                    <a:pt x="10961" y="2444"/>
                  </a:lnTo>
                  <a:lnTo>
                    <a:pt x="10479" y="2476"/>
                  </a:lnTo>
                  <a:lnTo>
                    <a:pt x="10833" y="6333"/>
                  </a:lnTo>
                  <a:lnTo>
                    <a:pt x="6879" y="10448"/>
                  </a:lnTo>
                  <a:lnTo>
                    <a:pt x="6461" y="5080"/>
                  </a:lnTo>
                  <a:lnTo>
                    <a:pt x="5979" y="5112"/>
                  </a:lnTo>
                  <a:lnTo>
                    <a:pt x="6429" y="10930"/>
                  </a:lnTo>
                  <a:lnTo>
                    <a:pt x="2797" y="14659"/>
                  </a:lnTo>
                  <a:lnTo>
                    <a:pt x="2314" y="10898"/>
                  </a:lnTo>
                  <a:lnTo>
                    <a:pt x="1832" y="10962"/>
                  </a:lnTo>
                  <a:lnTo>
                    <a:pt x="2379" y="15109"/>
                  </a:lnTo>
                  <a:lnTo>
                    <a:pt x="0" y="17584"/>
                  </a:lnTo>
                  <a:lnTo>
                    <a:pt x="321" y="17938"/>
                  </a:lnTo>
                  <a:lnTo>
                    <a:pt x="4565" y="13534"/>
                  </a:lnTo>
                  <a:lnTo>
                    <a:pt x="10351" y="13759"/>
                  </a:lnTo>
                  <a:lnTo>
                    <a:pt x="10383" y="13277"/>
                  </a:lnTo>
                  <a:lnTo>
                    <a:pt x="5015" y="13084"/>
                  </a:lnTo>
                  <a:lnTo>
                    <a:pt x="8358" y="9580"/>
                  </a:lnTo>
                  <a:lnTo>
                    <a:pt x="8358" y="9612"/>
                  </a:lnTo>
                  <a:lnTo>
                    <a:pt x="14754" y="8294"/>
                  </a:lnTo>
                  <a:lnTo>
                    <a:pt x="14658" y="7844"/>
                  </a:lnTo>
                  <a:lnTo>
                    <a:pt x="8936" y="9001"/>
                  </a:lnTo>
                  <a:lnTo>
                    <a:pt x="17262" y="322"/>
                  </a:lnTo>
                  <a:lnTo>
                    <a:pt x="1694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62"/>
            <p:cNvSpPr/>
            <p:nvPr/>
          </p:nvSpPr>
          <p:spPr>
            <a:xfrm>
              <a:off x="3413000" y="3916250"/>
              <a:ext cx="1215075" cy="654150"/>
            </a:xfrm>
            <a:custGeom>
              <a:avLst/>
              <a:gdLst/>
              <a:ahLst/>
              <a:cxnLst/>
              <a:rect l="l" t="t" r="r" b="b"/>
              <a:pathLst>
                <a:path w="48603" h="26166" extrusionOk="0">
                  <a:moveTo>
                    <a:pt x="5593" y="0"/>
                  </a:moveTo>
                  <a:lnTo>
                    <a:pt x="5593" y="12697"/>
                  </a:lnTo>
                  <a:cubicBezTo>
                    <a:pt x="5593" y="16812"/>
                    <a:pt x="4211" y="20862"/>
                    <a:pt x="1640" y="24109"/>
                  </a:cubicBezTo>
                  <a:lnTo>
                    <a:pt x="0" y="26166"/>
                  </a:lnTo>
                  <a:lnTo>
                    <a:pt x="48602" y="26166"/>
                  </a:lnTo>
                  <a:lnTo>
                    <a:pt x="46963" y="24109"/>
                  </a:lnTo>
                  <a:cubicBezTo>
                    <a:pt x="44392" y="20862"/>
                    <a:pt x="42977" y="16812"/>
                    <a:pt x="42977" y="12697"/>
                  </a:cubicBezTo>
                  <a:lnTo>
                    <a:pt x="4297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62"/>
            <p:cNvSpPr/>
            <p:nvPr/>
          </p:nvSpPr>
          <p:spPr>
            <a:xfrm>
              <a:off x="3404950" y="3908200"/>
              <a:ext cx="1231150" cy="669450"/>
            </a:xfrm>
            <a:custGeom>
              <a:avLst/>
              <a:gdLst/>
              <a:ahLst/>
              <a:cxnLst/>
              <a:rect l="l" t="t" r="r" b="b"/>
              <a:pathLst>
                <a:path w="49246" h="26778" extrusionOk="0">
                  <a:moveTo>
                    <a:pt x="43010" y="612"/>
                  </a:moveTo>
                  <a:lnTo>
                    <a:pt x="43010" y="13019"/>
                  </a:lnTo>
                  <a:cubicBezTo>
                    <a:pt x="43010" y="17230"/>
                    <a:pt x="44456" y="21313"/>
                    <a:pt x="47060" y="24591"/>
                  </a:cubicBezTo>
                  <a:lnTo>
                    <a:pt x="48314" y="26199"/>
                  </a:lnTo>
                  <a:lnTo>
                    <a:pt x="901" y="26199"/>
                  </a:lnTo>
                  <a:lnTo>
                    <a:pt x="2187" y="24591"/>
                  </a:lnTo>
                  <a:cubicBezTo>
                    <a:pt x="4790" y="21313"/>
                    <a:pt x="6205" y="17230"/>
                    <a:pt x="6205" y="13019"/>
                  </a:cubicBezTo>
                  <a:lnTo>
                    <a:pt x="6205" y="612"/>
                  </a:lnTo>
                  <a:close/>
                  <a:moveTo>
                    <a:pt x="5915" y="1"/>
                  </a:moveTo>
                  <a:cubicBezTo>
                    <a:pt x="5851" y="1"/>
                    <a:pt x="5755" y="33"/>
                    <a:pt x="5722" y="97"/>
                  </a:cubicBezTo>
                  <a:cubicBezTo>
                    <a:pt x="5658" y="162"/>
                    <a:pt x="5626" y="226"/>
                    <a:pt x="5626" y="322"/>
                  </a:cubicBezTo>
                  <a:lnTo>
                    <a:pt x="5626" y="13019"/>
                  </a:lnTo>
                  <a:cubicBezTo>
                    <a:pt x="5626" y="17070"/>
                    <a:pt x="4244" y="21056"/>
                    <a:pt x="1704" y="24238"/>
                  </a:cubicBezTo>
                  <a:lnTo>
                    <a:pt x="65" y="26295"/>
                  </a:lnTo>
                  <a:cubicBezTo>
                    <a:pt x="1" y="26392"/>
                    <a:pt x="1" y="26520"/>
                    <a:pt x="33" y="26617"/>
                  </a:cubicBezTo>
                  <a:cubicBezTo>
                    <a:pt x="97" y="26713"/>
                    <a:pt x="194" y="26777"/>
                    <a:pt x="322" y="26777"/>
                  </a:cubicBezTo>
                  <a:lnTo>
                    <a:pt x="48924" y="26777"/>
                  </a:lnTo>
                  <a:cubicBezTo>
                    <a:pt x="49021" y="26777"/>
                    <a:pt x="49149" y="26713"/>
                    <a:pt x="49182" y="26617"/>
                  </a:cubicBezTo>
                  <a:cubicBezTo>
                    <a:pt x="49246" y="26520"/>
                    <a:pt x="49214" y="26392"/>
                    <a:pt x="49149" y="26295"/>
                  </a:cubicBezTo>
                  <a:lnTo>
                    <a:pt x="47510" y="24238"/>
                  </a:lnTo>
                  <a:cubicBezTo>
                    <a:pt x="44971" y="21056"/>
                    <a:pt x="43621" y="17070"/>
                    <a:pt x="43621" y="13019"/>
                  </a:cubicBezTo>
                  <a:lnTo>
                    <a:pt x="43621" y="322"/>
                  </a:lnTo>
                  <a:cubicBezTo>
                    <a:pt x="43621" y="226"/>
                    <a:pt x="43589" y="162"/>
                    <a:pt x="43524" y="97"/>
                  </a:cubicBezTo>
                  <a:cubicBezTo>
                    <a:pt x="43460" y="33"/>
                    <a:pt x="43396" y="1"/>
                    <a:pt x="432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62"/>
            <p:cNvSpPr/>
            <p:nvPr/>
          </p:nvSpPr>
          <p:spPr>
            <a:xfrm>
              <a:off x="3503800" y="4023125"/>
              <a:ext cx="1032675" cy="432375"/>
            </a:xfrm>
            <a:custGeom>
              <a:avLst/>
              <a:gdLst/>
              <a:ahLst/>
              <a:cxnLst/>
              <a:rect l="l" t="t" r="r" b="b"/>
              <a:pathLst>
                <a:path w="41307" h="17295" extrusionOk="0">
                  <a:moveTo>
                    <a:pt x="2251" y="1"/>
                  </a:moveTo>
                  <a:lnTo>
                    <a:pt x="2251" y="8422"/>
                  </a:lnTo>
                  <a:cubicBezTo>
                    <a:pt x="2251" y="11540"/>
                    <a:pt x="1479" y="14594"/>
                    <a:pt x="0" y="17294"/>
                  </a:cubicBezTo>
                  <a:lnTo>
                    <a:pt x="41306" y="17294"/>
                  </a:lnTo>
                  <a:cubicBezTo>
                    <a:pt x="39860" y="14594"/>
                    <a:pt x="39056" y="11540"/>
                    <a:pt x="39056" y="8422"/>
                  </a:cubicBezTo>
                  <a:lnTo>
                    <a:pt x="390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62"/>
            <p:cNvSpPr/>
            <p:nvPr/>
          </p:nvSpPr>
          <p:spPr>
            <a:xfrm>
              <a:off x="3495775" y="4023125"/>
              <a:ext cx="1049525" cy="432375"/>
            </a:xfrm>
            <a:custGeom>
              <a:avLst/>
              <a:gdLst/>
              <a:ahLst/>
              <a:cxnLst/>
              <a:rect l="l" t="t" r="r" b="b"/>
              <a:pathLst>
                <a:path w="41981" h="17295" extrusionOk="0">
                  <a:moveTo>
                    <a:pt x="2282" y="1"/>
                  </a:moveTo>
                  <a:lnTo>
                    <a:pt x="2282" y="6140"/>
                  </a:lnTo>
                  <a:lnTo>
                    <a:pt x="2282" y="8422"/>
                  </a:lnTo>
                  <a:cubicBezTo>
                    <a:pt x="2282" y="11540"/>
                    <a:pt x="1479" y="14594"/>
                    <a:pt x="0" y="17294"/>
                  </a:cubicBezTo>
                  <a:lnTo>
                    <a:pt x="321" y="17294"/>
                  </a:lnTo>
                  <a:cubicBezTo>
                    <a:pt x="1800" y="14594"/>
                    <a:pt x="2572" y="11540"/>
                    <a:pt x="2572" y="8422"/>
                  </a:cubicBezTo>
                  <a:lnTo>
                    <a:pt x="2572" y="1"/>
                  </a:lnTo>
                  <a:close/>
                  <a:moveTo>
                    <a:pt x="39377" y="1"/>
                  </a:moveTo>
                  <a:lnTo>
                    <a:pt x="39377" y="8422"/>
                  </a:lnTo>
                  <a:cubicBezTo>
                    <a:pt x="39377" y="11540"/>
                    <a:pt x="40181" y="14594"/>
                    <a:pt x="41627" y="17294"/>
                  </a:cubicBezTo>
                  <a:lnTo>
                    <a:pt x="41981" y="17294"/>
                  </a:lnTo>
                  <a:cubicBezTo>
                    <a:pt x="40470" y="14594"/>
                    <a:pt x="39666" y="11540"/>
                    <a:pt x="39666" y="8422"/>
                  </a:cubicBezTo>
                  <a:lnTo>
                    <a:pt x="39666" y="6140"/>
                  </a:lnTo>
                  <a:lnTo>
                    <a:pt x="396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62"/>
            <p:cNvSpPr/>
            <p:nvPr/>
          </p:nvSpPr>
          <p:spPr>
            <a:xfrm>
              <a:off x="3552825" y="3963650"/>
              <a:ext cx="934625" cy="134250"/>
            </a:xfrm>
            <a:custGeom>
              <a:avLst/>
              <a:gdLst/>
              <a:ahLst/>
              <a:cxnLst/>
              <a:rect l="l" t="t" r="r" b="b"/>
              <a:pathLst>
                <a:path w="37385" h="5370" extrusionOk="0">
                  <a:moveTo>
                    <a:pt x="0" y="1"/>
                  </a:moveTo>
                  <a:lnTo>
                    <a:pt x="0" y="5369"/>
                  </a:lnTo>
                  <a:lnTo>
                    <a:pt x="37384" y="5369"/>
                  </a:lnTo>
                  <a:lnTo>
                    <a:pt x="3738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62"/>
            <p:cNvSpPr/>
            <p:nvPr/>
          </p:nvSpPr>
          <p:spPr>
            <a:xfrm>
              <a:off x="3545600" y="3956425"/>
              <a:ext cx="949875" cy="148700"/>
            </a:xfrm>
            <a:custGeom>
              <a:avLst/>
              <a:gdLst/>
              <a:ahLst/>
              <a:cxnLst/>
              <a:rect l="l" t="t" r="r" b="b"/>
              <a:pathLst>
                <a:path w="37995" h="5948" extrusionOk="0">
                  <a:moveTo>
                    <a:pt x="37384" y="579"/>
                  </a:moveTo>
                  <a:lnTo>
                    <a:pt x="37384" y="5369"/>
                  </a:lnTo>
                  <a:lnTo>
                    <a:pt x="579" y="5369"/>
                  </a:lnTo>
                  <a:lnTo>
                    <a:pt x="579" y="579"/>
                  </a:lnTo>
                  <a:close/>
                  <a:moveTo>
                    <a:pt x="289" y="1"/>
                  </a:moveTo>
                  <a:cubicBezTo>
                    <a:pt x="225" y="1"/>
                    <a:pt x="129" y="33"/>
                    <a:pt x="96" y="97"/>
                  </a:cubicBezTo>
                  <a:cubicBezTo>
                    <a:pt x="32" y="129"/>
                    <a:pt x="0" y="226"/>
                    <a:pt x="0" y="290"/>
                  </a:cubicBezTo>
                  <a:lnTo>
                    <a:pt x="0" y="5658"/>
                  </a:lnTo>
                  <a:cubicBezTo>
                    <a:pt x="0" y="5722"/>
                    <a:pt x="32" y="5819"/>
                    <a:pt x="96" y="5851"/>
                  </a:cubicBezTo>
                  <a:cubicBezTo>
                    <a:pt x="129" y="5915"/>
                    <a:pt x="225" y="5947"/>
                    <a:pt x="289" y="5947"/>
                  </a:cubicBezTo>
                  <a:lnTo>
                    <a:pt x="37673" y="5947"/>
                  </a:lnTo>
                  <a:cubicBezTo>
                    <a:pt x="37770" y="5947"/>
                    <a:pt x="37834" y="5915"/>
                    <a:pt x="37898" y="5851"/>
                  </a:cubicBezTo>
                  <a:cubicBezTo>
                    <a:pt x="37963" y="5819"/>
                    <a:pt x="37995" y="5722"/>
                    <a:pt x="37995" y="5658"/>
                  </a:cubicBezTo>
                  <a:lnTo>
                    <a:pt x="37995" y="290"/>
                  </a:lnTo>
                  <a:cubicBezTo>
                    <a:pt x="37995" y="226"/>
                    <a:pt x="37963" y="129"/>
                    <a:pt x="37898" y="97"/>
                  </a:cubicBezTo>
                  <a:cubicBezTo>
                    <a:pt x="37834" y="33"/>
                    <a:pt x="37770" y="1"/>
                    <a:pt x="376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62"/>
            <p:cNvSpPr/>
            <p:nvPr/>
          </p:nvSpPr>
          <p:spPr>
            <a:xfrm>
              <a:off x="2141675" y="3577925"/>
              <a:ext cx="3757700" cy="438000"/>
            </a:xfrm>
            <a:custGeom>
              <a:avLst/>
              <a:gdLst/>
              <a:ahLst/>
              <a:cxnLst/>
              <a:rect l="l" t="t" r="r" b="b"/>
              <a:pathLst>
                <a:path w="150308" h="17520" extrusionOk="0">
                  <a:moveTo>
                    <a:pt x="1" y="1"/>
                  </a:moveTo>
                  <a:lnTo>
                    <a:pt x="1" y="12537"/>
                  </a:lnTo>
                  <a:cubicBezTo>
                    <a:pt x="1" y="15301"/>
                    <a:pt x="2219" y="17519"/>
                    <a:pt x="4983" y="17519"/>
                  </a:cubicBezTo>
                  <a:lnTo>
                    <a:pt x="145326" y="17519"/>
                  </a:lnTo>
                  <a:cubicBezTo>
                    <a:pt x="148058" y="17519"/>
                    <a:pt x="150308" y="15301"/>
                    <a:pt x="150308" y="12537"/>
                  </a:cubicBezTo>
                  <a:lnTo>
                    <a:pt x="15030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62"/>
            <p:cNvSpPr/>
            <p:nvPr/>
          </p:nvSpPr>
          <p:spPr>
            <a:xfrm>
              <a:off x="2134450" y="3570700"/>
              <a:ext cx="3772175" cy="452450"/>
            </a:xfrm>
            <a:custGeom>
              <a:avLst/>
              <a:gdLst/>
              <a:ahLst/>
              <a:cxnLst/>
              <a:rect l="l" t="t" r="r" b="b"/>
              <a:pathLst>
                <a:path w="150887" h="18098" extrusionOk="0">
                  <a:moveTo>
                    <a:pt x="150308" y="579"/>
                  </a:moveTo>
                  <a:lnTo>
                    <a:pt x="150308" y="12826"/>
                  </a:lnTo>
                  <a:cubicBezTo>
                    <a:pt x="150308" y="14144"/>
                    <a:pt x="149761" y="15301"/>
                    <a:pt x="148925" y="16137"/>
                  </a:cubicBezTo>
                  <a:cubicBezTo>
                    <a:pt x="148057" y="17005"/>
                    <a:pt x="146900" y="17519"/>
                    <a:pt x="145615" y="17519"/>
                  </a:cubicBezTo>
                  <a:lnTo>
                    <a:pt x="5272" y="17519"/>
                  </a:lnTo>
                  <a:cubicBezTo>
                    <a:pt x="3986" y="17519"/>
                    <a:pt x="2797" y="17005"/>
                    <a:pt x="1961" y="16137"/>
                  </a:cubicBezTo>
                  <a:cubicBezTo>
                    <a:pt x="1093" y="15301"/>
                    <a:pt x="579" y="14144"/>
                    <a:pt x="579" y="12826"/>
                  </a:cubicBezTo>
                  <a:lnTo>
                    <a:pt x="579" y="579"/>
                  </a:lnTo>
                  <a:close/>
                  <a:moveTo>
                    <a:pt x="290" y="0"/>
                  </a:moveTo>
                  <a:cubicBezTo>
                    <a:pt x="193" y="0"/>
                    <a:pt x="129" y="32"/>
                    <a:pt x="65" y="97"/>
                  </a:cubicBezTo>
                  <a:cubicBezTo>
                    <a:pt x="33" y="129"/>
                    <a:pt x="0" y="225"/>
                    <a:pt x="0" y="290"/>
                  </a:cubicBezTo>
                  <a:lnTo>
                    <a:pt x="0" y="12826"/>
                  </a:lnTo>
                  <a:cubicBezTo>
                    <a:pt x="0" y="15751"/>
                    <a:pt x="2347" y="18098"/>
                    <a:pt x="5272" y="18098"/>
                  </a:cubicBezTo>
                  <a:lnTo>
                    <a:pt x="145615" y="18098"/>
                  </a:lnTo>
                  <a:cubicBezTo>
                    <a:pt x="148508" y="18098"/>
                    <a:pt x="150886" y="15751"/>
                    <a:pt x="150886" y="12826"/>
                  </a:cubicBezTo>
                  <a:lnTo>
                    <a:pt x="150886" y="290"/>
                  </a:lnTo>
                  <a:cubicBezTo>
                    <a:pt x="150886" y="225"/>
                    <a:pt x="150854" y="129"/>
                    <a:pt x="150790" y="97"/>
                  </a:cubicBezTo>
                  <a:cubicBezTo>
                    <a:pt x="150725" y="32"/>
                    <a:pt x="150661" y="0"/>
                    <a:pt x="1505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62"/>
            <p:cNvSpPr/>
            <p:nvPr/>
          </p:nvSpPr>
          <p:spPr>
            <a:xfrm>
              <a:off x="2141675" y="1197625"/>
              <a:ext cx="3757700" cy="2818300"/>
            </a:xfrm>
            <a:custGeom>
              <a:avLst/>
              <a:gdLst/>
              <a:ahLst/>
              <a:cxnLst/>
              <a:rect l="l" t="t" r="r" b="b"/>
              <a:pathLst>
                <a:path w="150308" h="112732" extrusionOk="0">
                  <a:moveTo>
                    <a:pt x="142722" y="7008"/>
                  </a:moveTo>
                  <a:lnTo>
                    <a:pt x="142722" y="86662"/>
                  </a:lnTo>
                  <a:lnTo>
                    <a:pt x="7555" y="86662"/>
                  </a:lnTo>
                  <a:lnTo>
                    <a:pt x="7555" y="7008"/>
                  </a:lnTo>
                  <a:close/>
                  <a:moveTo>
                    <a:pt x="4983" y="1"/>
                  </a:moveTo>
                  <a:cubicBezTo>
                    <a:pt x="2219" y="1"/>
                    <a:pt x="1" y="2251"/>
                    <a:pt x="1" y="4983"/>
                  </a:cubicBezTo>
                  <a:lnTo>
                    <a:pt x="1" y="107749"/>
                  </a:lnTo>
                  <a:cubicBezTo>
                    <a:pt x="1" y="110513"/>
                    <a:pt x="2219" y="112731"/>
                    <a:pt x="4983" y="112731"/>
                  </a:cubicBezTo>
                  <a:lnTo>
                    <a:pt x="145326" y="112731"/>
                  </a:lnTo>
                  <a:cubicBezTo>
                    <a:pt x="148058" y="112731"/>
                    <a:pt x="150308" y="110513"/>
                    <a:pt x="150308" y="107749"/>
                  </a:cubicBezTo>
                  <a:lnTo>
                    <a:pt x="150308" y="4983"/>
                  </a:lnTo>
                  <a:cubicBezTo>
                    <a:pt x="150308" y="2251"/>
                    <a:pt x="148058" y="1"/>
                    <a:pt x="1453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62"/>
            <p:cNvSpPr/>
            <p:nvPr/>
          </p:nvSpPr>
          <p:spPr>
            <a:xfrm>
              <a:off x="2134450" y="1190400"/>
              <a:ext cx="3772175" cy="2832750"/>
            </a:xfrm>
            <a:custGeom>
              <a:avLst/>
              <a:gdLst/>
              <a:ahLst/>
              <a:cxnLst/>
              <a:rect l="l" t="t" r="r" b="b"/>
              <a:pathLst>
                <a:path w="150887" h="113310" extrusionOk="0">
                  <a:moveTo>
                    <a:pt x="142722" y="7618"/>
                  </a:moveTo>
                  <a:lnTo>
                    <a:pt x="142722" y="86662"/>
                  </a:lnTo>
                  <a:lnTo>
                    <a:pt x="8133" y="86662"/>
                  </a:lnTo>
                  <a:lnTo>
                    <a:pt x="8133" y="7618"/>
                  </a:lnTo>
                  <a:close/>
                  <a:moveTo>
                    <a:pt x="7844" y="7008"/>
                  </a:moveTo>
                  <a:cubicBezTo>
                    <a:pt x="7779" y="7008"/>
                    <a:pt x="7683" y="7040"/>
                    <a:pt x="7651" y="7104"/>
                  </a:cubicBezTo>
                  <a:cubicBezTo>
                    <a:pt x="7587" y="7168"/>
                    <a:pt x="7554" y="7233"/>
                    <a:pt x="7554" y="7297"/>
                  </a:cubicBezTo>
                  <a:lnTo>
                    <a:pt x="7554" y="86951"/>
                  </a:lnTo>
                  <a:cubicBezTo>
                    <a:pt x="7554" y="87015"/>
                    <a:pt x="7587" y="87112"/>
                    <a:pt x="7651" y="87144"/>
                  </a:cubicBezTo>
                  <a:cubicBezTo>
                    <a:pt x="7683" y="87208"/>
                    <a:pt x="7779" y="87240"/>
                    <a:pt x="7844" y="87240"/>
                  </a:cubicBezTo>
                  <a:lnTo>
                    <a:pt x="143011" y="87240"/>
                  </a:lnTo>
                  <a:cubicBezTo>
                    <a:pt x="143107" y="87240"/>
                    <a:pt x="143172" y="87208"/>
                    <a:pt x="143236" y="87144"/>
                  </a:cubicBezTo>
                  <a:cubicBezTo>
                    <a:pt x="143300" y="87112"/>
                    <a:pt x="143332" y="87015"/>
                    <a:pt x="143332" y="86951"/>
                  </a:cubicBezTo>
                  <a:lnTo>
                    <a:pt x="143332" y="7297"/>
                  </a:lnTo>
                  <a:cubicBezTo>
                    <a:pt x="143332" y="7233"/>
                    <a:pt x="143300" y="7168"/>
                    <a:pt x="143236" y="7104"/>
                  </a:cubicBezTo>
                  <a:cubicBezTo>
                    <a:pt x="143172" y="7040"/>
                    <a:pt x="143107" y="7008"/>
                    <a:pt x="143011" y="7008"/>
                  </a:cubicBezTo>
                  <a:close/>
                  <a:moveTo>
                    <a:pt x="145615" y="579"/>
                  </a:moveTo>
                  <a:cubicBezTo>
                    <a:pt x="146900" y="579"/>
                    <a:pt x="148057" y="1125"/>
                    <a:pt x="148925" y="1961"/>
                  </a:cubicBezTo>
                  <a:cubicBezTo>
                    <a:pt x="149761" y="2829"/>
                    <a:pt x="150308" y="3986"/>
                    <a:pt x="150308" y="5272"/>
                  </a:cubicBezTo>
                  <a:lnTo>
                    <a:pt x="150308" y="108038"/>
                  </a:lnTo>
                  <a:cubicBezTo>
                    <a:pt x="150308" y="109356"/>
                    <a:pt x="149761" y="110513"/>
                    <a:pt x="148925" y="111349"/>
                  </a:cubicBezTo>
                  <a:cubicBezTo>
                    <a:pt x="148057" y="112217"/>
                    <a:pt x="146900" y="112731"/>
                    <a:pt x="145615" y="112731"/>
                  </a:cubicBezTo>
                  <a:lnTo>
                    <a:pt x="5272" y="112731"/>
                  </a:lnTo>
                  <a:cubicBezTo>
                    <a:pt x="3986" y="112731"/>
                    <a:pt x="2797" y="112217"/>
                    <a:pt x="1961" y="111349"/>
                  </a:cubicBezTo>
                  <a:cubicBezTo>
                    <a:pt x="1093" y="110513"/>
                    <a:pt x="579" y="109356"/>
                    <a:pt x="579" y="108038"/>
                  </a:cubicBezTo>
                  <a:lnTo>
                    <a:pt x="579" y="5272"/>
                  </a:lnTo>
                  <a:cubicBezTo>
                    <a:pt x="579" y="3986"/>
                    <a:pt x="1093" y="2829"/>
                    <a:pt x="1961" y="1961"/>
                  </a:cubicBezTo>
                  <a:cubicBezTo>
                    <a:pt x="2797" y="1125"/>
                    <a:pt x="3986" y="579"/>
                    <a:pt x="5272" y="579"/>
                  </a:cubicBezTo>
                  <a:close/>
                  <a:moveTo>
                    <a:pt x="5272" y="0"/>
                  </a:moveTo>
                  <a:cubicBezTo>
                    <a:pt x="2347" y="0"/>
                    <a:pt x="0" y="2379"/>
                    <a:pt x="0" y="5272"/>
                  </a:cubicBezTo>
                  <a:lnTo>
                    <a:pt x="0" y="108038"/>
                  </a:lnTo>
                  <a:cubicBezTo>
                    <a:pt x="0" y="110963"/>
                    <a:pt x="2347" y="113310"/>
                    <a:pt x="5272" y="113310"/>
                  </a:cubicBezTo>
                  <a:lnTo>
                    <a:pt x="145615" y="113310"/>
                  </a:lnTo>
                  <a:cubicBezTo>
                    <a:pt x="148508" y="113310"/>
                    <a:pt x="150886" y="110963"/>
                    <a:pt x="150886" y="108038"/>
                  </a:cubicBezTo>
                  <a:lnTo>
                    <a:pt x="150886" y="5272"/>
                  </a:lnTo>
                  <a:cubicBezTo>
                    <a:pt x="150886" y="2379"/>
                    <a:pt x="148508" y="0"/>
                    <a:pt x="1456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62"/>
            <p:cNvSpPr/>
            <p:nvPr/>
          </p:nvSpPr>
          <p:spPr>
            <a:xfrm>
              <a:off x="3951400" y="3727400"/>
              <a:ext cx="138250" cy="139050"/>
            </a:xfrm>
            <a:custGeom>
              <a:avLst/>
              <a:gdLst/>
              <a:ahLst/>
              <a:cxnLst/>
              <a:rect l="l" t="t" r="r" b="b"/>
              <a:pathLst>
                <a:path w="5530" h="5562" extrusionOk="0">
                  <a:moveTo>
                    <a:pt x="2765" y="0"/>
                  </a:moveTo>
                  <a:cubicBezTo>
                    <a:pt x="1222" y="0"/>
                    <a:pt x="1" y="1254"/>
                    <a:pt x="1" y="2797"/>
                  </a:cubicBezTo>
                  <a:cubicBezTo>
                    <a:pt x="1" y="4308"/>
                    <a:pt x="1222" y="5561"/>
                    <a:pt x="2765" y="5561"/>
                  </a:cubicBezTo>
                  <a:cubicBezTo>
                    <a:pt x="4276" y="5561"/>
                    <a:pt x="5530" y="4308"/>
                    <a:pt x="5530" y="2797"/>
                  </a:cubicBezTo>
                  <a:cubicBezTo>
                    <a:pt x="5530" y="1254"/>
                    <a:pt x="4276" y="0"/>
                    <a:pt x="27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62"/>
            <p:cNvSpPr/>
            <p:nvPr/>
          </p:nvSpPr>
          <p:spPr>
            <a:xfrm>
              <a:off x="3943375" y="3720175"/>
              <a:ext cx="153525" cy="153500"/>
            </a:xfrm>
            <a:custGeom>
              <a:avLst/>
              <a:gdLst/>
              <a:ahLst/>
              <a:cxnLst/>
              <a:rect l="l" t="t" r="r" b="b"/>
              <a:pathLst>
                <a:path w="6141" h="6140" extrusionOk="0">
                  <a:moveTo>
                    <a:pt x="3086" y="579"/>
                  </a:moveTo>
                  <a:cubicBezTo>
                    <a:pt x="3761" y="579"/>
                    <a:pt x="4372" y="868"/>
                    <a:pt x="4822" y="1318"/>
                  </a:cubicBezTo>
                  <a:cubicBezTo>
                    <a:pt x="5272" y="1768"/>
                    <a:pt x="5561" y="2379"/>
                    <a:pt x="5561" y="3086"/>
                  </a:cubicBezTo>
                  <a:cubicBezTo>
                    <a:pt x="5561" y="3761"/>
                    <a:pt x="5272" y="4372"/>
                    <a:pt x="4822" y="4822"/>
                  </a:cubicBezTo>
                  <a:cubicBezTo>
                    <a:pt x="4372" y="5272"/>
                    <a:pt x="3761" y="5561"/>
                    <a:pt x="3086" y="5561"/>
                  </a:cubicBezTo>
                  <a:cubicBezTo>
                    <a:pt x="2379" y="5561"/>
                    <a:pt x="1768" y="5272"/>
                    <a:pt x="1318" y="4822"/>
                  </a:cubicBezTo>
                  <a:cubicBezTo>
                    <a:pt x="868" y="4372"/>
                    <a:pt x="611" y="3761"/>
                    <a:pt x="611" y="3086"/>
                  </a:cubicBezTo>
                  <a:cubicBezTo>
                    <a:pt x="611" y="2379"/>
                    <a:pt x="868" y="1768"/>
                    <a:pt x="1318" y="1318"/>
                  </a:cubicBezTo>
                  <a:cubicBezTo>
                    <a:pt x="1768" y="868"/>
                    <a:pt x="2379" y="579"/>
                    <a:pt x="3086" y="579"/>
                  </a:cubicBezTo>
                  <a:close/>
                  <a:moveTo>
                    <a:pt x="3086" y="0"/>
                  </a:moveTo>
                  <a:cubicBezTo>
                    <a:pt x="1383" y="0"/>
                    <a:pt x="0" y="1382"/>
                    <a:pt x="0" y="3086"/>
                  </a:cubicBezTo>
                  <a:cubicBezTo>
                    <a:pt x="0" y="4758"/>
                    <a:pt x="1383" y="6140"/>
                    <a:pt x="3086" y="6140"/>
                  </a:cubicBezTo>
                  <a:cubicBezTo>
                    <a:pt x="4758" y="6140"/>
                    <a:pt x="6140" y="4758"/>
                    <a:pt x="6140" y="3086"/>
                  </a:cubicBezTo>
                  <a:cubicBezTo>
                    <a:pt x="6140" y="1382"/>
                    <a:pt x="4758" y="0"/>
                    <a:pt x="30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62"/>
            <p:cNvSpPr/>
            <p:nvPr/>
          </p:nvSpPr>
          <p:spPr>
            <a:xfrm>
              <a:off x="3413000" y="4570400"/>
              <a:ext cx="1215075" cy="57075"/>
            </a:xfrm>
            <a:custGeom>
              <a:avLst/>
              <a:gdLst/>
              <a:ahLst/>
              <a:cxnLst/>
              <a:rect l="l" t="t" r="r" b="b"/>
              <a:pathLst>
                <a:path w="48603" h="2283" extrusionOk="0">
                  <a:moveTo>
                    <a:pt x="0" y="0"/>
                  </a:moveTo>
                  <a:lnTo>
                    <a:pt x="0" y="2282"/>
                  </a:lnTo>
                  <a:lnTo>
                    <a:pt x="48602" y="2282"/>
                  </a:lnTo>
                  <a:lnTo>
                    <a:pt x="4860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62"/>
            <p:cNvSpPr/>
            <p:nvPr/>
          </p:nvSpPr>
          <p:spPr>
            <a:xfrm>
              <a:off x="3404950" y="4563150"/>
              <a:ext cx="1230350" cy="71550"/>
            </a:xfrm>
            <a:custGeom>
              <a:avLst/>
              <a:gdLst/>
              <a:ahLst/>
              <a:cxnLst/>
              <a:rect l="l" t="t" r="r" b="b"/>
              <a:pathLst>
                <a:path w="49214" h="2862" extrusionOk="0">
                  <a:moveTo>
                    <a:pt x="48635" y="579"/>
                  </a:moveTo>
                  <a:lnTo>
                    <a:pt x="48635" y="2251"/>
                  </a:lnTo>
                  <a:lnTo>
                    <a:pt x="611" y="2251"/>
                  </a:lnTo>
                  <a:lnTo>
                    <a:pt x="611" y="579"/>
                  </a:lnTo>
                  <a:close/>
                  <a:moveTo>
                    <a:pt x="322" y="1"/>
                  </a:moveTo>
                  <a:cubicBezTo>
                    <a:pt x="226" y="1"/>
                    <a:pt x="161" y="33"/>
                    <a:pt x="97" y="97"/>
                  </a:cubicBezTo>
                  <a:cubicBezTo>
                    <a:pt x="33" y="129"/>
                    <a:pt x="1" y="226"/>
                    <a:pt x="1" y="290"/>
                  </a:cubicBezTo>
                  <a:lnTo>
                    <a:pt x="1" y="2572"/>
                  </a:lnTo>
                  <a:cubicBezTo>
                    <a:pt x="1" y="2637"/>
                    <a:pt x="33" y="2701"/>
                    <a:pt x="97" y="2765"/>
                  </a:cubicBezTo>
                  <a:cubicBezTo>
                    <a:pt x="161" y="2829"/>
                    <a:pt x="226" y="2862"/>
                    <a:pt x="322" y="2862"/>
                  </a:cubicBezTo>
                  <a:lnTo>
                    <a:pt x="48924" y="2862"/>
                  </a:lnTo>
                  <a:cubicBezTo>
                    <a:pt x="49021" y="2862"/>
                    <a:pt x="49085" y="2829"/>
                    <a:pt x="49149" y="2765"/>
                  </a:cubicBezTo>
                  <a:cubicBezTo>
                    <a:pt x="49214" y="2701"/>
                    <a:pt x="49214" y="2637"/>
                    <a:pt x="49214" y="2572"/>
                  </a:cubicBezTo>
                  <a:lnTo>
                    <a:pt x="49214" y="290"/>
                  </a:lnTo>
                  <a:cubicBezTo>
                    <a:pt x="49214" y="226"/>
                    <a:pt x="49214" y="129"/>
                    <a:pt x="49149" y="97"/>
                  </a:cubicBezTo>
                  <a:cubicBezTo>
                    <a:pt x="49085" y="33"/>
                    <a:pt x="49021" y="1"/>
                    <a:pt x="489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62"/>
            <p:cNvSpPr/>
            <p:nvPr/>
          </p:nvSpPr>
          <p:spPr>
            <a:xfrm>
              <a:off x="2180250" y="2902900"/>
              <a:ext cx="162350" cy="178425"/>
            </a:xfrm>
            <a:custGeom>
              <a:avLst/>
              <a:gdLst/>
              <a:ahLst/>
              <a:cxnLst/>
              <a:rect l="l" t="t" r="r" b="b"/>
              <a:pathLst>
                <a:path w="6494" h="7137" extrusionOk="0">
                  <a:moveTo>
                    <a:pt x="2122" y="0"/>
                  </a:moveTo>
                  <a:lnTo>
                    <a:pt x="129" y="1897"/>
                  </a:lnTo>
                  <a:cubicBezTo>
                    <a:pt x="129" y="1897"/>
                    <a:pt x="1" y="3279"/>
                    <a:pt x="1286" y="5047"/>
                  </a:cubicBezTo>
                  <a:cubicBezTo>
                    <a:pt x="2540" y="6815"/>
                    <a:pt x="2797" y="7136"/>
                    <a:pt x="2797" y="7136"/>
                  </a:cubicBezTo>
                  <a:cubicBezTo>
                    <a:pt x="2797" y="7136"/>
                    <a:pt x="3247" y="6236"/>
                    <a:pt x="4244" y="5047"/>
                  </a:cubicBezTo>
                  <a:cubicBezTo>
                    <a:pt x="5272" y="3858"/>
                    <a:pt x="6494" y="2732"/>
                    <a:pt x="6494" y="2732"/>
                  </a:cubicBezTo>
                  <a:cubicBezTo>
                    <a:pt x="5980" y="547"/>
                    <a:pt x="2122" y="0"/>
                    <a:pt x="21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62"/>
            <p:cNvSpPr/>
            <p:nvPr/>
          </p:nvSpPr>
          <p:spPr>
            <a:xfrm>
              <a:off x="2177050" y="2895650"/>
              <a:ext cx="172800" cy="192900"/>
            </a:xfrm>
            <a:custGeom>
              <a:avLst/>
              <a:gdLst/>
              <a:ahLst/>
              <a:cxnLst/>
              <a:rect l="l" t="t" r="r" b="b"/>
              <a:pathLst>
                <a:path w="6912" h="7716" extrusionOk="0">
                  <a:moveTo>
                    <a:pt x="2356" y="566"/>
                  </a:moveTo>
                  <a:cubicBezTo>
                    <a:pt x="2682" y="623"/>
                    <a:pt x="3523" y="792"/>
                    <a:pt x="4340" y="1158"/>
                  </a:cubicBezTo>
                  <a:cubicBezTo>
                    <a:pt x="4790" y="1351"/>
                    <a:pt x="5272" y="1608"/>
                    <a:pt x="5625" y="1930"/>
                  </a:cubicBezTo>
                  <a:cubicBezTo>
                    <a:pt x="5971" y="2218"/>
                    <a:pt x="6214" y="2558"/>
                    <a:pt x="6330" y="2950"/>
                  </a:cubicBezTo>
                  <a:lnTo>
                    <a:pt x="6330" y="2950"/>
                  </a:lnTo>
                  <a:cubicBezTo>
                    <a:pt x="5982" y="3271"/>
                    <a:pt x="5007" y="4192"/>
                    <a:pt x="4179" y="5176"/>
                  </a:cubicBezTo>
                  <a:cubicBezTo>
                    <a:pt x="3544" y="5910"/>
                    <a:pt x="3130" y="6546"/>
                    <a:pt x="2898" y="6933"/>
                  </a:cubicBezTo>
                  <a:lnTo>
                    <a:pt x="2898" y="6933"/>
                  </a:lnTo>
                  <a:cubicBezTo>
                    <a:pt x="2886" y="6916"/>
                    <a:pt x="2874" y="6898"/>
                    <a:pt x="2861" y="6880"/>
                  </a:cubicBezTo>
                  <a:cubicBezTo>
                    <a:pt x="2636" y="6590"/>
                    <a:pt x="2250" y="6076"/>
                    <a:pt x="1607" y="5176"/>
                  </a:cubicBezTo>
                  <a:cubicBezTo>
                    <a:pt x="614" y="3798"/>
                    <a:pt x="515" y="2644"/>
                    <a:pt x="514" y="2318"/>
                  </a:cubicBezTo>
                  <a:lnTo>
                    <a:pt x="514" y="2318"/>
                  </a:lnTo>
                  <a:lnTo>
                    <a:pt x="2356" y="566"/>
                  </a:lnTo>
                  <a:close/>
                  <a:moveTo>
                    <a:pt x="2282" y="1"/>
                  </a:moveTo>
                  <a:cubicBezTo>
                    <a:pt x="2218" y="1"/>
                    <a:pt x="2122" y="33"/>
                    <a:pt x="2057" y="97"/>
                  </a:cubicBezTo>
                  <a:lnTo>
                    <a:pt x="64" y="1994"/>
                  </a:lnTo>
                  <a:cubicBezTo>
                    <a:pt x="32" y="2058"/>
                    <a:pt x="0" y="2090"/>
                    <a:pt x="0" y="2155"/>
                  </a:cubicBezTo>
                  <a:cubicBezTo>
                    <a:pt x="0" y="2187"/>
                    <a:pt x="0" y="2219"/>
                    <a:pt x="0" y="2315"/>
                  </a:cubicBezTo>
                  <a:cubicBezTo>
                    <a:pt x="0" y="2733"/>
                    <a:pt x="97" y="3987"/>
                    <a:pt x="1189" y="5498"/>
                  </a:cubicBezTo>
                  <a:cubicBezTo>
                    <a:pt x="2475" y="7266"/>
                    <a:pt x="2700" y="7587"/>
                    <a:pt x="2700" y="7587"/>
                  </a:cubicBezTo>
                  <a:cubicBezTo>
                    <a:pt x="2765" y="7683"/>
                    <a:pt x="2861" y="7716"/>
                    <a:pt x="2957" y="7716"/>
                  </a:cubicBezTo>
                  <a:cubicBezTo>
                    <a:pt x="3054" y="7683"/>
                    <a:pt x="3118" y="7651"/>
                    <a:pt x="3150" y="7555"/>
                  </a:cubicBezTo>
                  <a:lnTo>
                    <a:pt x="3182" y="7523"/>
                  </a:lnTo>
                  <a:cubicBezTo>
                    <a:pt x="3279" y="7330"/>
                    <a:pt x="3729" y="6526"/>
                    <a:pt x="4597" y="5498"/>
                  </a:cubicBezTo>
                  <a:cubicBezTo>
                    <a:pt x="5079" y="4919"/>
                    <a:pt x="5658" y="4340"/>
                    <a:pt x="6075" y="3922"/>
                  </a:cubicBezTo>
                  <a:cubicBezTo>
                    <a:pt x="6300" y="3730"/>
                    <a:pt x="6493" y="3537"/>
                    <a:pt x="6622" y="3408"/>
                  </a:cubicBezTo>
                  <a:cubicBezTo>
                    <a:pt x="6750" y="3312"/>
                    <a:pt x="6815" y="3247"/>
                    <a:pt x="6815" y="3247"/>
                  </a:cubicBezTo>
                  <a:cubicBezTo>
                    <a:pt x="6879" y="3183"/>
                    <a:pt x="6911" y="3055"/>
                    <a:pt x="6911" y="2958"/>
                  </a:cubicBezTo>
                  <a:cubicBezTo>
                    <a:pt x="6750" y="2347"/>
                    <a:pt x="6365" y="1865"/>
                    <a:pt x="5915" y="1480"/>
                  </a:cubicBezTo>
                  <a:cubicBezTo>
                    <a:pt x="5208" y="901"/>
                    <a:pt x="4307" y="547"/>
                    <a:pt x="3568" y="322"/>
                  </a:cubicBezTo>
                  <a:cubicBezTo>
                    <a:pt x="2861" y="97"/>
                    <a:pt x="2282" y="33"/>
                    <a:pt x="22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62"/>
            <p:cNvSpPr/>
            <p:nvPr/>
          </p:nvSpPr>
          <p:spPr>
            <a:xfrm>
              <a:off x="2210000" y="2764900"/>
              <a:ext cx="282075" cy="242375"/>
            </a:xfrm>
            <a:custGeom>
              <a:avLst/>
              <a:gdLst/>
              <a:ahLst/>
              <a:cxnLst/>
              <a:rect l="l" t="t" r="r" b="b"/>
              <a:pathLst>
                <a:path w="11283" h="9695" extrusionOk="0">
                  <a:moveTo>
                    <a:pt x="5918" y="0"/>
                  </a:moveTo>
                  <a:cubicBezTo>
                    <a:pt x="4911" y="0"/>
                    <a:pt x="3878" y="114"/>
                    <a:pt x="3311" y="506"/>
                  </a:cubicBezTo>
                  <a:cubicBezTo>
                    <a:pt x="1929" y="1438"/>
                    <a:pt x="1382" y="2627"/>
                    <a:pt x="707" y="4588"/>
                  </a:cubicBezTo>
                  <a:cubicBezTo>
                    <a:pt x="0" y="6517"/>
                    <a:pt x="868" y="5584"/>
                    <a:pt x="1639" y="7031"/>
                  </a:cubicBezTo>
                  <a:cubicBezTo>
                    <a:pt x="2411" y="8445"/>
                    <a:pt x="2411" y="8381"/>
                    <a:pt x="3022" y="8477"/>
                  </a:cubicBezTo>
                  <a:cubicBezTo>
                    <a:pt x="3632" y="8574"/>
                    <a:pt x="4018" y="8574"/>
                    <a:pt x="4018" y="8574"/>
                  </a:cubicBezTo>
                  <a:cubicBezTo>
                    <a:pt x="4018" y="8574"/>
                    <a:pt x="5143" y="8960"/>
                    <a:pt x="6525" y="9474"/>
                  </a:cubicBezTo>
                  <a:cubicBezTo>
                    <a:pt x="6960" y="9629"/>
                    <a:pt x="7295" y="9694"/>
                    <a:pt x="7559" y="9694"/>
                  </a:cubicBezTo>
                  <a:cubicBezTo>
                    <a:pt x="8117" y="9694"/>
                    <a:pt x="8365" y="9405"/>
                    <a:pt x="8583" y="9056"/>
                  </a:cubicBezTo>
                  <a:cubicBezTo>
                    <a:pt x="8904" y="8510"/>
                    <a:pt x="9386" y="4588"/>
                    <a:pt x="9386" y="4588"/>
                  </a:cubicBezTo>
                  <a:cubicBezTo>
                    <a:pt x="9386" y="4588"/>
                    <a:pt x="10479" y="4074"/>
                    <a:pt x="10865" y="2949"/>
                  </a:cubicBezTo>
                  <a:cubicBezTo>
                    <a:pt x="11283" y="1824"/>
                    <a:pt x="9740" y="2145"/>
                    <a:pt x="9290" y="1984"/>
                  </a:cubicBezTo>
                  <a:cubicBezTo>
                    <a:pt x="8840" y="1824"/>
                    <a:pt x="8647" y="216"/>
                    <a:pt x="8647" y="216"/>
                  </a:cubicBezTo>
                  <a:cubicBezTo>
                    <a:pt x="8647" y="216"/>
                    <a:pt x="7307" y="0"/>
                    <a:pt x="59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62"/>
            <p:cNvSpPr/>
            <p:nvPr/>
          </p:nvSpPr>
          <p:spPr>
            <a:xfrm>
              <a:off x="2214000" y="2758250"/>
              <a:ext cx="276475" cy="255575"/>
            </a:xfrm>
            <a:custGeom>
              <a:avLst/>
              <a:gdLst/>
              <a:ahLst/>
              <a:cxnLst/>
              <a:rect l="l" t="t" r="r" b="b"/>
              <a:pathLst>
                <a:path w="11059" h="10223" extrusionOk="0">
                  <a:moveTo>
                    <a:pt x="5722" y="547"/>
                  </a:moveTo>
                  <a:cubicBezTo>
                    <a:pt x="6397" y="547"/>
                    <a:pt x="7073" y="611"/>
                    <a:pt x="7587" y="643"/>
                  </a:cubicBezTo>
                  <a:cubicBezTo>
                    <a:pt x="7844" y="675"/>
                    <a:pt x="8069" y="707"/>
                    <a:pt x="8198" y="739"/>
                  </a:cubicBezTo>
                  <a:cubicBezTo>
                    <a:pt x="8218" y="739"/>
                    <a:pt x="8236" y="740"/>
                    <a:pt x="8254" y="741"/>
                  </a:cubicBezTo>
                  <a:lnTo>
                    <a:pt x="8254" y="741"/>
                  </a:lnTo>
                  <a:cubicBezTo>
                    <a:pt x="8277" y="902"/>
                    <a:pt x="8319" y="1132"/>
                    <a:pt x="8390" y="1382"/>
                  </a:cubicBezTo>
                  <a:cubicBezTo>
                    <a:pt x="8423" y="1607"/>
                    <a:pt x="8519" y="1832"/>
                    <a:pt x="8615" y="2025"/>
                  </a:cubicBezTo>
                  <a:cubicBezTo>
                    <a:pt x="8648" y="2122"/>
                    <a:pt x="8712" y="2218"/>
                    <a:pt x="8776" y="2315"/>
                  </a:cubicBezTo>
                  <a:cubicBezTo>
                    <a:pt x="8840" y="2411"/>
                    <a:pt x="8937" y="2475"/>
                    <a:pt x="9033" y="2507"/>
                  </a:cubicBezTo>
                  <a:cubicBezTo>
                    <a:pt x="9194" y="2572"/>
                    <a:pt x="9387" y="2572"/>
                    <a:pt x="9548" y="2572"/>
                  </a:cubicBezTo>
                  <a:cubicBezTo>
                    <a:pt x="9805" y="2604"/>
                    <a:pt x="10094" y="2604"/>
                    <a:pt x="10287" y="2668"/>
                  </a:cubicBezTo>
                  <a:cubicBezTo>
                    <a:pt x="10383" y="2700"/>
                    <a:pt x="10448" y="2732"/>
                    <a:pt x="10480" y="2765"/>
                  </a:cubicBezTo>
                  <a:cubicBezTo>
                    <a:pt x="10512" y="2765"/>
                    <a:pt x="10512" y="2797"/>
                    <a:pt x="10512" y="2861"/>
                  </a:cubicBezTo>
                  <a:cubicBezTo>
                    <a:pt x="10512" y="2925"/>
                    <a:pt x="10512" y="3022"/>
                    <a:pt x="10480" y="3118"/>
                  </a:cubicBezTo>
                  <a:cubicBezTo>
                    <a:pt x="10287" y="3632"/>
                    <a:pt x="9933" y="4018"/>
                    <a:pt x="9644" y="4243"/>
                  </a:cubicBezTo>
                  <a:cubicBezTo>
                    <a:pt x="9516" y="4372"/>
                    <a:pt x="9355" y="4468"/>
                    <a:pt x="9258" y="4533"/>
                  </a:cubicBezTo>
                  <a:cubicBezTo>
                    <a:pt x="9226" y="4565"/>
                    <a:pt x="9194" y="4597"/>
                    <a:pt x="9162" y="4597"/>
                  </a:cubicBezTo>
                  <a:lnTo>
                    <a:pt x="9130" y="4629"/>
                  </a:lnTo>
                  <a:cubicBezTo>
                    <a:pt x="9033" y="4661"/>
                    <a:pt x="8969" y="4725"/>
                    <a:pt x="8969" y="4822"/>
                  </a:cubicBezTo>
                  <a:cubicBezTo>
                    <a:pt x="8969" y="4822"/>
                    <a:pt x="8937" y="5079"/>
                    <a:pt x="8873" y="5433"/>
                  </a:cubicBezTo>
                  <a:cubicBezTo>
                    <a:pt x="8808" y="6011"/>
                    <a:pt x="8680" y="6847"/>
                    <a:pt x="8551" y="7618"/>
                  </a:cubicBezTo>
                  <a:cubicBezTo>
                    <a:pt x="8487" y="8004"/>
                    <a:pt x="8423" y="8358"/>
                    <a:pt x="8358" y="8647"/>
                  </a:cubicBezTo>
                  <a:cubicBezTo>
                    <a:pt x="8326" y="8776"/>
                    <a:pt x="8294" y="8904"/>
                    <a:pt x="8262" y="9001"/>
                  </a:cubicBezTo>
                  <a:cubicBezTo>
                    <a:pt x="8230" y="9097"/>
                    <a:pt x="8198" y="9161"/>
                    <a:pt x="8198" y="9161"/>
                  </a:cubicBezTo>
                  <a:cubicBezTo>
                    <a:pt x="8101" y="9322"/>
                    <a:pt x="8005" y="9451"/>
                    <a:pt x="7876" y="9547"/>
                  </a:cubicBezTo>
                  <a:cubicBezTo>
                    <a:pt x="7780" y="9644"/>
                    <a:pt x="7651" y="9676"/>
                    <a:pt x="7394" y="9676"/>
                  </a:cubicBezTo>
                  <a:cubicBezTo>
                    <a:pt x="7169" y="9676"/>
                    <a:pt x="6880" y="9611"/>
                    <a:pt x="6430" y="9483"/>
                  </a:cubicBezTo>
                  <a:cubicBezTo>
                    <a:pt x="5080" y="9001"/>
                    <a:pt x="3955" y="8583"/>
                    <a:pt x="3955" y="8583"/>
                  </a:cubicBezTo>
                  <a:lnTo>
                    <a:pt x="3858" y="8583"/>
                  </a:lnTo>
                  <a:lnTo>
                    <a:pt x="3794" y="8551"/>
                  </a:lnTo>
                  <a:cubicBezTo>
                    <a:pt x="3665" y="8551"/>
                    <a:pt x="3344" y="8551"/>
                    <a:pt x="2894" y="8486"/>
                  </a:cubicBezTo>
                  <a:cubicBezTo>
                    <a:pt x="2733" y="8454"/>
                    <a:pt x="2637" y="8422"/>
                    <a:pt x="2572" y="8422"/>
                  </a:cubicBezTo>
                  <a:cubicBezTo>
                    <a:pt x="2540" y="8390"/>
                    <a:pt x="2508" y="8390"/>
                    <a:pt x="2476" y="8358"/>
                  </a:cubicBezTo>
                  <a:cubicBezTo>
                    <a:pt x="2412" y="8326"/>
                    <a:pt x="2315" y="8229"/>
                    <a:pt x="2219" y="8036"/>
                  </a:cubicBezTo>
                  <a:cubicBezTo>
                    <a:pt x="2090" y="7843"/>
                    <a:pt x="1929" y="7554"/>
                    <a:pt x="1704" y="7168"/>
                  </a:cubicBezTo>
                  <a:cubicBezTo>
                    <a:pt x="1415" y="6590"/>
                    <a:pt x="1062" y="6333"/>
                    <a:pt x="804" y="6172"/>
                  </a:cubicBezTo>
                  <a:cubicBezTo>
                    <a:pt x="708" y="6108"/>
                    <a:pt x="612" y="6043"/>
                    <a:pt x="612" y="6011"/>
                  </a:cubicBezTo>
                  <a:cubicBezTo>
                    <a:pt x="579" y="5979"/>
                    <a:pt x="547" y="5947"/>
                    <a:pt x="547" y="5850"/>
                  </a:cubicBezTo>
                  <a:cubicBezTo>
                    <a:pt x="547" y="5722"/>
                    <a:pt x="612" y="5400"/>
                    <a:pt x="804" y="4918"/>
                  </a:cubicBezTo>
                  <a:cubicBezTo>
                    <a:pt x="1126" y="3954"/>
                    <a:pt x="1447" y="3182"/>
                    <a:pt x="1833" y="2572"/>
                  </a:cubicBezTo>
                  <a:cubicBezTo>
                    <a:pt x="2187" y="1929"/>
                    <a:pt x="2637" y="1447"/>
                    <a:pt x="3279" y="997"/>
                  </a:cubicBezTo>
                  <a:cubicBezTo>
                    <a:pt x="3505" y="836"/>
                    <a:pt x="3890" y="707"/>
                    <a:pt x="4308" y="643"/>
                  </a:cubicBezTo>
                  <a:cubicBezTo>
                    <a:pt x="4726" y="579"/>
                    <a:pt x="5240" y="547"/>
                    <a:pt x="5722" y="547"/>
                  </a:cubicBezTo>
                  <a:close/>
                  <a:moveTo>
                    <a:pt x="5722" y="0"/>
                  </a:moveTo>
                  <a:cubicBezTo>
                    <a:pt x="5208" y="0"/>
                    <a:pt x="4694" y="32"/>
                    <a:pt x="4212" y="129"/>
                  </a:cubicBezTo>
                  <a:cubicBezTo>
                    <a:pt x="3762" y="193"/>
                    <a:pt x="3312" y="322"/>
                    <a:pt x="2990" y="547"/>
                  </a:cubicBezTo>
                  <a:cubicBezTo>
                    <a:pt x="2283" y="1029"/>
                    <a:pt x="1769" y="1607"/>
                    <a:pt x="1351" y="2282"/>
                  </a:cubicBezTo>
                  <a:cubicBezTo>
                    <a:pt x="933" y="2990"/>
                    <a:pt x="644" y="3793"/>
                    <a:pt x="290" y="4758"/>
                  </a:cubicBezTo>
                  <a:cubicBezTo>
                    <a:pt x="97" y="5272"/>
                    <a:pt x="33" y="5593"/>
                    <a:pt x="33" y="5850"/>
                  </a:cubicBezTo>
                  <a:cubicBezTo>
                    <a:pt x="1" y="6043"/>
                    <a:pt x="65" y="6236"/>
                    <a:pt x="194" y="6365"/>
                  </a:cubicBezTo>
                  <a:cubicBezTo>
                    <a:pt x="354" y="6525"/>
                    <a:pt x="515" y="6622"/>
                    <a:pt x="676" y="6751"/>
                  </a:cubicBezTo>
                  <a:cubicBezTo>
                    <a:pt x="869" y="6879"/>
                    <a:pt x="1029" y="7040"/>
                    <a:pt x="1254" y="7426"/>
                  </a:cubicBezTo>
                  <a:cubicBezTo>
                    <a:pt x="1640" y="8133"/>
                    <a:pt x="1833" y="8486"/>
                    <a:pt x="2058" y="8711"/>
                  </a:cubicBezTo>
                  <a:cubicBezTo>
                    <a:pt x="2154" y="8808"/>
                    <a:pt x="2283" y="8904"/>
                    <a:pt x="2412" y="8936"/>
                  </a:cubicBezTo>
                  <a:cubicBezTo>
                    <a:pt x="2540" y="8968"/>
                    <a:pt x="2669" y="8968"/>
                    <a:pt x="2829" y="9001"/>
                  </a:cubicBezTo>
                  <a:cubicBezTo>
                    <a:pt x="3280" y="9072"/>
                    <a:pt x="3608" y="9090"/>
                    <a:pt x="3762" y="9095"/>
                  </a:cubicBezTo>
                  <a:lnTo>
                    <a:pt x="3762" y="9095"/>
                  </a:lnTo>
                  <a:lnTo>
                    <a:pt x="3762" y="9097"/>
                  </a:lnTo>
                  <a:cubicBezTo>
                    <a:pt x="3762" y="9097"/>
                    <a:pt x="4887" y="9483"/>
                    <a:pt x="6269" y="9965"/>
                  </a:cubicBezTo>
                  <a:cubicBezTo>
                    <a:pt x="6719" y="10126"/>
                    <a:pt x="7105" y="10222"/>
                    <a:pt x="7394" y="10222"/>
                  </a:cubicBezTo>
                  <a:cubicBezTo>
                    <a:pt x="7715" y="10222"/>
                    <a:pt x="8005" y="10126"/>
                    <a:pt x="8198" y="9965"/>
                  </a:cubicBezTo>
                  <a:cubicBezTo>
                    <a:pt x="8390" y="9836"/>
                    <a:pt x="8551" y="9644"/>
                    <a:pt x="8648" y="9451"/>
                  </a:cubicBezTo>
                  <a:cubicBezTo>
                    <a:pt x="8712" y="9322"/>
                    <a:pt x="8744" y="9193"/>
                    <a:pt x="8808" y="9033"/>
                  </a:cubicBezTo>
                  <a:cubicBezTo>
                    <a:pt x="8969" y="8454"/>
                    <a:pt x="9130" y="7426"/>
                    <a:pt x="9258" y="6525"/>
                  </a:cubicBezTo>
                  <a:cubicBezTo>
                    <a:pt x="9378" y="5881"/>
                    <a:pt x="9461" y="5291"/>
                    <a:pt x="9497" y="5029"/>
                  </a:cubicBezTo>
                  <a:lnTo>
                    <a:pt x="9497" y="5029"/>
                  </a:lnTo>
                  <a:cubicBezTo>
                    <a:pt x="9819" y="4837"/>
                    <a:pt x="10604" y="4308"/>
                    <a:pt x="10962" y="3311"/>
                  </a:cubicBezTo>
                  <a:cubicBezTo>
                    <a:pt x="11026" y="3150"/>
                    <a:pt x="11058" y="3022"/>
                    <a:pt x="11058" y="2861"/>
                  </a:cubicBezTo>
                  <a:cubicBezTo>
                    <a:pt x="11058" y="2732"/>
                    <a:pt x="11026" y="2636"/>
                    <a:pt x="10962" y="2507"/>
                  </a:cubicBezTo>
                  <a:cubicBezTo>
                    <a:pt x="10866" y="2315"/>
                    <a:pt x="10673" y="2218"/>
                    <a:pt x="10512" y="2154"/>
                  </a:cubicBezTo>
                  <a:cubicBezTo>
                    <a:pt x="10255" y="2090"/>
                    <a:pt x="9998" y="2057"/>
                    <a:pt x="9741" y="2057"/>
                  </a:cubicBezTo>
                  <a:lnTo>
                    <a:pt x="9419" y="2057"/>
                  </a:lnTo>
                  <a:cubicBezTo>
                    <a:pt x="9323" y="2025"/>
                    <a:pt x="9258" y="2025"/>
                    <a:pt x="9226" y="2025"/>
                  </a:cubicBezTo>
                  <a:cubicBezTo>
                    <a:pt x="9226" y="2025"/>
                    <a:pt x="9130" y="1929"/>
                    <a:pt x="9065" y="1768"/>
                  </a:cubicBezTo>
                  <a:cubicBezTo>
                    <a:pt x="8969" y="1543"/>
                    <a:pt x="8873" y="1190"/>
                    <a:pt x="8840" y="932"/>
                  </a:cubicBezTo>
                  <a:cubicBezTo>
                    <a:pt x="8808" y="804"/>
                    <a:pt x="8776" y="675"/>
                    <a:pt x="8776" y="611"/>
                  </a:cubicBezTo>
                  <a:cubicBezTo>
                    <a:pt x="8744" y="514"/>
                    <a:pt x="8744" y="450"/>
                    <a:pt x="8744" y="450"/>
                  </a:cubicBezTo>
                  <a:cubicBezTo>
                    <a:pt x="8744" y="354"/>
                    <a:pt x="8648" y="257"/>
                    <a:pt x="8519" y="225"/>
                  </a:cubicBezTo>
                  <a:cubicBezTo>
                    <a:pt x="8519" y="225"/>
                    <a:pt x="7137" y="0"/>
                    <a:pt x="57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62"/>
            <p:cNvSpPr/>
            <p:nvPr/>
          </p:nvSpPr>
          <p:spPr>
            <a:xfrm>
              <a:off x="2414900" y="2812075"/>
              <a:ext cx="12900" cy="42625"/>
            </a:xfrm>
            <a:custGeom>
              <a:avLst/>
              <a:gdLst/>
              <a:ahLst/>
              <a:cxnLst/>
              <a:rect l="l" t="t" r="r" b="b"/>
              <a:pathLst>
                <a:path w="516" h="1705" extrusionOk="0">
                  <a:moveTo>
                    <a:pt x="194" y="1"/>
                  </a:moveTo>
                  <a:cubicBezTo>
                    <a:pt x="65" y="33"/>
                    <a:pt x="1" y="419"/>
                    <a:pt x="33" y="869"/>
                  </a:cubicBezTo>
                  <a:cubicBezTo>
                    <a:pt x="65" y="1351"/>
                    <a:pt x="194" y="1704"/>
                    <a:pt x="322" y="1704"/>
                  </a:cubicBezTo>
                  <a:cubicBezTo>
                    <a:pt x="451" y="1672"/>
                    <a:pt x="515" y="1287"/>
                    <a:pt x="483" y="837"/>
                  </a:cubicBezTo>
                  <a:cubicBezTo>
                    <a:pt x="451" y="387"/>
                    <a:pt x="322" y="1"/>
                    <a:pt x="1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62"/>
            <p:cNvSpPr/>
            <p:nvPr/>
          </p:nvSpPr>
          <p:spPr>
            <a:xfrm>
              <a:off x="2047650" y="2005300"/>
              <a:ext cx="213800" cy="665375"/>
            </a:xfrm>
            <a:custGeom>
              <a:avLst/>
              <a:gdLst/>
              <a:ahLst/>
              <a:cxnLst/>
              <a:rect l="l" t="t" r="r" b="b"/>
              <a:pathLst>
                <a:path w="8552" h="26615" extrusionOk="0">
                  <a:moveTo>
                    <a:pt x="3933" y="1"/>
                  </a:moveTo>
                  <a:cubicBezTo>
                    <a:pt x="3662" y="1"/>
                    <a:pt x="3472" y="320"/>
                    <a:pt x="3472" y="320"/>
                  </a:cubicBezTo>
                  <a:lnTo>
                    <a:pt x="3858" y="2795"/>
                  </a:lnTo>
                  <a:cubicBezTo>
                    <a:pt x="3858" y="2795"/>
                    <a:pt x="2733" y="417"/>
                    <a:pt x="2315" y="159"/>
                  </a:cubicBezTo>
                  <a:cubicBezTo>
                    <a:pt x="2178" y="85"/>
                    <a:pt x="2061" y="55"/>
                    <a:pt x="1960" y="55"/>
                  </a:cubicBezTo>
                  <a:cubicBezTo>
                    <a:pt x="1541" y="55"/>
                    <a:pt x="1415" y="577"/>
                    <a:pt x="1415" y="577"/>
                  </a:cubicBezTo>
                  <a:lnTo>
                    <a:pt x="2830" y="3824"/>
                  </a:lnTo>
                  <a:cubicBezTo>
                    <a:pt x="2830" y="3824"/>
                    <a:pt x="1640" y="1574"/>
                    <a:pt x="1126" y="1445"/>
                  </a:cubicBezTo>
                  <a:cubicBezTo>
                    <a:pt x="1081" y="1434"/>
                    <a:pt x="1041" y="1429"/>
                    <a:pt x="1004" y="1429"/>
                  </a:cubicBezTo>
                  <a:cubicBezTo>
                    <a:pt x="617" y="1429"/>
                    <a:pt x="644" y="1992"/>
                    <a:pt x="644" y="1992"/>
                  </a:cubicBezTo>
                  <a:lnTo>
                    <a:pt x="2058" y="4853"/>
                  </a:lnTo>
                  <a:cubicBezTo>
                    <a:pt x="2058" y="4853"/>
                    <a:pt x="1544" y="4081"/>
                    <a:pt x="1029" y="3695"/>
                  </a:cubicBezTo>
                  <a:cubicBezTo>
                    <a:pt x="893" y="3593"/>
                    <a:pt x="777" y="3552"/>
                    <a:pt x="684" y="3552"/>
                  </a:cubicBezTo>
                  <a:cubicBezTo>
                    <a:pt x="427" y="3552"/>
                    <a:pt x="350" y="3869"/>
                    <a:pt x="515" y="4081"/>
                  </a:cubicBezTo>
                  <a:cubicBezTo>
                    <a:pt x="708" y="4338"/>
                    <a:pt x="3215" y="7971"/>
                    <a:pt x="3215" y="7971"/>
                  </a:cubicBezTo>
                  <a:cubicBezTo>
                    <a:pt x="3215" y="7971"/>
                    <a:pt x="1" y="18450"/>
                    <a:pt x="1" y="20153"/>
                  </a:cubicBezTo>
                  <a:cubicBezTo>
                    <a:pt x="1" y="21825"/>
                    <a:pt x="901" y="26614"/>
                    <a:pt x="901" y="26614"/>
                  </a:cubicBezTo>
                  <a:lnTo>
                    <a:pt x="5433" y="26100"/>
                  </a:lnTo>
                  <a:lnTo>
                    <a:pt x="4790" y="20411"/>
                  </a:lnTo>
                  <a:lnTo>
                    <a:pt x="5433" y="7971"/>
                  </a:lnTo>
                  <a:cubicBezTo>
                    <a:pt x="5433" y="7971"/>
                    <a:pt x="6333" y="6653"/>
                    <a:pt x="6719" y="6267"/>
                  </a:cubicBezTo>
                  <a:cubicBezTo>
                    <a:pt x="6976" y="6010"/>
                    <a:pt x="7812" y="5303"/>
                    <a:pt x="8294" y="4917"/>
                  </a:cubicBezTo>
                  <a:cubicBezTo>
                    <a:pt x="8519" y="4724"/>
                    <a:pt x="8551" y="4403"/>
                    <a:pt x="8423" y="4178"/>
                  </a:cubicBezTo>
                  <a:cubicBezTo>
                    <a:pt x="8309" y="3973"/>
                    <a:pt x="8114" y="3865"/>
                    <a:pt x="7908" y="3865"/>
                  </a:cubicBezTo>
                  <a:cubicBezTo>
                    <a:pt x="7823" y="3865"/>
                    <a:pt x="7736" y="3883"/>
                    <a:pt x="7651" y="3920"/>
                  </a:cubicBezTo>
                  <a:lnTo>
                    <a:pt x="5819" y="4853"/>
                  </a:lnTo>
                  <a:cubicBezTo>
                    <a:pt x="5819" y="4853"/>
                    <a:pt x="4758" y="1092"/>
                    <a:pt x="4533" y="577"/>
                  </a:cubicBezTo>
                  <a:cubicBezTo>
                    <a:pt x="4318" y="135"/>
                    <a:pt x="4108" y="1"/>
                    <a:pt x="393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62"/>
            <p:cNvSpPr/>
            <p:nvPr/>
          </p:nvSpPr>
          <p:spPr>
            <a:xfrm>
              <a:off x="2047650" y="2204550"/>
              <a:ext cx="80400" cy="466125"/>
            </a:xfrm>
            <a:custGeom>
              <a:avLst/>
              <a:gdLst/>
              <a:ahLst/>
              <a:cxnLst/>
              <a:rect l="l" t="t" r="r" b="b"/>
              <a:pathLst>
                <a:path w="3216" h="18645" extrusionOk="0">
                  <a:moveTo>
                    <a:pt x="3215" y="1"/>
                  </a:moveTo>
                  <a:cubicBezTo>
                    <a:pt x="3215" y="1"/>
                    <a:pt x="1" y="10480"/>
                    <a:pt x="1" y="12183"/>
                  </a:cubicBezTo>
                  <a:cubicBezTo>
                    <a:pt x="1" y="13855"/>
                    <a:pt x="901" y="18644"/>
                    <a:pt x="901" y="18644"/>
                  </a:cubicBezTo>
                  <a:lnTo>
                    <a:pt x="2090" y="18516"/>
                  </a:lnTo>
                  <a:cubicBezTo>
                    <a:pt x="2090" y="17134"/>
                    <a:pt x="2058" y="15848"/>
                    <a:pt x="2026" y="14948"/>
                  </a:cubicBezTo>
                  <a:cubicBezTo>
                    <a:pt x="1865" y="11541"/>
                    <a:pt x="3215" y="1"/>
                    <a:pt x="32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62"/>
            <p:cNvSpPr/>
            <p:nvPr/>
          </p:nvSpPr>
          <p:spPr>
            <a:xfrm>
              <a:off x="2054100" y="2240725"/>
              <a:ext cx="69925" cy="289325"/>
            </a:xfrm>
            <a:custGeom>
              <a:avLst/>
              <a:gdLst/>
              <a:ahLst/>
              <a:cxnLst/>
              <a:rect l="l" t="t" r="r" b="b"/>
              <a:pathLst>
                <a:path w="2797" h="11573" extrusionOk="0">
                  <a:moveTo>
                    <a:pt x="2797" y="0"/>
                  </a:moveTo>
                  <a:lnTo>
                    <a:pt x="2797" y="0"/>
                  </a:lnTo>
                  <a:cubicBezTo>
                    <a:pt x="2572" y="804"/>
                    <a:pt x="2250" y="1864"/>
                    <a:pt x="1897" y="3022"/>
                  </a:cubicBezTo>
                  <a:cubicBezTo>
                    <a:pt x="1222" y="5433"/>
                    <a:pt x="450" y="8229"/>
                    <a:pt x="129" y="9772"/>
                  </a:cubicBezTo>
                  <a:cubicBezTo>
                    <a:pt x="32" y="10222"/>
                    <a:pt x="0" y="10543"/>
                    <a:pt x="0" y="10736"/>
                  </a:cubicBezTo>
                  <a:cubicBezTo>
                    <a:pt x="0" y="10961"/>
                    <a:pt x="0" y="11219"/>
                    <a:pt x="32" y="11572"/>
                  </a:cubicBezTo>
                  <a:cubicBezTo>
                    <a:pt x="257" y="11508"/>
                    <a:pt x="482" y="11476"/>
                    <a:pt x="739" y="11444"/>
                  </a:cubicBezTo>
                  <a:cubicBezTo>
                    <a:pt x="804" y="11411"/>
                    <a:pt x="868" y="11379"/>
                    <a:pt x="964" y="11347"/>
                  </a:cubicBezTo>
                  <a:cubicBezTo>
                    <a:pt x="1222" y="11283"/>
                    <a:pt x="1511" y="11186"/>
                    <a:pt x="1800" y="11154"/>
                  </a:cubicBezTo>
                  <a:cubicBezTo>
                    <a:pt x="1961" y="7747"/>
                    <a:pt x="2507" y="2540"/>
                    <a:pt x="279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62"/>
            <p:cNvSpPr/>
            <p:nvPr/>
          </p:nvSpPr>
          <p:spPr>
            <a:xfrm>
              <a:off x="2040425" y="1998825"/>
              <a:ext cx="226650" cy="679075"/>
            </a:xfrm>
            <a:custGeom>
              <a:avLst/>
              <a:gdLst/>
              <a:ahLst/>
              <a:cxnLst/>
              <a:rect l="l" t="t" r="r" b="b"/>
              <a:pathLst>
                <a:path w="9066" h="27163" extrusionOk="0">
                  <a:moveTo>
                    <a:pt x="4211" y="515"/>
                  </a:moveTo>
                  <a:cubicBezTo>
                    <a:pt x="4244" y="515"/>
                    <a:pt x="4276" y="515"/>
                    <a:pt x="4340" y="579"/>
                  </a:cubicBezTo>
                  <a:cubicBezTo>
                    <a:pt x="4372" y="643"/>
                    <a:pt x="4469" y="740"/>
                    <a:pt x="4565" y="965"/>
                  </a:cubicBezTo>
                  <a:cubicBezTo>
                    <a:pt x="4597" y="997"/>
                    <a:pt x="4629" y="1094"/>
                    <a:pt x="4694" y="1254"/>
                  </a:cubicBezTo>
                  <a:cubicBezTo>
                    <a:pt x="4854" y="1769"/>
                    <a:pt x="5144" y="2765"/>
                    <a:pt x="5401" y="3601"/>
                  </a:cubicBezTo>
                  <a:cubicBezTo>
                    <a:pt x="5658" y="4469"/>
                    <a:pt x="5851" y="5176"/>
                    <a:pt x="5851" y="5176"/>
                  </a:cubicBezTo>
                  <a:cubicBezTo>
                    <a:pt x="5883" y="5272"/>
                    <a:pt x="5915" y="5337"/>
                    <a:pt x="6012" y="5369"/>
                  </a:cubicBezTo>
                  <a:cubicBezTo>
                    <a:pt x="6038" y="5382"/>
                    <a:pt x="6065" y="5390"/>
                    <a:pt x="6094" y="5390"/>
                  </a:cubicBezTo>
                  <a:cubicBezTo>
                    <a:pt x="6135" y="5390"/>
                    <a:pt x="6180" y="5374"/>
                    <a:pt x="6237" y="5337"/>
                  </a:cubicBezTo>
                  <a:lnTo>
                    <a:pt x="8069" y="4437"/>
                  </a:lnTo>
                  <a:lnTo>
                    <a:pt x="8197" y="4404"/>
                  </a:lnTo>
                  <a:cubicBezTo>
                    <a:pt x="8326" y="4404"/>
                    <a:pt x="8422" y="4469"/>
                    <a:pt x="8487" y="4565"/>
                  </a:cubicBezTo>
                  <a:cubicBezTo>
                    <a:pt x="8519" y="4597"/>
                    <a:pt x="8519" y="4662"/>
                    <a:pt x="8519" y="4726"/>
                  </a:cubicBezTo>
                  <a:cubicBezTo>
                    <a:pt x="8519" y="4822"/>
                    <a:pt x="8487" y="4887"/>
                    <a:pt x="8422" y="4951"/>
                  </a:cubicBezTo>
                  <a:cubicBezTo>
                    <a:pt x="8165" y="5176"/>
                    <a:pt x="7844" y="5433"/>
                    <a:pt x="7555" y="5690"/>
                  </a:cubicBezTo>
                  <a:cubicBezTo>
                    <a:pt x="7233" y="5947"/>
                    <a:pt x="6976" y="6204"/>
                    <a:pt x="6815" y="6333"/>
                  </a:cubicBezTo>
                  <a:cubicBezTo>
                    <a:pt x="6590" y="6558"/>
                    <a:pt x="6269" y="6976"/>
                    <a:pt x="6012" y="7362"/>
                  </a:cubicBezTo>
                  <a:cubicBezTo>
                    <a:pt x="5722" y="7747"/>
                    <a:pt x="5497" y="8069"/>
                    <a:pt x="5497" y="8069"/>
                  </a:cubicBezTo>
                  <a:cubicBezTo>
                    <a:pt x="5465" y="8101"/>
                    <a:pt x="5465" y="8165"/>
                    <a:pt x="5465" y="8197"/>
                  </a:cubicBezTo>
                  <a:lnTo>
                    <a:pt x="4790" y="20670"/>
                  </a:lnTo>
                  <a:lnTo>
                    <a:pt x="4790" y="20702"/>
                  </a:lnTo>
                  <a:lnTo>
                    <a:pt x="5433" y="26134"/>
                  </a:lnTo>
                  <a:lnTo>
                    <a:pt x="1401" y="26589"/>
                  </a:lnTo>
                  <a:lnTo>
                    <a:pt x="1401" y="26589"/>
                  </a:lnTo>
                  <a:cubicBezTo>
                    <a:pt x="1377" y="26455"/>
                    <a:pt x="1348" y="26276"/>
                    <a:pt x="1318" y="26070"/>
                  </a:cubicBezTo>
                  <a:cubicBezTo>
                    <a:pt x="1190" y="25363"/>
                    <a:pt x="997" y="24238"/>
                    <a:pt x="836" y="23145"/>
                  </a:cubicBezTo>
                  <a:cubicBezTo>
                    <a:pt x="676" y="22084"/>
                    <a:pt x="547" y="20991"/>
                    <a:pt x="547" y="20412"/>
                  </a:cubicBezTo>
                  <a:cubicBezTo>
                    <a:pt x="547" y="20219"/>
                    <a:pt x="579" y="19898"/>
                    <a:pt x="676" y="19448"/>
                  </a:cubicBezTo>
                  <a:cubicBezTo>
                    <a:pt x="997" y="17905"/>
                    <a:pt x="1769" y="15109"/>
                    <a:pt x="2444" y="12698"/>
                  </a:cubicBezTo>
                  <a:cubicBezTo>
                    <a:pt x="2797" y="11508"/>
                    <a:pt x="3119" y="10415"/>
                    <a:pt x="3376" y="9612"/>
                  </a:cubicBezTo>
                  <a:cubicBezTo>
                    <a:pt x="3601" y="8808"/>
                    <a:pt x="3761" y="8294"/>
                    <a:pt x="3761" y="8294"/>
                  </a:cubicBezTo>
                  <a:cubicBezTo>
                    <a:pt x="3794" y="8230"/>
                    <a:pt x="3794" y="8133"/>
                    <a:pt x="3729" y="8069"/>
                  </a:cubicBezTo>
                  <a:cubicBezTo>
                    <a:pt x="3729" y="8069"/>
                    <a:pt x="3119" y="7169"/>
                    <a:pt x="2444" y="6237"/>
                  </a:cubicBezTo>
                  <a:cubicBezTo>
                    <a:pt x="2122" y="5754"/>
                    <a:pt x="1801" y="5272"/>
                    <a:pt x="1511" y="4887"/>
                  </a:cubicBezTo>
                  <a:cubicBezTo>
                    <a:pt x="1383" y="4726"/>
                    <a:pt x="1286" y="4533"/>
                    <a:pt x="1190" y="4437"/>
                  </a:cubicBezTo>
                  <a:cubicBezTo>
                    <a:pt x="1093" y="4308"/>
                    <a:pt x="1029" y="4212"/>
                    <a:pt x="997" y="4179"/>
                  </a:cubicBezTo>
                  <a:lnTo>
                    <a:pt x="965" y="4083"/>
                  </a:lnTo>
                  <a:cubicBezTo>
                    <a:pt x="997" y="4083"/>
                    <a:pt x="1061" y="4083"/>
                    <a:pt x="1158" y="4147"/>
                  </a:cubicBezTo>
                  <a:cubicBezTo>
                    <a:pt x="1383" y="4340"/>
                    <a:pt x="1640" y="4597"/>
                    <a:pt x="1801" y="4854"/>
                  </a:cubicBezTo>
                  <a:cubicBezTo>
                    <a:pt x="1897" y="4951"/>
                    <a:pt x="1994" y="5079"/>
                    <a:pt x="2026" y="5144"/>
                  </a:cubicBezTo>
                  <a:lnTo>
                    <a:pt x="2090" y="5240"/>
                  </a:lnTo>
                  <a:lnTo>
                    <a:pt x="2122" y="5272"/>
                  </a:lnTo>
                  <a:cubicBezTo>
                    <a:pt x="2184" y="5335"/>
                    <a:pt x="2260" y="5370"/>
                    <a:pt x="2340" y="5370"/>
                  </a:cubicBezTo>
                  <a:cubicBezTo>
                    <a:pt x="2385" y="5370"/>
                    <a:pt x="2430" y="5359"/>
                    <a:pt x="2476" y="5337"/>
                  </a:cubicBezTo>
                  <a:cubicBezTo>
                    <a:pt x="2604" y="5272"/>
                    <a:pt x="2636" y="5112"/>
                    <a:pt x="2572" y="4983"/>
                  </a:cubicBezTo>
                  <a:lnTo>
                    <a:pt x="2560" y="4959"/>
                  </a:lnTo>
                  <a:lnTo>
                    <a:pt x="2560" y="4959"/>
                  </a:lnTo>
                  <a:lnTo>
                    <a:pt x="2572" y="4951"/>
                  </a:lnTo>
                  <a:cubicBezTo>
                    <a:pt x="2572" y="4951"/>
                    <a:pt x="2553" y="4922"/>
                    <a:pt x="2517" y="4873"/>
                  </a:cubicBezTo>
                  <a:lnTo>
                    <a:pt x="2517" y="4873"/>
                  </a:lnTo>
                  <a:lnTo>
                    <a:pt x="1190" y="2219"/>
                  </a:lnTo>
                  <a:lnTo>
                    <a:pt x="1190" y="2219"/>
                  </a:lnTo>
                  <a:cubicBezTo>
                    <a:pt x="1191" y="2167"/>
                    <a:pt x="1197" y="2076"/>
                    <a:pt x="1222" y="2026"/>
                  </a:cubicBezTo>
                  <a:lnTo>
                    <a:pt x="1254" y="1961"/>
                  </a:lnTo>
                  <a:lnTo>
                    <a:pt x="1351" y="1961"/>
                  </a:lnTo>
                  <a:cubicBezTo>
                    <a:pt x="1351" y="1961"/>
                    <a:pt x="1415" y="1994"/>
                    <a:pt x="1479" y="2058"/>
                  </a:cubicBezTo>
                  <a:cubicBezTo>
                    <a:pt x="1736" y="2283"/>
                    <a:pt x="2090" y="2829"/>
                    <a:pt x="2379" y="3311"/>
                  </a:cubicBezTo>
                  <a:cubicBezTo>
                    <a:pt x="2540" y="3536"/>
                    <a:pt x="2669" y="3762"/>
                    <a:pt x="2733" y="3922"/>
                  </a:cubicBezTo>
                  <a:cubicBezTo>
                    <a:pt x="2829" y="4083"/>
                    <a:pt x="2894" y="4212"/>
                    <a:pt x="2894" y="4212"/>
                  </a:cubicBezTo>
                  <a:cubicBezTo>
                    <a:pt x="2936" y="4297"/>
                    <a:pt x="3022" y="4340"/>
                    <a:pt x="3113" y="4340"/>
                  </a:cubicBezTo>
                  <a:cubicBezTo>
                    <a:pt x="3158" y="4340"/>
                    <a:pt x="3204" y="4329"/>
                    <a:pt x="3247" y="4308"/>
                  </a:cubicBezTo>
                  <a:cubicBezTo>
                    <a:pt x="3376" y="4244"/>
                    <a:pt x="3440" y="4083"/>
                    <a:pt x="3376" y="3954"/>
                  </a:cubicBezTo>
                  <a:lnTo>
                    <a:pt x="1993" y="811"/>
                  </a:lnTo>
                  <a:lnTo>
                    <a:pt x="1993" y="811"/>
                  </a:lnTo>
                  <a:cubicBezTo>
                    <a:pt x="2008" y="775"/>
                    <a:pt x="2030" y="735"/>
                    <a:pt x="2058" y="708"/>
                  </a:cubicBezTo>
                  <a:lnTo>
                    <a:pt x="2122" y="611"/>
                  </a:lnTo>
                  <a:lnTo>
                    <a:pt x="2251" y="579"/>
                  </a:lnTo>
                  <a:cubicBezTo>
                    <a:pt x="2283" y="579"/>
                    <a:pt x="2347" y="611"/>
                    <a:pt x="2476" y="676"/>
                  </a:cubicBezTo>
                  <a:cubicBezTo>
                    <a:pt x="2476" y="676"/>
                    <a:pt x="2540" y="740"/>
                    <a:pt x="2604" y="804"/>
                  </a:cubicBezTo>
                  <a:cubicBezTo>
                    <a:pt x="2829" y="1094"/>
                    <a:pt x="3151" y="1704"/>
                    <a:pt x="3440" y="2186"/>
                  </a:cubicBezTo>
                  <a:cubicBezTo>
                    <a:pt x="3569" y="2476"/>
                    <a:pt x="3697" y="2701"/>
                    <a:pt x="3794" y="2861"/>
                  </a:cubicBezTo>
                  <a:cubicBezTo>
                    <a:pt x="3858" y="3054"/>
                    <a:pt x="3922" y="3151"/>
                    <a:pt x="3922" y="3151"/>
                  </a:cubicBezTo>
                  <a:cubicBezTo>
                    <a:pt x="3969" y="3245"/>
                    <a:pt x="4051" y="3305"/>
                    <a:pt x="4142" y="3305"/>
                  </a:cubicBezTo>
                  <a:cubicBezTo>
                    <a:pt x="4175" y="3305"/>
                    <a:pt x="4209" y="3297"/>
                    <a:pt x="4244" y="3279"/>
                  </a:cubicBezTo>
                  <a:cubicBezTo>
                    <a:pt x="4372" y="3247"/>
                    <a:pt x="4437" y="3119"/>
                    <a:pt x="4437" y="2990"/>
                  </a:cubicBezTo>
                  <a:lnTo>
                    <a:pt x="4064" y="633"/>
                  </a:lnTo>
                  <a:lnTo>
                    <a:pt x="4064" y="633"/>
                  </a:lnTo>
                  <a:cubicBezTo>
                    <a:pt x="4070" y="625"/>
                    <a:pt x="4077" y="618"/>
                    <a:pt x="4083" y="611"/>
                  </a:cubicBezTo>
                  <a:cubicBezTo>
                    <a:pt x="4147" y="547"/>
                    <a:pt x="4211" y="515"/>
                    <a:pt x="4211" y="515"/>
                  </a:cubicBezTo>
                  <a:close/>
                  <a:moveTo>
                    <a:pt x="4211" y="1"/>
                  </a:moveTo>
                  <a:cubicBezTo>
                    <a:pt x="3986" y="1"/>
                    <a:pt x="3826" y="129"/>
                    <a:pt x="3697" y="226"/>
                  </a:cubicBezTo>
                  <a:cubicBezTo>
                    <a:pt x="3601" y="322"/>
                    <a:pt x="3536" y="418"/>
                    <a:pt x="3536" y="451"/>
                  </a:cubicBezTo>
                  <a:cubicBezTo>
                    <a:pt x="3504" y="483"/>
                    <a:pt x="3504" y="547"/>
                    <a:pt x="3504" y="611"/>
                  </a:cubicBezTo>
                  <a:lnTo>
                    <a:pt x="3638" y="1468"/>
                  </a:lnTo>
                  <a:lnTo>
                    <a:pt x="3638" y="1468"/>
                  </a:lnTo>
                  <a:cubicBezTo>
                    <a:pt x="3508" y="1228"/>
                    <a:pt x="3368" y="998"/>
                    <a:pt x="3247" y="804"/>
                  </a:cubicBezTo>
                  <a:cubicBezTo>
                    <a:pt x="3151" y="643"/>
                    <a:pt x="3086" y="547"/>
                    <a:pt x="2990" y="451"/>
                  </a:cubicBezTo>
                  <a:cubicBezTo>
                    <a:pt x="2926" y="354"/>
                    <a:pt x="2829" y="258"/>
                    <a:pt x="2733" y="193"/>
                  </a:cubicBezTo>
                  <a:cubicBezTo>
                    <a:pt x="2572" y="97"/>
                    <a:pt x="2411" y="65"/>
                    <a:pt x="2251" y="65"/>
                  </a:cubicBezTo>
                  <a:cubicBezTo>
                    <a:pt x="2090" y="65"/>
                    <a:pt x="1929" y="97"/>
                    <a:pt x="1833" y="193"/>
                  </a:cubicBezTo>
                  <a:cubicBezTo>
                    <a:pt x="1672" y="290"/>
                    <a:pt x="1576" y="451"/>
                    <a:pt x="1511" y="547"/>
                  </a:cubicBezTo>
                  <a:cubicBezTo>
                    <a:pt x="1479" y="676"/>
                    <a:pt x="1447" y="772"/>
                    <a:pt x="1447" y="772"/>
                  </a:cubicBezTo>
                  <a:cubicBezTo>
                    <a:pt x="1415" y="836"/>
                    <a:pt x="1447" y="901"/>
                    <a:pt x="1447" y="933"/>
                  </a:cubicBezTo>
                  <a:lnTo>
                    <a:pt x="1729" y="1565"/>
                  </a:lnTo>
                  <a:lnTo>
                    <a:pt x="1729" y="1565"/>
                  </a:lnTo>
                  <a:cubicBezTo>
                    <a:pt x="1646" y="1509"/>
                    <a:pt x="1571" y="1470"/>
                    <a:pt x="1479" y="1447"/>
                  </a:cubicBezTo>
                  <a:cubicBezTo>
                    <a:pt x="1415" y="1415"/>
                    <a:pt x="1351" y="1415"/>
                    <a:pt x="1286" y="1415"/>
                  </a:cubicBezTo>
                  <a:cubicBezTo>
                    <a:pt x="1158" y="1415"/>
                    <a:pt x="997" y="1479"/>
                    <a:pt x="901" y="1544"/>
                  </a:cubicBezTo>
                  <a:cubicBezTo>
                    <a:pt x="772" y="1704"/>
                    <a:pt x="708" y="1833"/>
                    <a:pt x="676" y="1961"/>
                  </a:cubicBezTo>
                  <a:cubicBezTo>
                    <a:pt x="643" y="2090"/>
                    <a:pt x="643" y="2219"/>
                    <a:pt x="643" y="2251"/>
                  </a:cubicBezTo>
                  <a:lnTo>
                    <a:pt x="643" y="2283"/>
                  </a:lnTo>
                  <a:lnTo>
                    <a:pt x="676" y="2379"/>
                  </a:lnTo>
                  <a:lnTo>
                    <a:pt x="1299" y="3613"/>
                  </a:lnTo>
                  <a:lnTo>
                    <a:pt x="1299" y="3613"/>
                  </a:lnTo>
                  <a:cubicBezTo>
                    <a:pt x="1195" y="3562"/>
                    <a:pt x="1087" y="3536"/>
                    <a:pt x="965" y="3536"/>
                  </a:cubicBezTo>
                  <a:cubicBezTo>
                    <a:pt x="804" y="3536"/>
                    <a:pt x="643" y="3601"/>
                    <a:pt x="579" y="3729"/>
                  </a:cubicBezTo>
                  <a:cubicBezTo>
                    <a:pt x="483" y="3826"/>
                    <a:pt x="451" y="3954"/>
                    <a:pt x="451" y="4083"/>
                  </a:cubicBezTo>
                  <a:cubicBezTo>
                    <a:pt x="451" y="4244"/>
                    <a:pt x="483" y="4372"/>
                    <a:pt x="579" y="4501"/>
                  </a:cubicBezTo>
                  <a:cubicBezTo>
                    <a:pt x="611" y="4533"/>
                    <a:pt x="676" y="4597"/>
                    <a:pt x="740" y="4726"/>
                  </a:cubicBezTo>
                  <a:cubicBezTo>
                    <a:pt x="1061" y="5176"/>
                    <a:pt x="1704" y="6076"/>
                    <a:pt x="2251" y="6880"/>
                  </a:cubicBezTo>
                  <a:cubicBezTo>
                    <a:pt x="2694" y="7496"/>
                    <a:pt x="3063" y="8037"/>
                    <a:pt x="3210" y="8255"/>
                  </a:cubicBezTo>
                  <a:lnTo>
                    <a:pt x="3210" y="8255"/>
                  </a:lnTo>
                  <a:cubicBezTo>
                    <a:pt x="3044" y="8804"/>
                    <a:pt x="2342" y="11127"/>
                    <a:pt x="1640" y="13598"/>
                  </a:cubicBezTo>
                  <a:cubicBezTo>
                    <a:pt x="1222" y="15012"/>
                    <a:pt x="836" y="16491"/>
                    <a:pt x="515" y="17712"/>
                  </a:cubicBezTo>
                  <a:cubicBezTo>
                    <a:pt x="354" y="18323"/>
                    <a:pt x="226" y="18902"/>
                    <a:pt x="161" y="19352"/>
                  </a:cubicBezTo>
                  <a:cubicBezTo>
                    <a:pt x="65" y="19802"/>
                    <a:pt x="1" y="20155"/>
                    <a:pt x="1" y="20412"/>
                  </a:cubicBezTo>
                  <a:cubicBezTo>
                    <a:pt x="1" y="21280"/>
                    <a:pt x="226" y="22887"/>
                    <a:pt x="451" y="24302"/>
                  </a:cubicBezTo>
                  <a:cubicBezTo>
                    <a:pt x="676" y="25716"/>
                    <a:pt x="933" y="26938"/>
                    <a:pt x="933" y="26938"/>
                  </a:cubicBezTo>
                  <a:cubicBezTo>
                    <a:pt x="933" y="27066"/>
                    <a:pt x="1061" y="27163"/>
                    <a:pt x="1222" y="27163"/>
                  </a:cubicBezTo>
                  <a:lnTo>
                    <a:pt x="5754" y="26616"/>
                  </a:lnTo>
                  <a:cubicBezTo>
                    <a:pt x="5819" y="26616"/>
                    <a:pt x="5883" y="26584"/>
                    <a:pt x="5915" y="26520"/>
                  </a:cubicBezTo>
                  <a:cubicBezTo>
                    <a:pt x="5979" y="26488"/>
                    <a:pt x="5979" y="26391"/>
                    <a:pt x="5979" y="26327"/>
                  </a:cubicBezTo>
                  <a:lnTo>
                    <a:pt x="5337" y="20670"/>
                  </a:lnTo>
                  <a:lnTo>
                    <a:pt x="5973" y="8353"/>
                  </a:lnTo>
                  <a:lnTo>
                    <a:pt x="5973" y="8353"/>
                  </a:lnTo>
                  <a:cubicBezTo>
                    <a:pt x="6039" y="8258"/>
                    <a:pt x="6224" y="7991"/>
                    <a:pt x="6429" y="7683"/>
                  </a:cubicBezTo>
                  <a:cubicBezTo>
                    <a:pt x="6719" y="7330"/>
                    <a:pt x="7040" y="6880"/>
                    <a:pt x="7201" y="6719"/>
                  </a:cubicBezTo>
                  <a:cubicBezTo>
                    <a:pt x="7329" y="6590"/>
                    <a:pt x="7587" y="6365"/>
                    <a:pt x="7876" y="6108"/>
                  </a:cubicBezTo>
                  <a:cubicBezTo>
                    <a:pt x="8197" y="5851"/>
                    <a:pt x="8519" y="5562"/>
                    <a:pt x="8744" y="5369"/>
                  </a:cubicBezTo>
                  <a:cubicBezTo>
                    <a:pt x="8969" y="5208"/>
                    <a:pt x="9065" y="4951"/>
                    <a:pt x="9065" y="4726"/>
                  </a:cubicBezTo>
                  <a:cubicBezTo>
                    <a:pt x="9065" y="4565"/>
                    <a:pt x="9033" y="4437"/>
                    <a:pt x="8937" y="4308"/>
                  </a:cubicBezTo>
                  <a:cubicBezTo>
                    <a:pt x="8776" y="4019"/>
                    <a:pt x="8487" y="3858"/>
                    <a:pt x="8197" y="3858"/>
                  </a:cubicBezTo>
                  <a:cubicBezTo>
                    <a:pt x="8069" y="3858"/>
                    <a:pt x="7940" y="3890"/>
                    <a:pt x="7812" y="3954"/>
                  </a:cubicBezTo>
                  <a:lnTo>
                    <a:pt x="6279" y="4734"/>
                  </a:lnTo>
                  <a:lnTo>
                    <a:pt x="6279" y="4734"/>
                  </a:lnTo>
                  <a:cubicBezTo>
                    <a:pt x="6179" y="4376"/>
                    <a:pt x="6006" y="3751"/>
                    <a:pt x="5819" y="3086"/>
                  </a:cubicBezTo>
                  <a:cubicBezTo>
                    <a:pt x="5658" y="2604"/>
                    <a:pt x="5497" y="2058"/>
                    <a:pt x="5369" y="1640"/>
                  </a:cubicBezTo>
                  <a:cubicBezTo>
                    <a:pt x="5304" y="1415"/>
                    <a:pt x="5240" y="1254"/>
                    <a:pt x="5176" y="1094"/>
                  </a:cubicBezTo>
                  <a:cubicBezTo>
                    <a:pt x="5144" y="933"/>
                    <a:pt x="5079" y="804"/>
                    <a:pt x="5047" y="708"/>
                  </a:cubicBezTo>
                  <a:cubicBezTo>
                    <a:pt x="4951" y="483"/>
                    <a:pt x="4822" y="322"/>
                    <a:pt x="4694" y="193"/>
                  </a:cubicBezTo>
                  <a:cubicBezTo>
                    <a:pt x="4533" y="65"/>
                    <a:pt x="4372" y="1"/>
                    <a:pt x="42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62"/>
            <p:cNvSpPr/>
            <p:nvPr/>
          </p:nvSpPr>
          <p:spPr>
            <a:xfrm>
              <a:off x="2352225" y="3549925"/>
              <a:ext cx="682300" cy="202825"/>
            </a:xfrm>
            <a:custGeom>
              <a:avLst/>
              <a:gdLst/>
              <a:ahLst/>
              <a:cxnLst/>
              <a:rect l="l" t="t" r="r" b="b"/>
              <a:pathLst>
                <a:path w="27292" h="8113" extrusionOk="0">
                  <a:moveTo>
                    <a:pt x="22580" y="1"/>
                  </a:moveTo>
                  <a:cubicBezTo>
                    <a:pt x="22419" y="1"/>
                    <a:pt x="22266" y="71"/>
                    <a:pt x="22148" y="188"/>
                  </a:cubicBezTo>
                  <a:cubicBezTo>
                    <a:pt x="21698" y="638"/>
                    <a:pt x="20959" y="1410"/>
                    <a:pt x="20669" y="1667"/>
                  </a:cubicBezTo>
                  <a:cubicBezTo>
                    <a:pt x="20252" y="2021"/>
                    <a:pt x="18901" y="2856"/>
                    <a:pt x="18901" y="2856"/>
                  </a:cubicBezTo>
                  <a:lnTo>
                    <a:pt x="3536" y="2278"/>
                  </a:lnTo>
                  <a:lnTo>
                    <a:pt x="804" y="1667"/>
                  </a:lnTo>
                  <a:lnTo>
                    <a:pt x="1" y="6167"/>
                  </a:lnTo>
                  <a:cubicBezTo>
                    <a:pt x="1" y="6167"/>
                    <a:pt x="1061" y="7421"/>
                    <a:pt x="2733" y="7549"/>
                  </a:cubicBezTo>
                  <a:cubicBezTo>
                    <a:pt x="2763" y="7551"/>
                    <a:pt x="2798" y="7552"/>
                    <a:pt x="2836" y="7552"/>
                  </a:cubicBezTo>
                  <a:cubicBezTo>
                    <a:pt x="4921" y="7552"/>
                    <a:pt x="18741" y="5042"/>
                    <a:pt x="18741" y="5042"/>
                  </a:cubicBezTo>
                  <a:cubicBezTo>
                    <a:pt x="18741" y="5042"/>
                    <a:pt x="22212" y="7774"/>
                    <a:pt x="22470" y="7999"/>
                  </a:cubicBezTo>
                  <a:cubicBezTo>
                    <a:pt x="22545" y="8075"/>
                    <a:pt x="22644" y="8112"/>
                    <a:pt x="22735" y="8112"/>
                  </a:cubicBezTo>
                  <a:cubicBezTo>
                    <a:pt x="22955" y="8112"/>
                    <a:pt x="23137" y="7903"/>
                    <a:pt x="22887" y="7517"/>
                  </a:cubicBezTo>
                  <a:cubicBezTo>
                    <a:pt x="22534" y="6971"/>
                    <a:pt x="21795" y="6425"/>
                    <a:pt x="21794" y="6424"/>
                  </a:cubicBezTo>
                  <a:lnTo>
                    <a:pt x="21794" y="6424"/>
                  </a:lnTo>
                  <a:lnTo>
                    <a:pt x="24527" y="8032"/>
                  </a:lnTo>
                  <a:cubicBezTo>
                    <a:pt x="24527" y="8032"/>
                    <a:pt x="24552" y="8034"/>
                    <a:pt x="24593" y="8034"/>
                  </a:cubicBezTo>
                  <a:cubicBezTo>
                    <a:pt x="24767" y="8034"/>
                    <a:pt x="25216" y="7992"/>
                    <a:pt x="25138" y="7549"/>
                  </a:cubicBezTo>
                  <a:cubicBezTo>
                    <a:pt x="25041" y="7035"/>
                    <a:pt x="22856" y="5717"/>
                    <a:pt x="22855" y="5717"/>
                  </a:cubicBezTo>
                  <a:lnTo>
                    <a:pt x="22855" y="5717"/>
                  </a:lnTo>
                  <a:lnTo>
                    <a:pt x="26005" y="7324"/>
                  </a:lnTo>
                  <a:cubicBezTo>
                    <a:pt x="26005" y="7324"/>
                    <a:pt x="26809" y="7196"/>
                    <a:pt x="26455" y="6457"/>
                  </a:cubicBezTo>
                  <a:cubicBezTo>
                    <a:pt x="26263" y="6039"/>
                    <a:pt x="23980" y="4721"/>
                    <a:pt x="23980" y="4721"/>
                  </a:cubicBezTo>
                  <a:lnTo>
                    <a:pt x="23980" y="4721"/>
                  </a:lnTo>
                  <a:lnTo>
                    <a:pt x="26391" y="5267"/>
                  </a:lnTo>
                  <a:cubicBezTo>
                    <a:pt x="26391" y="5267"/>
                    <a:pt x="27291" y="4817"/>
                    <a:pt x="26198" y="4239"/>
                  </a:cubicBezTo>
                  <a:cubicBezTo>
                    <a:pt x="25716" y="3949"/>
                    <a:pt x="22019" y="2663"/>
                    <a:pt x="22019" y="2663"/>
                  </a:cubicBezTo>
                  <a:lnTo>
                    <a:pt x="23048" y="896"/>
                  </a:lnTo>
                  <a:cubicBezTo>
                    <a:pt x="23209" y="606"/>
                    <a:pt x="23145" y="285"/>
                    <a:pt x="22887" y="92"/>
                  </a:cubicBezTo>
                  <a:cubicBezTo>
                    <a:pt x="22787" y="29"/>
                    <a:pt x="22682" y="1"/>
                    <a:pt x="2258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62"/>
            <p:cNvSpPr/>
            <p:nvPr/>
          </p:nvSpPr>
          <p:spPr>
            <a:xfrm>
              <a:off x="2345000" y="3543375"/>
              <a:ext cx="682275" cy="216200"/>
            </a:xfrm>
            <a:custGeom>
              <a:avLst/>
              <a:gdLst/>
              <a:ahLst/>
              <a:cxnLst/>
              <a:rect l="l" t="t" r="r" b="b"/>
              <a:pathLst>
                <a:path w="27291" h="8648" extrusionOk="0">
                  <a:moveTo>
                    <a:pt x="22855" y="547"/>
                  </a:moveTo>
                  <a:cubicBezTo>
                    <a:pt x="22919" y="547"/>
                    <a:pt x="22951" y="547"/>
                    <a:pt x="23016" y="579"/>
                  </a:cubicBezTo>
                  <a:cubicBezTo>
                    <a:pt x="23112" y="643"/>
                    <a:pt x="23176" y="740"/>
                    <a:pt x="23176" y="868"/>
                  </a:cubicBezTo>
                  <a:cubicBezTo>
                    <a:pt x="23176" y="900"/>
                    <a:pt x="23144" y="965"/>
                    <a:pt x="23112" y="1029"/>
                  </a:cubicBezTo>
                  <a:lnTo>
                    <a:pt x="22083" y="2797"/>
                  </a:lnTo>
                  <a:cubicBezTo>
                    <a:pt x="22051" y="2861"/>
                    <a:pt x="22051" y="2925"/>
                    <a:pt x="22051" y="3022"/>
                  </a:cubicBezTo>
                  <a:cubicBezTo>
                    <a:pt x="22083" y="3086"/>
                    <a:pt x="22148" y="3151"/>
                    <a:pt x="22212" y="3183"/>
                  </a:cubicBezTo>
                  <a:cubicBezTo>
                    <a:pt x="22244" y="3183"/>
                    <a:pt x="23144" y="3504"/>
                    <a:pt x="24141" y="3858"/>
                  </a:cubicBezTo>
                  <a:cubicBezTo>
                    <a:pt x="24623" y="4018"/>
                    <a:pt x="25137" y="4211"/>
                    <a:pt x="25523" y="4372"/>
                  </a:cubicBezTo>
                  <a:cubicBezTo>
                    <a:pt x="25748" y="4468"/>
                    <a:pt x="25941" y="4533"/>
                    <a:pt x="26069" y="4597"/>
                  </a:cubicBezTo>
                  <a:cubicBezTo>
                    <a:pt x="26230" y="4661"/>
                    <a:pt x="26327" y="4693"/>
                    <a:pt x="26359" y="4726"/>
                  </a:cubicBezTo>
                  <a:cubicBezTo>
                    <a:pt x="26552" y="4822"/>
                    <a:pt x="26648" y="4918"/>
                    <a:pt x="26712" y="4983"/>
                  </a:cubicBezTo>
                  <a:cubicBezTo>
                    <a:pt x="26777" y="5047"/>
                    <a:pt x="26777" y="5079"/>
                    <a:pt x="26777" y="5079"/>
                  </a:cubicBezTo>
                  <a:lnTo>
                    <a:pt x="26744" y="5143"/>
                  </a:lnTo>
                  <a:lnTo>
                    <a:pt x="26662" y="5253"/>
                  </a:lnTo>
                  <a:lnTo>
                    <a:pt x="26662" y="5253"/>
                  </a:lnTo>
                  <a:lnTo>
                    <a:pt x="24334" y="4726"/>
                  </a:lnTo>
                  <a:cubicBezTo>
                    <a:pt x="24316" y="4721"/>
                    <a:pt x="24299" y="4719"/>
                    <a:pt x="24281" y="4719"/>
                  </a:cubicBezTo>
                  <a:cubicBezTo>
                    <a:pt x="24164" y="4719"/>
                    <a:pt x="24040" y="4803"/>
                    <a:pt x="24012" y="4886"/>
                  </a:cubicBezTo>
                  <a:cubicBezTo>
                    <a:pt x="23948" y="5015"/>
                    <a:pt x="24012" y="5176"/>
                    <a:pt x="24141" y="5240"/>
                  </a:cubicBezTo>
                  <a:cubicBezTo>
                    <a:pt x="24141" y="5240"/>
                    <a:pt x="24269" y="5304"/>
                    <a:pt x="24494" y="5433"/>
                  </a:cubicBezTo>
                  <a:cubicBezTo>
                    <a:pt x="24816" y="5626"/>
                    <a:pt x="25298" y="5915"/>
                    <a:pt x="25716" y="6204"/>
                  </a:cubicBezTo>
                  <a:cubicBezTo>
                    <a:pt x="25941" y="6365"/>
                    <a:pt x="26134" y="6494"/>
                    <a:pt x="26294" y="6622"/>
                  </a:cubicBezTo>
                  <a:cubicBezTo>
                    <a:pt x="26359" y="6686"/>
                    <a:pt x="26423" y="6719"/>
                    <a:pt x="26455" y="6783"/>
                  </a:cubicBezTo>
                  <a:lnTo>
                    <a:pt x="26519" y="6815"/>
                  </a:lnTo>
                  <a:lnTo>
                    <a:pt x="26519" y="6847"/>
                  </a:lnTo>
                  <a:cubicBezTo>
                    <a:pt x="26552" y="6944"/>
                    <a:pt x="26584" y="7008"/>
                    <a:pt x="26584" y="7072"/>
                  </a:cubicBezTo>
                  <a:cubicBezTo>
                    <a:pt x="26584" y="7104"/>
                    <a:pt x="26552" y="7136"/>
                    <a:pt x="26552" y="7169"/>
                  </a:cubicBezTo>
                  <a:cubicBezTo>
                    <a:pt x="26519" y="7233"/>
                    <a:pt x="26455" y="7265"/>
                    <a:pt x="26359" y="7297"/>
                  </a:cubicBezTo>
                  <a:lnTo>
                    <a:pt x="26328" y="7312"/>
                  </a:lnTo>
                  <a:lnTo>
                    <a:pt x="26328" y="7312"/>
                  </a:lnTo>
                  <a:lnTo>
                    <a:pt x="23363" y="5769"/>
                  </a:lnTo>
                  <a:lnTo>
                    <a:pt x="23363" y="5769"/>
                  </a:lnTo>
                  <a:cubicBezTo>
                    <a:pt x="23326" y="5743"/>
                    <a:pt x="23305" y="5727"/>
                    <a:pt x="23305" y="5722"/>
                  </a:cubicBezTo>
                  <a:lnTo>
                    <a:pt x="23297" y="5735"/>
                  </a:lnTo>
                  <a:lnTo>
                    <a:pt x="23297" y="5735"/>
                  </a:lnTo>
                  <a:lnTo>
                    <a:pt x="23273" y="5722"/>
                  </a:lnTo>
                  <a:cubicBezTo>
                    <a:pt x="23237" y="5704"/>
                    <a:pt x="23199" y="5696"/>
                    <a:pt x="23160" y="5696"/>
                  </a:cubicBezTo>
                  <a:cubicBezTo>
                    <a:pt x="23062" y="5696"/>
                    <a:pt x="22966" y="5749"/>
                    <a:pt x="22919" y="5818"/>
                  </a:cubicBezTo>
                  <a:cubicBezTo>
                    <a:pt x="22855" y="5947"/>
                    <a:pt x="22887" y="6108"/>
                    <a:pt x="23016" y="6204"/>
                  </a:cubicBezTo>
                  <a:cubicBezTo>
                    <a:pt x="23016" y="6204"/>
                    <a:pt x="23144" y="6269"/>
                    <a:pt x="23337" y="6397"/>
                  </a:cubicBezTo>
                  <a:cubicBezTo>
                    <a:pt x="23659" y="6590"/>
                    <a:pt x="24109" y="6911"/>
                    <a:pt x="24494" y="7201"/>
                  </a:cubicBezTo>
                  <a:cubicBezTo>
                    <a:pt x="24687" y="7361"/>
                    <a:pt x="24848" y="7522"/>
                    <a:pt x="24976" y="7651"/>
                  </a:cubicBezTo>
                  <a:cubicBezTo>
                    <a:pt x="25041" y="7715"/>
                    <a:pt x="25105" y="7747"/>
                    <a:pt x="25137" y="7811"/>
                  </a:cubicBezTo>
                  <a:lnTo>
                    <a:pt x="25169" y="7844"/>
                  </a:lnTo>
                  <a:lnTo>
                    <a:pt x="25169" y="7876"/>
                  </a:lnTo>
                  <a:lnTo>
                    <a:pt x="25169" y="7908"/>
                  </a:lnTo>
                  <a:lnTo>
                    <a:pt x="25169" y="7940"/>
                  </a:lnTo>
                  <a:cubicBezTo>
                    <a:pt x="25169" y="7972"/>
                    <a:pt x="25137" y="7972"/>
                    <a:pt x="25073" y="8004"/>
                  </a:cubicBezTo>
                  <a:lnTo>
                    <a:pt x="24921" y="8004"/>
                  </a:lnTo>
                  <a:lnTo>
                    <a:pt x="22212" y="6429"/>
                  </a:lnTo>
                  <a:cubicBezTo>
                    <a:pt x="22169" y="6408"/>
                    <a:pt x="22123" y="6397"/>
                    <a:pt x="22078" y="6397"/>
                  </a:cubicBezTo>
                  <a:cubicBezTo>
                    <a:pt x="21987" y="6397"/>
                    <a:pt x="21901" y="6440"/>
                    <a:pt x="21858" y="6526"/>
                  </a:cubicBezTo>
                  <a:cubicBezTo>
                    <a:pt x="21762" y="6654"/>
                    <a:pt x="21794" y="6815"/>
                    <a:pt x="21923" y="6879"/>
                  </a:cubicBezTo>
                  <a:lnTo>
                    <a:pt x="21955" y="6911"/>
                  </a:lnTo>
                  <a:lnTo>
                    <a:pt x="21955" y="6911"/>
                  </a:lnTo>
                  <a:lnTo>
                    <a:pt x="21955" y="6911"/>
                  </a:lnTo>
                  <a:cubicBezTo>
                    <a:pt x="22083" y="7008"/>
                    <a:pt x="22662" y="7522"/>
                    <a:pt x="22951" y="7940"/>
                  </a:cubicBezTo>
                  <a:cubicBezTo>
                    <a:pt x="23016" y="8036"/>
                    <a:pt x="23016" y="8101"/>
                    <a:pt x="23016" y="8101"/>
                  </a:cubicBezTo>
                  <a:lnTo>
                    <a:pt x="22919" y="8069"/>
                  </a:lnTo>
                  <a:cubicBezTo>
                    <a:pt x="22887" y="8036"/>
                    <a:pt x="22823" y="7972"/>
                    <a:pt x="22694" y="7876"/>
                  </a:cubicBezTo>
                  <a:cubicBezTo>
                    <a:pt x="21858" y="7201"/>
                    <a:pt x="19223" y="5111"/>
                    <a:pt x="19223" y="5111"/>
                  </a:cubicBezTo>
                  <a:cubicBezTo>
                    <a:pt x="19158" y="5047"/>
                    <a:pt x="19062" y="5047"/>
                    <a:pt x="18998" y="5047"/>
                  </a:cubicBezTo>
                  <a:cubicBezTo>
                    <a:pt x="18998" y="5047"/>
                    <a:pt x="18130" y="5208"/>
                    <a:pt x="16812" y="5433"/>
                  </a:cubicBezTo>
                  <a:cubicBezTo>
                    <a:pt x="14819" y="5786"/>
                    <a:pt x="11797" y="6301"/>
                    <a:pt x="9065" y="6751"/>
                  </a:cubicBezTo>
                  <a:cubicBezTo>
                    <a:pt x="7715" y="6976"/>
                    <a:pt x="6429" y="7169"/>
                    <a:pt x="5368" y="7297"/>
                  </a:cubicBezTo>
                  <a:cubicBezTo>
                    <a:pt x="4340" y="7458"/>
                    <a:pt x="3504" y="7554"/>
                    <a:pt x="3150" y="7554"/>
                  </a:cubicBezTo>
                  <a:lnTo>
                    <a:pt x="3054" y="7522"/>
                  </a:lnTo>
                  <a:cubicBezTo>
                    <a:pt x="2250" y="7490"/>
                    <a:pt x="1608" y="7169"/>
                    <a:pt x="1157" y="6847"/>
                  </a:cubicBezTo>
                  <a:cubicBezTo>
                    <a:pt x="932" y="6719"/>
                    <a:pt x="772" y="6558"/>
                    <a:pt x="643" y="6429"/>
                  </a:cubicBezTo>
                  <a:cubicBezTo>
                    <a:pt x="612" y="6414"/>
                    <a:pt x="588" y="6391"/>
                    <a:pt x="569" y="6367"/>
                  </a:cubicBezTo>
                  <a:lnTo>
                    <a:pt x="569" y="6367"/>
                  </a:lnTo>
                  <a:lnTo>
                    <a:pt x="1286" y="2250"/>
                  </a:lnTo>
                  <a:lnTo>
                    <a:pt x="3793" y="2829"/>
                  </a:lnTo>
                  <a:lnTo>
                    <a:pt x="3825" y="2829"/>
                  </a:lnTo>
                  <a:lnTo>
                    <a:pt x="19190" y="3376"/>
                  </a:lnTo>
                  <a:cubicBezTo>
                    <a:pt x="19223" y="3376"/>
                    <a:pt x="19287" y="3376"/>
                    <a:pt x="19319" y="3343"/>
                  </a:cubicBezTo>
                  <a:cubicBezTo>
                    <a:pt x="19319" y="3343"/>
                    <a:pt x="19673" y="3118"/>
                    <a:pt x="20058" y="2893"/>
                  </a:cubicBezTo>
                  <a:cubicBezTo>
                    <a:pt x="20444" y="2636"/>
                    <a:pt x="20894" y="2347"/>
                    <a:pt x="21119" y="2122"/>
                  </a:cubicBezTo>
                  <a:cubicBezTo>
                    <a:pt x="21280" y="1993"/>
                    <a:pt x="21537" y="1736"/>
                    <a:pt x="21826" y="1447"/>
                  </a:cubicBezTo>
                  <a:cubicBezTo>
                    <a:pt x="22083" y="1158"/>
                    <a:pt x="22405" y="868"/>
                    <a:pt x="22630" y="643"/>
                  </a:cubicBezTo>
                  <a:cubicBezTo>
                    <a:pt x="22662" y="579"/>
                    <a:pt x="22759" y="547"/>
                    <a:pt x="22855" y="547"/>
                  </a:cubicBezTo>
                  <a:close/>
                  <a:moveTo>
                    <a:pt x="22855" y="0"/>
                  </a:moveTo>
                  <a:cubicBezTo>
                    <a:pt x="22630" y="0"/>
                    <a:pt x="22405" y="97"/>
                    <a:pt x="22212" y="257"/>
                  </a:cubicBezTo>
                  <a:cubicBezTo>
                    <a:pt x="22019" y="483"/>
                    <a:pt x="21698" y="804"/>
                    <a:pt x="21441" y="1093"/>
                  </a:cubicBezTo>
                  <a:cubicBezTo>
                    <a:pt x="21151" y="1350"/>
                    <a:pt x="20894" y="1608"/>
                    <a:pt x="20766" y="1736"/>
                  </a:cubicBezTo>
                  <a:cubicBezTo>
                    <a:pt x="20605" y="1897"/>
                    <a:pt x="20155" y="2186"/>
                    <a:pt x="19769" y="2443"/>
                  </a:cubicBezTo>
                  <a:cubicBezTo>
                    <a:pt x="19511" y="2594"/>
                    <a:pt x="19281" y="2745"/>
                    <a:pt x="19158" y="2828"/>
                  </a:cubicBezTo>
                  <a:lnTo>
                    <a:pt x="19158" y="2828"/>
                  </a:lnTo>
                  <a:lnTo>
                    <a:pt x="3858" y="2283"/>
                  </a:lnTo>
                  <a:lnTo>
                    <a:pt x="1157" y="1672"/>
                  </a:lnTo>
                  <a:cubicBezTo>
                    <a:pt x="1061" y="1672"/>
                    <a:pt x="997" y="1672"/>
                    <a:pt x="932" y="1704"/>
                  </a:cubicBezTo>
                  <a:cubicBezTo>
                    <a:pt x="868" y="1768"/>
                    <a:pt x="836" y="1833"/>
                    <a:pt x="836" y="1897"/>
                  </a:cubicBezTo>
                  <a:lnTo>
                    <a:pt x="0" y="6397"/>
                  </a:lnTo>
                  <a:cubicBezTo>
                    <a:pt x="0" y="6461"/>
                    <a:pt x="32" y="6558"/>
                    <a:pt x="65" y="6622"/>
                  </a:cubicBezTo>
                  <a:cubicBezTo>
                    <a:pt x="97" y="6622"/>
                    <a:pt x="354" y="6944"/>
                    <a:pt x="868" y="7297"/>
                  </a:cubicBezTo>
                  <a:cubicBezTo>
                    <a:pt x="1383" y="7651"/>
                    <a:pt x="2090" y="8004"/>
                    <a:pt x="3022" y="8069"/>
                  </a:cubicBezTo>
                  <a:lnTo>
                    <a:pt x="3150" y="8069"/>
                  </a:lnTo>
                  <a:cubicBezTo>
                    <a:pt x="3729" y="8069"/>
                    <a:pt x="4983" y="7908"/>
                    <a:pt x="6558" y="7683"/>
                  </a:cubicBezTo>
                  <a:cubicBezTo>
                    <a:pt x="10956" y="7033"/>
                    <a:pt x="17850" y="5787"/>
                    <a:pt x="18945" y="5588"/>
                  </a:cubicBezTo>
                  <a:lnTo>
                    <a:pt x="18945" y="5588"/>
                  </a:lnTo>
                  <a:cubicBezTo>
                    <a:pt x="19176" y="5768"/>
                    <a:pt x="19895" y="6329"/>
                    <a:pt x="20637" y="6911"/>
                  </a:cubicBezTo>
                  <a:cubicBezTo>
                    <a:pt x="21087" y="7265"/>
                    <a:pt x="21537" y="7651"/>
                    <a:pt x="21891" y="7908"/>
                  </a:cubicBezTo>
                  <a:cubicBezTo>
                    <a:pt x="22083" y="8069"/>
                    <a:pt x="22244" y="8197"/>
                    <a:pt x="22341" y="8294"/>
                  </a:cubicBezTo>
                  <a:cubicBezTo>
                    <a:pt x="22469" y="8390"/>
                    <a:pt x="22534" y="8454"/>
                    <a:pt x="22566" y="8486"/>
                  </a:cubicBezTo>
                  <a:cubicBezTo>
                    <a:pt x="22694" y="8583"/>
                    <a:pt x="22855" y="8647"/>
                    <a:pt x="23016" y="8647"/>
                  </a:cubicBezTo>
                  <a:cubicBezTo>
                    <a:pt x="23144" y="8647"/>
                    <a:pt x="23273" y="8615"/>
                    <a:pt x="23369" y="8519"/>
                  </a:cubicBezTo>
                  <a:cubicBezTo>
                    <a:pt x="23498" y="8422"/>
                    <a:pt x="23562" y="8261"/>
                    <a:pt x="23562" y="8101"/>
                  </a:cubicBezTo>
                  <a:cubicBezTo>
                    <a:pt x="23562" y="7998"/>
                    <a:pt x="23536" y="7909"/>
                    <a:pt x="23492" y="7816"/>
                  </a:cubicBezTo>
                  <a:lnTo>
                    <a:pt x="23492" y="7816"/>
                  </a:lnTo>
                  <a:lnTo>
                    <a:pt x="24687" y="8519"/>
                  </a:lnTo>
                  <a:lnTo>
                    <a:pt x="24816" y="8551"/>
                  </a:lnTo>
                  <a:lnTo>
                    <a:pt x="24912" y="8551"/>
                  </a:lnTo>
                  <a:cubicBezTo>
                    <a:pt x="25009" y="8551"/>
                    <a:pt x="25169" y="8551"/>
                    <a:pt x="25330" y="8454"/>
                  </a:cubicBezTo>
                  <a:cubicBezTo>
                    <a:pt x="25427" y="8422"/>
                    <a:pt x="25523" y="8358"/>
                    <a:pt x="25587" y="8261"/>
                  </a:cubicBezTo>
                  <a:cubicBezTo>
                    <a:pt x="25652" y="8165"/>
                    <a:pt x="25716" y="8036"/>
                    <a:pt x="25684" y="7908"/>
                  </a:cubicBezTo>
                  <a:cubicBezTo>
                    <a:pt x="25684" y="7876"/>
                    <a:pt x="25684" y="7811"/>
                    <a:pt x="25684" y="7779"/>
                  </a:cubicBezTo>
                  <a:cubicBezTo>
                    <a:pt x="25664" y="7683"/>
                    <a:pt x="25633" y="7609"/>
                    <a:pt x="25598" y="7545"/>
                  </a:cubicBezTo>
                  <a:lnTo>
                    <a:pt x="25598" y="7545"/>
                  </a:lnTo>
                  <a:lnTo>
                    <a:pt x="26166" y="7844"/>
                  </a:lnTo>
                  <a:cubicBezTo>
                    <a:pt x="26198" y="7860"/>
                    <a:pt x="26230" y="7868"/>
                    <a:pt x="26262" y="7868"/>
                  </a:cubicBezTo>
                  <a:cubicBezTo>
                    <a:pt x="26294" y="7868"/>
                    <a:pt x="26327" y="7860"/>
                    <a:pt x="26359" y="7844"/>
                  </a:cubicBezTo>
                  <a:cubicBezTo>
                    <a:pt x="26359" y="7844"/>
                    <a:pt x="26519" y="7844"/>
                    <a:pt x="26712" y="7715"/>
                  </a:cubicBezTo>
                  <a:cubicBezTo>
                    <a:pt x="26809" y="7683"/>
                    <a:pt x="26905" y="7586"/>
                    <a:pt x="26969" y="7490"/>
                  </a:cubicBezTo>
                  <a:cubicBezTo>
                    <a:pt x="27066" y="7361"/>
                    <a:pt x="27130" y="7233"/>
                    <a:pt x="27098" y="7072"/>
                  </a:cubicBezTo>
                  <a:cubicBezTo>
                    <a:pt x="27098" y="6911"/>
                    <a:pt x="27066" y="6751"/>
                    <a:pt x="27002" y="6622"/>
                  </a:cubicBezTo>
                  <a:cubicBezTo>
                    <a:pt x="26937" y="6494"/>
                    <a:pt x="26873" y="6429"/>
                    <a:pt x="26777" y="6333"/>
                  </a:cubicBezTo>
                  <a:cubicBezTo>
                    <a:pt x="26550" y="6129"/>
                    <a:pt x="26197" y="5878"/>
                    <a:pt x="25829" y="5635"/>
                  </a:cubicBezTo>
                  <a:lnTo>
                    <a:pt x="25829" y="5635"/>
                  </a:lnTo>
                  <a:lnTo>
                    <a:pt x="26648" y="5818"/>
                  </a:lnTo>
                  <a:cubicBezTo>
                    <a:pt x="26680" y="5818"/>
                    <a:pt x="26744" y="5818"/>
                    <a:pt x="26809" y="5786"/>
                  </a:cubicBezTo>
                  <a:cubicBezTo>
                    <a:pt x="26841" y="5786"/>
                    <a:pt x="26937" y="5722"/>
                    <a:pt x="27034" y="5626"/>
                  </a:cubicBezTo>
                  <a:cubicBezTo>
                    <a:pt x="27098" y="5561"/>
                    <a:pt x="27162" y="5497"/>
                    <a:pt x="27227" y="5401"/>
                  </a:cubicBezTo>
                  <a:cubicBezTo>
                    <a:pt x="27259" y="5336"/>
                    <a:pt x="27291" y="5208"/>
                    <a:pt x="27291" y="5079"/>
                  </a:cubicBezTo>
                  <a:cubicBezTo>
                    <a:pt x="27291" y="4951"/>
                    <a:pt x="27227" y="4790"/>
                    <a:pt x="27130" y="4629"/>
                  </a:cubicBezTo>
                  <a:cubicBezTo>
                    <a:pt x="27002" y="4501"/>
                    <a:pt x="26841" y="4372"/>
                    <a:pt x="26616" y="4243"/>
                  </a:cubicBezTo>
                  <a:cubicBezTo>
                    <a:pt x="26552" y="4211"/>
                    <a:pt x="26423" y="4147"/>
                    <a:pt x="26262" y="4083"/>
                  </a:cubicBezTo>
                  <a:cubicBezTo>
                    <a:pt x="25413" y="3748"/>
                    <a:pt x="23449" y="3042"/>
                    <a:pt x="22701" y="2774"/>
                  </a:cubicBezTo>
                  <a:lnTo>
                    <a:pt x="22701" y="2774"/>
                  </a:lnTo>
                  <a:lnTo>
                    <a:pt x="23594" y="1286"/>
                  </a:lnTo>
                  <a:cubicBezTo>
                    <a:pt x="23659" y="1158"/>
                    <a:pt x="23691" y="997"/>
                    <a:pt x="23691" y="868"/>
                  </a:cubicBezTo>
                  <a:cubicBezTo>
                    <a:pt x="23691" y="579"/>
                    <a:pt x="23562" y="290"/>
                    <a:pt x="23305" y="129"/>
                  </a:cubicBezTo>
                  <a:cubicBezTo>
                    <a:pt x="23176" y="32"/>
                    <a:pt x="23016" y="0"/>
                    <a:pt x="228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62"/>
            <p:cNvSpPr/>
            <p:nvPr/>
          </p:nvSpPr>
          <p:spPr>
            <a:xfrm>
              <a:off x="1661925" y="2524225"/>
              <a:ext cx="708000" cy="1228100"/>
            </a:xfrm>
            <a:custGeom>
              <a:avLst/>
              <a:gdLst/>
              <a:ahLst/>
              <a:cxnLst/>
              <a:rect l="l" t="t" r="r" b="b"/>
              <a:pathLst>
                <a:path w="28320" h="49124" extrusionOk="0">
                  <a:moveTo>
                    <a:pt x="18530" y="1"/>
                  </a:moveTo>
                  <a:cubicBezTo>
                    <a:pt x="17262" y="1"/>
                    <a:pt x="15934" y="417"/>
                    <a:pt x="15751" y="939"/>
                  </a:cubicBezTo>
                  <a:cubicBezTo>
                    <a:pt x="15526" y="1550"/>
                    <a:pt x="15108" y="3447"/>
                    <a:pt x="15366" y="7722"/>
                  </a:cubicBezTo>
                  <a:cubicBezTo>
                    <a:pt x="15623" y="11965"/>
                    <a:pt x="15591" y="17429"/>
                    <a:pt x="15591" y="17429"/>
                  </a:cubicBezTo>
                  <a:cubicBezTo>
                    <a:pt x="15591" y="17429"/>
                    <a:pt x="13598" y="21737"/>
                    <a:pt x="12923" y="23280"/>
                  </a:cubicBezTo>
                  <a:cubicBezTo>
                    <a:pt x="12248" y="24823"/>
                    <a:pt x="1" y="43499"/>
                    <a:pt x="1" y="43499"/>
                  </a:cubicBezTo>
                  <a:lnTo>
                    <a:pt x="10158" y="49124"/>
                  </a:lnTo>
                  <a:cubicBezTo>
                    <a:pt x="10158" y="49124"/>
                    <a:pt x="13694" y="45620"/>
                    <a:pt x="15366" y="44206"/>
                  </a:cubicBezTo>
                  <a:cubicBezTo>
                    <a:pt x="17069" y="42759"/>
                    <a:pt x="28320" y="28294"/>
                    <a:pt x="28159" y="27394"/>
                  </a:cubicBezTo>
                  <a:cubicBezTo>
                    <a:pt x="27998" y="26494"/>
                    <a:pt x="23305" y="21608"/>
                    <a:pt x="23305" y="21608"/>
                  </a:cubicBezTo>
                  <a:cubicBezTo>
                    <a:pt x="23305" y="21608"/>
                    <a:pt x="22437" y="9265"/>
                    <a:pt x="22341" y="8879"/>
                  </a:cubicBezTo>
                  <a:cubicBezTo>
                    <a:pt x="22244" y="8493"/>
                    <a:pt x="20669" y="521"/>
                    <a:pt x="20669" y="521"/>
                  </a:cubicBezTo>
                  <a:cubicBezTo>
                    <a:pt x="20669" y="521"/>
                    <a:pt x="20830" y="361"/>
                    <a:pt x="19384" y="71"/>
                  </a:cubicBezTo>
                  <a:cubicBezTo>
                    <a:pt x="19112" y="23"/>
                    <a:pt x="18823" y="1"/>
                    <a:pt x="185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62"/>
            <p:cNvSpPr/>
            <p:nvPr/>
          </p:nvSpPr>
          <p:spPr>
            <a:xfrm>
              <a:off x="1745500" y="2526000"/>
              <a:ext cx="524775" cy="1109800"/>
            </a:xfrm>
            <a:custGeom>
              <a:avLst/>
              <a:gdLst/>
              <a:ahLst/>
              <a:cxnLst/>
              <a:rect l="l" t="t" r="r" b="b"/>
              <a:pathLst>
                <a:path w="20991" h="44392" extrusionOk="0">
                  <a:moveTo>
                    <a:pt x="14144" y="0"/>
                  </a:moveTo>
                  <a:lnTo>
                    <a:pt x="14144" y="0"/>
                  </a:lnTo>
                  <a:cubicBezTo>
                    <a:pt x="13276" y="161"/>
                    <a:pt x="12537" y="483"/>
                    <a:pt x="12408" y="868"/>
                  </a:cubicBezTo>
                  <a:cubicBezTo>
                    <a:pt x="12183" y="1479"/>
                    <a:pt x="11765" y="3376"/>
                    <a:pt x="12023" y="7651"/>
                  </a:cubicBezTo>
                  <a:cubicBezTo>
                    <a:pt x="12280" y="11894"/>
                    <a:pt x="12248" y="17358"/>
                    <a:pt x="12248" y="17358"/>
                  </a:cubicBezTo>
                  <a:cubicBezTo>
                    <a:pt x="12248" y="17358"/>
                    <a:pt x="12119" y="17712"/>
                    <a:pt x="11862" y="18194"/>
                  </a:cubicBezTo>
                  <a:lnTo>
                    <a:pt x="12087" y="20219"/>
                  </a:lnTo>
                  <a:lnTo>
                    <a:pt x="1" y="39892"/>
                  </a:lnTo>
                  <a:lnTo>
                    <a:pt x="7137" y="44392"/>
                  </a:lnTo>
                  <a:lnTo>
                    <a:pt x="17359" y="34009"/>
                  </a:lnTo>
                  <a:lnTo>
                    <a:pt x="18580" y="36227"/>
                  </a:lnTo>
                  <a:cubicBezTo>
                    <a:pt x="19416" y="35166"/>
                    <a:pt x="20219" y="34074"/>
                    <a:pt x="20991" y="33045"/>
                  </a:cubicBezTo>
                  <a:cubicBezTo>
                    <a:pt x="20444" y="28995"/>
                    <a:pt x="20027" y="25234"/>
                    <a:pt x="20316" y="24559"/>
                  </a:cubicBezTo>
                  <a:cubicBezTo>
                    <a:pt x="20927" y="22984"/>
                    <a:pt x="19544" y="21762"/>
                    <a:pt x="17680" y="20219"/>
                  </a:cubicBezTo>
                  <a:cubicBezTo>
                    <a:pt x="15816" y="18644"/>
                    <a:pt x="16555" y="16651"/>
                    <a:pt x="16555" y="16651"/>
                  </a:cubicBezTo>
                  <a:lnTo>
                    <a:pt x="14112" y="14015"/>
                  </a:lnTo>
                  <a:cubicBezTo>
                    <a:pt x="14112" y="14015"/>
                    <a:pt x="14273" y="5497"/>
                    <a:pt x="14112" y="2090"/>
                  </a:cubicBezTo>
                  <a:cubicBezTo>
                    <a:pt x="14080" y="1543"/>
                    <a:pt x="14112" y="836"/>
                    <a:pt x="1414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62"/>
            <p:cNvSpPr/>
            <p:nvPr/>
          </p:nvSpPr>
          <p:spPr>
            <a:xfrm>
              <a:off x="1745500" y="2598325"/>
              <a:ext cx="511925" cy="1037475"/>
            </a:xfrm>
            <a:custGeom>
              <a:avLst/>
              <a:gdLst/>
              <a:ahLst/>
              <a:cxnLst/>
              <a:rect l="l" t="t" r="r" b="b"/>
              <a:pathLst>
                <a:path w="20477" h="41499" extrusionOk="0">
                  <a:moveTo>
                    <a:pt x="14144" y="0"/>
                  </a:moveTo>
                  <a:cubicBezTo>
                    <a:pt x="13566" y="129"/>
                    <a:pt x="13083" y="290"/>
                    <a:pt x="12633" y="483"/>
                  </a:cubicBezTo>
                  <a:lnTo>
                    <a:pt x="12601" y="483"/>
                  </a:lnTo>
                  <a:cubicBezTo>
                    <a:pt x="12473" y="515"/>
                    <a:pt x="12376" y="579"/>
                    <a:pt x="12248" y="643"/>
                  </a:cubicBezTo>
                  <a:cubicBezTo>
                    <a:pt x="12215" y="1093"/>
                    <a:pt x="12215" y="1608"/>
                    <a:pt x="12215" y="2186"/>
                  </a:cubicBezTo>
                  <a:cubicBezTo>
                    <a:pt x="12215" y="2926"/>
                    <a:pt x="12215" y="3761"/>
                    <a:pt x="12280" y="4726"/>
                  </a:cubicBezTo>
                  <a:cubicBezTo>
                    <a:pt x="12505" y="8037"/>
                    <a:pt x="12537" y="12087"/>
                    <a:pt x="12537" y="13726"/>
                  </a:cubicBezTo>
                  <a:cubicBezTo>
                    <a:pt x="12537" y="14208"/>
                    <a:pt x="12537" y="14498"/>
                    <a:pt x="12537" y="14498"/>
                  </a:cubicBezTo>
                  <a:lnTo>
                    <a:pt x="12505" y="14594"/>
                  </a:lnTo>
                  <a:cubicBezTo>
                    <a:pt x="12505" y="14594"/>
                    <a:pt x="12376" y="14851"/>
                    <a:pt x="12183" y="15301"/>
                  </a:cubicBezTo>
                  <a:cubicBezTo>
                    <a:pt x="12087" y="15430"/>
                    <a:pt x="12023" y="15623"/>
                    <a:pt x="11926" y="15815"/>
                  </a:cubicBezTo>
                  <a:lnTo>
                    <a:pt x="12087" y="17326"/>
                  </a:lnTo>
                  <a:lnTo>
                    <a:pt x="1" y="36999"/>
                  </a:lnTo>
                  <a:lnTo>
                    <a:pt x="7137" y="41499"/>
                  </a:lnTo>
                  <a:lnTo>
                    <a:pt x="16973" y="31534"/>
                  </a:lnTo>
                  <a:cubicBezTo>
                    <a:pt x="16941" y="31502"/>
                    <a:pt x="16941" y="31502"/>
                    <a:pt x="16941" y="31502"/>
                  </a:cubicBezTo>
                  <a:cubicBezTo>
                    <a:pt x="16362" y="30538"/>
                    <a:pt x="15976" y="29895"/>
                    <a:pt x="15944" y="29863"/>
                  </a:cubicBezTo>
                  <a:lnTo>
                    <a:pt x="20477" y="25877"/>
                  </a:lnTo>
                  <a:cubicBezTo>
                    <a:pt x="20316" y="24462"/>
                    <a:pt x="20219" y="23273"/>
                    <a:pt x="20219" y="22502"/>
                  </a:cubicBezTo>
                  <a:cubicBezTo>
                    <a:pt x="20219" y="22084"/>
                    <a:pt x="20252" y="21794"/>
                    <a:pt x="20316" y="21666"/>
                  </a:cubicBezTo>
                  <a:cubicBezTo>
                    <a:pt x="20412" y="21409"/>
                    <a:pt x="20444" y="21151"/>
                    <a:pt x="20444" y="20926"/>
                  </a:cubicBezTo>
                  <a:cubicBezTo>
                    <a:pt x="20477" y="19673"/>
                    <a:pt x="19223" y="18612"/>
                    <a:pt x="17680" y="17326"/>
                  </a:cubicBezTo>
                  <a:cubicBezTo>
                    <a:pt x="16651" y="16458"/>
                    <a:pt x="16426" y="15462"/>
                    <a:pt x="16426" y="14723"/>
                  </a:cubicBezTo>
                  <a:cubicBezTo>
                    <a:pt x="16426" y="14144"/>
                    <a:pt x="16555" y="13758"/>
                    <a:pt x="16555" y="13758"/>
                  </a:cubicBezTo>
                  <a:lnTo>
                    <a:pt x="14112" y="11122"/>
                  </a:lnTo>
                  <a:cubicBezTo>
                    <a:pt x="14112" y="11122"/>
                    <a:pt x="14176" y="7329"/>
                    <a:pt x="14176" y="3793"/>
                  </a:cubicBezTo>
                  <a:cubicBezTo>
                    <a:pt x="14176" y="2411"/>
                    <a:pt x="14176" y="1061"/>
                    <a:pt x="141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62"/>
            <p:cNvSpPr/>
            <p:nvPr/>
          </p:nvSpPr>
          <p:spPr>
            <a:xfrm>
              <a:off x="1655500" y="2517150"/>
              <a:ext cx="716850" cy="1242100"/>
            </a:xfrm>
            <a:custGeom>
              <a:avLst/>
              <a:gdLst/>
              <a:ahLst/>
              <a:cxnLst/>
              <a:rect l="l" t="t" r="r" b="b"/>
              <a:pathLst>
                <a:path w="28674" h="49684" extrusionOk="0">
                  <a:moveTo>
                    <a:pt x="18741" y="547"/>
                  </a:moveTo>
                  <a:cubicBezTo>
                    <a:pt x="19062" y="547"/>
                    <a:pt x="19319" y="579"/>
                    <a:pt x="19608" y="612"/>
                  </a:cubicBezTo>
                  <a:cubicBezTo>
                    <a:pt x="20155" y="740"/>
                    <a:pt x="20476" y="837"/>
                    <a:pt x="20605" y="901"/>
                  </a:cubicBezTo>
                  <a:lnTo>
                    <a:pt x="20680" y="926"/>
                  </a:lnTo>
                  <a:lnTo>
                    <a:pt x="20680" y="926"/>
                  </a:lnTo>
                  <a:cubicBezTo>
                    <a:pt x="20746" y="1266"/>
                    <a:pt x="21097" y="3063"/>
                    <a:pt x="21473" y="4887"/>
                  </a:cubicBezTo>
                  <a:cubicBezTo>
                    <a:pt x="21666" y="5915"/>
                    <a:pt x="21859" y="6944"/>
                    <a:pt x="22019" y="7748"/>
                  </a:cubicBezTo>
                  <a:cubicBezTo>
                    <a:pt x="22116" y="8133"/>
                    <a:pt x="22180" y="8487"/>
                    <a:pt x="22244" y="8744"/>
                  </a:cubicBezTo>
                  <a:cubicBezTo>
                    <a:pt x="22276" y="9001"/>
                    <a:pt x="22309" y="9162"/>
                    <a:pt x="22341" y="9226"/>
                  </a:cubicBezTo>
                  <a:cubicBezTo>
                    <a:pt x="22341" y="9226"/>
                    <a:pt x="22341" y="9323"/>
                    <a:pt x="22373" y="9419"/>
                  </a:cubicBezTo>
                  <a:cubicBezTo>
                    <a:pt x="22469" y="10319"/>
                    <a:pt x="22694" y="13469"/>
                    <a:pt x="22887" y="16362"/>
                  </a:cubicBezTo>
                  <a:cubicBezTo>
                    <a:pt x="22984" y="17809"/>
                    <a:pt x="23080" y="19191"/>
                    <a:pt x="23177" y="20220"/>
                  </a:cubicBezTo>
                  <a:cubicBezTo>
                    <a:pt x="23241" y="21248"/>
                    <a:pt x="23273" y="21923"/>
                    <a:pt x="23273" y="21923"/>
                  </a:cubicBezTo>
                  <a:cubicBezTo>
                    <a:pt x="23273" y="21988"/>
                    <a:pt x="23305" y="22052"/>
                    <a:pt x="23369" y="22084"/>
                  </a:cubicBezTo>
                  <a:cubicBezTo>
                    <a:pt x="23369" y="22084"/>
                    <a:pt x="23659" y="22373"/>
                    <a:pt x="24077" y="22856"/>
                  </a:cubicBezTo>
                  <a:cubicBezTo>
                    <a:pt x="24752" y="23563"/>
                    <a:pt x="25748" y="24656"/>
                    <a:pt x="26584" y="25620"/>
                  </a:cubicBezTo>
                  <a:cubicBezTo>
                    <a:pt x="27034" y="26134"/>
                    <a:pt x="27387" y="26584"/>
                    <a:pt x="27677" y="26970"/>
                  </a:cubicBezTo>
                  <a:cubicBezTo>
                    <a:pt x="27837" y="27163"/>
                    <a:pt x="27934" y="27324"/>
                    <a:pt x="28030" y="27452"/>
                  </a:cubicBezTo>
                  <a:cubicBezTo>
                    <a:pt x="28080" y="27576"/>
                    <a:pt x="28129" y="27662"/>
                    <a:pt x="28150" y="27709"/>
                  </a:cubicBezTo>
                  <a:lnTo>
                    <a:pt x="28127" y="27709"/>
                  </a:lnTo>
                  <a:cubicBezTo>
                    <a:pt x="28127" y="27742"/>
                    <a:pt x="28062" y="27870"/>
                    <a:pt x="27998" y="28031"/>
                  </a:cubicBezTo>
                  <a:cubicBezTo>
                    <a:pt x="27645" y="28706"/>
                    <a:pt x="26777" y="29992"/>
                    <a:pt x="25652" y="31535"/>
                  </a:cubicBezTo>
                  <a:cubicBezTo>
                    <a:pt x="23948" y="33849"/>
                    <a:pt x="21698" y="36806"/>
                    <a:pt x="19705" y="39281"/>
                  </a:cubicBezTo>
                  <a:cubicBezTo>
                    <a:pt x="18708" y="40535"/>
                    <a:pt x="17776" y="41660"/>
                    <a:pt x="17037" y="42560"/>
                  </a:cubicBezTo>
                  <a:cubicBezTo>
                    <a:pt x="16298" y="43428"/>
                    <a:pt x="15719" y="44039"/>
                    <a:pt x="15462" y="44264"/>
                  </a:cubicBezTo>
                  <a:cubicBezTo>
                    <a:pt x="13957" y="45541"/>
                    <a:pt x="11024" y="48423"/>
                    <a:pt x="10359" y="49079"/>
                  </a:cubicBezTo>
                  <a:lnTo>
                    <a:pt x="10359" y="49079"/>
                  </a:lnTo>
                  <a:lnTo>
                    <a:pt x="627" y="43690"/>
                  </a:lnTo>
                  <a:lnTo>
                    <a:pt x="627" y="43690"/>
                  </a:lnTo>
                  <a:cubicBezTo>
                    <a:pt x="1267" y="42712"/>
                    <a:pt x="3940" y="38627"/>
                    <a:pt x="6686" y="34395"/>
                  </a:cubicBezTo>
                  <a:cubicBezTo>
                    <a:pt x="8262" y="31985"/>
                    <a:pt x="9869" y="29509"/>
                    <a:pt x="11090" y="27517"/>
                  </a:cubicBezTo>
                  <a:cubicBezTo>
                    <a:pt x="11733" y="26552"/>
                    <a:pt x="12247" y="25684"/>
                    <a:pt x="12665" y="25009"/>
                  </a:cubicBezTo>
                  <a:cubicBezTo>
                    <a:pt x="13051" y="24366"/>
                    <a:pt x="13308" y="23916"/>
                    <a:pt x="13437" y="23691"/>
                  </a:cubicBezTo>
                  <a:cubicBezTo>
                    <a:pt x="13758" y="22920"/>
                    <a:pt x="14433" y="21441"/>
                    <a:pt x="15012" y="20188"/>
                  </a:cubicBezTo>
                  <a:cubicBezTo>
                    <a:pt x="15301" y="19545"/>
                    <a:pt x="15590" y="18966"/>
                    <a:pt x="15783" y="18548"/>
                  </a:cubicBezTo>
                  <a:cubicBezTo>
                    <a:pt x="15976" y="18098"/>
                    <a:pt x="16105" y="17841"/>
                    <a:pt x="16105" y="17841"/>
                  </a:cubicBezTo>
                  <a:lnTo>
                    <a:pt x="16137" y="17745"/>
                  </a:lnTo>
                  <a:cubicBezTo>
                    <a:pt x="16137" y="17745"/>
                    <a:pt x="16137" y="17455"/>
                    <a:pt x="16137" y="16973"/>
                  </a:cubicBezTo>
                  <a:cubicBezTo>
                    <a:pt x="16137" y="15334"/>
                    <a:pt x="16105" y="11284"/>
                    <a:pt x="15880" y="7973"/>
                  </a:cubicBezTo>
                  <a:cubicBezTo>
                    <a:pt x="15815" y="7008"/>
                    <a:pt x="15815" y="6173"/>
                    <a:pt x="15815" y="5433"/>
                  </a:cubicBezTo>
                  <a:cubicBezTo>
                    <a:pt x="15815" y="2958"/>
                    <a:pt x="16105" y="1737"/>
                    <a:pt x="16265" y="1287"/>
                  </a:cubicBezTo>
                  <a:cubicBezTo>
                    <a:pt x="16265" y="1254"/>
                    <a:pt x="16330" y="1158"/>
                    <a:pt x="16490" y="1062"/>
                  </a:cubicBezTo>
                  <a:cubicBezTo>
                    <a:pt x="16683" y="933"/>
                    <a:pt x="17037" y="804"/>
                    <a:pt x="17455" y="708"/>
                  </a:cubicBezTo>
                  <a:cubicBezTo>
                    <a:pt x="17841" y="612"/>
                    <a:pt x="18291" y="547"/>
                    <a:pt x="18741" y="547"/>
                  </a:cubicBezTo>
                  <a:close/>
                  <a:moveTo>
                    <a:pt x="18741" y="1"/>
                  </a:moveTo>
                  <a:cubicBezTo>
                    <a:pt x="18098" y="1"/>
                    <a:pt x="17423" y="129"/>
                    <a:pt x="16908" y="290"/>
                  </a:cubicBezTo>
                  <a:cubicBezTo>
                    <a:pt x="16619" y="387"/>
                    <a:pt x="16394" y="483"/>
                    <a:pt x="16201" y="612"/>
                  </a:cubicBezTo>
                  <a:cubicBezTo>
                    <a:pt x="16008" y="772"/>
                    <a:pt x="15848" y="901"/>
                    <a:pt x="15751" y="1126"/>
                  </a:cubicBezTo>
                  <a:cubicBezTo>
                    <a:pt x="15558" y="1640"/>
                    <a:pt x="15269" y="2926"/>
                    <a:pt x="15269" y="5433"/>
                  </a:cubicBezTo>
                  <a:cubicBezTo>
                    <a:pt x="15269" y="6173"/>
                    <a:pt x="15301" y="7040"/>
                    <a:pt x="15365" y="8005"/>
                  </a:cubicBezTo>
                  <a:cubicBezTo>
                    <a:pt x="15558" y="11316"/>
                    <a:pt x="15590" y="15334"/>
                    <a:pt x="15590" y="16973"/>
                  </a:cubicBezTo>
                  <a:cubicBezTo>
                    <a:pt x="15590" y="17362"/>
                    <a:pt x="15590" y="17605"/>
                    <a:pt x="15590" y="17684"/>
                  </a:cubicBezTo>
                  <a:lnTo>
                    <a:pt x="15590" y="17684"/>
                  </a:lnTo>
                  <a:cubicBezTo>
                    <a:pt x="15329" y="18236"/>
                    <a:pt x="13547" y="22008"/>
                    <a:pt x="12922" y="23466"/>
                  </a:cubicBezTo>
                  <a:cubicBezTo>
                    <a:pt x="12858" y="23627"/>
                    <a:pt x="12601" y="24109"/>
                    <a:pt x="12215" y="24752"/>
                  </a:cubicBezTo>
                  <a:cubicBezTo>
                    <a:pt x="10801" y="27034"/>
                    <a:pt x="7779" y="31760"/>
                    <a:pt x="5079" y="35906"/>
                  </a:cubicBezTo>
                  <a:cubicBezTo>
                    <a:pt x="3729" y="37996"/>
                    <a:pt x="2476" y="39924"/>
                    <a:pt x="1543" y="41339"/>
                  </a:cubicBezTo>
                  <a:cubicBezTo>
                    <a:pt x="1093" y="42046"/>
                    <a:pt x="708" y="42624"/>
                    <a:pt x="450" y="43010"/>
                  </a:cubicBezTo>
                  <a:cubicBezTo>
                    <a:pt x="193" y="43396"/>
                    <a:pt x="33" y="43621"/>
                    <a:pt x="33" y="43621"/>
                  </a:cubicBezTo>
                  <a:cubicBezTo>
                    <a:pt x="0" y="43685"/>
                    <a:pt x="0" y="43782"/>
                    <a:pt x="0" y="43846"/>
                  </a:cubicBezTo>
                  <a:cubicBezTo>
                    <a:pt x="33" y="43910"/>
                    <a:pt x="65" y="43974"/>
                    <a:pt x="129" y="44007"/>
                  </a:cubicBezTo>
                  <a:lnTo>
                    <a:pt x="10287" y="49664"/>
                  </a:lnTo>
                  <a:cubicBezTo>
                    <a:pt x="10322" y="49676"/>
                    <a:pt x="10362" y="49683"/>
                    <a:pt x="10402" y="49683"/>
                  </a:cubicBezTo>
                  <a:cubicBezTo>
                    <a:pt x="10473" y="49683"/>
                    <a:pt x="10547" y="49661"/>
                    <a:pt x="10608" y="49600"/>
                  </a:cubicBezTo>
                  <a:cubicBezTo>
                    <a:pt x="10608" y="49600"/>
                    <a:pt x="10833" y="49375"/>
                    <a:pt x="11187" y="49021"/>
                  </a:cubicBezTo>
                  <a:cubicBezTo>
                    <a:pt x="12247" y="47993"/>
                    <a:pt x="14562" y="45742"/>
                    <a:pt x="15815" y="44682"/>
                  </a:cubicBezTo>
                  <a:cubicBezTo>
                    <a:pt x="16040" y="44489"/>
                    <a:pt x="16394" y="44103"/>
                    <a:pt x="16876" y="43557"/>
                  </a:cubicBezTo>
                  <a:cubicBezTo>
                    <a:pt x="18516" y="41724"/>
                    <a:pt x="21441" y="38028"/>
                    <a:pt x="23980" y="34685"/>
                  </a:cubicBezTo>
                  <a:cubicBezTo>
                    <a:pt x="25234" y="33013"/>
                    <a:pt x="26391" y="31406"/>
                    <a:pt x="27259" y="30184"/>
                  </a:cubicBezTo>
                  <a:cubicBezTo>
                    <a:pt x="27677" y="29574"/>
                    <a:pt x="28030" y="29027"/>
                    <a:pt x="28255" y="28642"/>
                  </a:cubicBezTo>
                  <a:cubicBezTo>
                    <a:pt x="28384" y="28417"/>
                    <a:pt x="28480" y="28256"/>
                    <a:pt x="28545" y="28095"/>
                  </a:cubicBezTo>
                  <a:cubicBezTo>
                    <a:pt x="28577" y="28031"/>
                    <a:pt x="28609" y="27967"/>
                    <a:pt x="28641" y="27902"/>
                  </a:cubicBezTo>
                  <a:cubicBezTo>
                    <a:pt x="28673" y="27838"/>
                    <a:pt x="28673" y="27774"/>
                    <a:pt x="28673" y="27709"/>
                  </a:cubicBezTo>
                  <a:lnTo>
                    <a:pt x="28673" y="27645"/>
                  </a:lnTo>
                  <a:cubicBezTo>
                    <a:pt x="28641" y="27452"/>
                    <a:pt x="28512" y="27259"/>
                    <a:pt x="28384" y="27034"/>
                  </a:cubicBezTo>
                  <a:cubicBezTo>
                    <a:pt x="27837" y="26231"/>
                    <a:pt x="26712" y="24913"/>
                    <a:pt x="25684" y="23788"/>
                  </a:cubicBezTo>
                  <a:cubicBezTo>
                    <a:pt x="24804" y="22826"/>
                    <a:pt x="24019" y="21982"/>
                    <a:pt x="23810" y="21757"/>
                  </a:cubicBezTo>
                  <a:lnTo>
                    <a:pt x="23810" y="21757"/>
                  </a:lnTo>
                  <a:cubicBezTo>
                    <a:pt x="23764" y="21131"/>
                    <a:pt x="23567" y="18418"/>
                    <a:pt x="23369" y="15655"/>
                  </a:cubicBezTo>
                  <a:cubicBezTo>
                    <a:pt x="23273" y="14080"/>
                    <a:pt x="23144" y="12505"/>
                    <a:pt x="23048" y="11284"/>
                  </a:cubicBezTo>
                  <a:cubicBezTo>
                    <a:pt x="23016" y="10673"/>
                    <a:pt x="22984" y="10158"/>
                    <a:pt x="22919" y="9805"/>
                  </a:cubicBezTo>
                  <a:cubicBezTo>
                    <a:pt x="22919" y="9612"/>
                    <a:pt x="22919" y="9451"/>
                    <a:pt x="22887" y="9355"/>
                  </a:cubicBezTo>
                  <a:cubicBezTo>
                    <a:pt x="22887" y="9291"/>
                    <a:pt x="22887" y="9226"/>
                    <a:pt x="22887" y="9194"/>
                  </a:cubicBezTo>
                  <a:lnTo>
                    <a:pt x="22855" y="9098"/>
                  </a:lnTo>
                  <a:cubicBezTo>
                    <a:pt x="22855" y="9066"/>
                    <a:pt x="22823" y="8873"/>
                    <a:pt x="22759" y="8648"/>
                  </a:cubicBezTo>
                  <a:cubicBezTo>
                    <a:pt x="22566" y="7748"/>
                    <a:pt x="22180" y="5787"/>
                    <a:pt x="21826" y="4019"/>
                  </a:cubicBezTo>
                  <a:cubicBezTo>
                    <a:pt x="21666" y="3151"/>
                    <a:pt x="21505" y="2347"/>
                    <a:pt x="21376" y="1737"/>
                  </a:cubicBezTo>
                  <a:cubicBezTo>
                    <a:pt x="21248" y="1126"/>
                    <a:pt x="21184" y="772"/>
                    <a:pt x="21184" y="772"/>
                  </a:cubicBezTo>
                  <a:lnTo>
                    <a:pt x="21182" y="772"/>
                  </a:lnTo>
                  <a:lnTo>
                    <a:pt x="21182" y="772"/>
                  </a:lnTo>
                  <a:cubicBezTo>
                    <a:pt x="21173" y="660"/>
                    <a:pt x="21114" y="577"/>
                    <a:pt x="21055" y="547"/>
                  </a:cubicBezTo>
                  <a:cubicBezTo>
                    <a:pt x="20959" y="451"/>
                    <a:pt x="20862" y="387"/>
                    <a:pt x="20637" y="322"/>
                  </a:cubicBezTo>
                  <a:cubicBezTo>
                    <a:pt x="20444" y="258"/>
                    <a:pt x="20155" y="194"/>
                    <a:pt x="19705" y="97"/>
                  </a:cubicBezTo>
                  <a:cubicBezTo>
                    <a:pt x="19383" y="33"/>
                    <a:pt x="19062" y="1"/>
                    <a:pt x="187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62"/>
            <p:cNvSpPr/>
            <p:nvPr/>
          </p:nvSpPr>
          <p:spPr>
            <a:xfrm>
              <a:off x="2159350" y="2939125"/>
              <a:ext cx="140675" cy="185600"/>
            </a:xfrm>
            <a:custGeom>
              <a:avLst/>
              <a:gdLst/>
              <a:ahLst/>
              <a:cxnLst/>
              <a:rect l="l" t="t" r="r" b="b"/>
              <a:pathLst>
                <a:path w="5627" h="7424" extrusionOk="0">
                  <a:moveTo>
                    <a:pt x="934" y="0"/>
                  </a:moveTo>
                  <a:cubicBezTo>
                    <a:pt x="442" y="0"/>
                    <a:pt x="1" y="126"/>
                    <a:pt x="1" y="126"/>
                  </a:cubicBezTo>
                  <a:cubicBezTo>
                    <a:pt x="1" y="126"/>
                    <a:pt x="1" y="2859"/>
                    <a:pt x="1319" y="4530"/>
                  </a:cubicBezTo>
                  <a:cubicBezTo>
                    <a:pt x="2637" y="6169"/>
                    <a:pt x="5626" y="7423"/>
                    <a:pt x="5626" y="7423"/>
                  </a:cubicBezTo>
                  <a:cubicBezTo>
                    <a:pt x="5626" y="7423"/>
                    <a:pt x="4726" y="5269"/>
                    <a:pt x="4598" y="4626"/>
                  </a:cubicBezTo>
                  <a:cubicBezTo>
                    <a:pt x="4469" y="3984"/>
                    <a:pt x="3569" y="3534"/>
                    <a:pt x="3055" y="2634"/>
                  </a:cubicBezTo>
                  <a:cubicBezTo>
                    <a:pt x="2540" y="1733"/>
                    <a:pt x="1962" y="319"/>
                    <a:pt x="1962" y="319"/>
                  </a:cubicBezTo>
                  <a:cubicBezTo>
                    <a:pt x="1700" y="71"/>
                    <a:pt x="1302" y="0"/>
                    <a:pt x="93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62"/>
            <p:cNvSpPr/>
            <p:nvPr/>
          </p:nvSpPr>
          <p:spPr>
            <a:xfrm>
              <a:off x="2152925" y="2932625"/>
              <a:ext cx="154325" cy="199000"/>
            </a:xfrm>
            <a:custGeom>
              <a:avLst/>
              <a:gdLst/>
              <a:ahLst/>
              <a:cxnLst/>
              <a:rect l="l" t="t" r="r" b="b"/>
              <a:pathLst>
                <a:path w="6173" h="7960" extrusionOk="0">
                  <a:moveTo>
                    <a:pt x="1158" y="547"/>
                  </a:moveTo>
                  <a:cubicBezTo>
                    <a:pt x="1459" y="547"/>
                    <a:pt x="1789" y="603"/>
                    <a:pt x="1988" y="769"/>
                  </a:cubicBezTo>
                  <a:lnTo>
                    <a:pt x="1988" y="769"/>
                  </a:lnTo>
                  <a:cubicBezTo>
                    <a:pt x="2106" y="1047"/>
                    <a:pt x="2609" y="2207"/>
                    <a:pt x="3087" y="3022"/>
                  </a:cubicBezTo>
                  <a:cubicBezTo>
                    <a:pt x="3376" y="3504"/>
                    <a:pt x="3730" y="3858"/>
                    <a:pt x="4051" y="4179"/>
                  </a:cubicBezTo>
                  <a:cubicBezTo>
                    <a:pt x="4212" y="4308"/>
                    <a:pt x="4340" y="4469"/>
                    <a:pt x="4437" y="4597"/>
                  </a:cubicBezTo>
                  <a:cubicBezTo>
                    <a:pt x="4533" y="4726"/>
                    <a:pt x="4597" y="4822"/>
                    <a:pt x="4597" y="4919"/>
                  </a:cubicBezTo>
                  <a:cubicBezTo>
                    <a:pt x="4630" y="5111"/>
                    <a:pt x="4726" y="5369"/>
                    <a:pt x="4822" y="5690"/>
                  </a:cubicBezTo>
                  <a:cubicBezTo>
                    <a:pt x="4999" y="6166"/>
                    <a:pt x="5223" y="6747"/>
                    <a:pt x="5390" y="7176"/>
                  </a:cubicBezTo>
                  <a:lnTo>
                    <a:pt x="5390" y="7176"/>
                  </a:lnTo>
                  <a:cubicBezTo>
                    <a:pt x="5028" y="6998"/>
                    <a:pt x="4537" y="6740"/>
                    <a:pt x="4019" y="6429"/>
                  </a:cubicBezTo>
                  <a:cubicBezTo>
                    <a:pt x="3183" y="5947"/>
                    <a:pt x="2315" y="5304"/>
                    <a:pt x="1769" y="4597"/>
                  </a:cubicBezTo>
                  <a:cubicBezTo>
                    <a:pt x="1190" y="3858"/>
                    <a:pt x="869" y="2829"/>
                    <a:pt x="708" y="1993"/>
                  </a:cubicBezTo>
                  <a:cubicBezTo>
                    <a:pt x="595" y="1385"/>
                    <a:pt x="562" y="871"/>
                    <a:pt x="552" y="596"/>
                  </a:cubicBezTo>
                  <a:lnTo>
                    <a:pt x="552" y="596"/>
                  </a:lnTo>
                  <a:cubicBezTo>
                    <a:pt x="704" y="570"/>
                    <a:pt x="925" y="547"/>
                    <a:pt x="1158" y="547"/>
                  </a:cubicBezTo>
                  <a:close/>
                  <a:moveTo>
                    <a:pt x="1158" y="1"/>
                  </a:moveTo>
                  <a:cubicBezTo>
                    <a:pt x="644" y="1"/>
                    <a:pt x="226" y="129"/>
                    <a:pt x="194" y="129"/>
                  </a:cubicBezTo>
                  <a:cubicBezTo>
                    <a:pt x="97" y="161"/>
                    <a:pt x="33" y="226"/>
                    <a:pt x="1" y="322"/>
                  </a:cubicBezTo>
                  <a:lnTo>
                    <a:pt x="1" y="386"/>
                  </a:lnTo>
                  <a:cubicBezTo>
                    <a:pt x="1" y="483"/>
                    <a:pt x="1" y="1190"/>
                    <a:pt x="162" y="2090"/>
                  </a:cubicBezTo>
                  <a:cubicBezTo>
                    <a:pt x="354" y="2990"/>
                    <a:pt x="676" y="4083"/>
                    <a:pt x="1351" y="4951"/>
                  </a:cubicBezTo>
                  <a:cubicBezTo>
                    <a:pt x="2058" y="5819"/>
                    <a:pt x="3151" y="6558"/>
                    <a:pt x="4083" y="7104"/>
                  </a:cubicBezTo>
                  <a:cubicBezTo>
                    <a:pt x="5015" y="7619"/>
                    <a:pt x="5787" y="7940"/>
                    <a:pt x="5787" y="7940"/>
                  </a:cubicBezTo>
                  <a:cubicBezTo>
                    <a:pt x="5822" y="7952"/>
                    <a:pt x="5857" y="7959"/>
                    <a:pt x="5893" y="7959"/>
                  </a:cubicBezTo>
                  <a:cubicBezTo>
                    <a:pt x="5954" y="7959"/>
                    <a:pt x="6015" y="7937"/>
                    <a:pt x="6076" y="7876"/>
                  </a:cubicBezTo>
                  <a:cubicBezTo>
                    <a:pt x="6140" y="7812"/>
                    <a:pt x="6173" y="7683"/>
                    <a:pt x="6140" y="7587"/>
                  </a:cubicBezTo>
                  <a:cubicBezTo>
                    <a:pt x="6140" y="7587"/>
                    <a:pt x="5915" y="7040"/>
                    <a:pt x="5690" y="6429"/>
                  </a:cubicBezTo>
                  <a:cubicBezTo>
                    <a:pt x="5562" y="6108"/>
                    <a:pt x="5433" y="5787"/>
                    <a:pt x="5337" y="5497"/>
                  </a:cubicBezTo>
                  <a:cubicBezTo>
                    <a:pt x="5240" y="5208"/>
                    <a:pt x="5144" y="4951"/>
                    <a:pt x="5144" y="4822"/>
                  </a:cubicBezTo>
                  <a:cubicBezTo>
                    <a:pt x="5080" y="4597"/>
                    <a:pt x="4983" y="4436"/>
                    <a:pt x="4855" y="4244"/>
                  </a:cubicBezTo>
                  <a:cubicBezTo>
                    <a:pt x="4469" y="3761"/>
                    <a:pt x="3890" y="3376"/>
                    <a:pt x="3537" y="2765"/>
                  </a:cubicBezTo>
                  <a:cubicBezTo>
                    <a:pt x="3280" y="2315"/>
                    <a:pt x="3022" y="1768"/>
                    <a:pt x="2829" y="1286"/>
                  </a:cubicBezTo>
                  <a:cubicBezTo>
                    <a:pt x="2701" y="1061"/>
                    <a:pt x="2637" y="868"/>
                    <a:pt x="2572" y="708"/>
                  </a:cubicBezTo>
                  <a:cubicBezTo>
                    <a:pt x="2508" y="579"/>
                    <a:pt x="2476" y="483"/>
                    <a:pt x="2476" y="483"/>
                  </a:cubicBezTo>
                  <a:lnTo>
                    <a:pt x="2412" y="386"/>
                  </a:lnTo>
                  <a:cubicBezTo>
                    <a:pt x="2026" y="65"/>
                    <a:pt x="1544" y="1"/>
                    <a:pt x="11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62"/>
            <p:cNvSpPr/>
            <p:nvPr/>
          </p:nvSpPr>
          <p:spPr>
            <a:xfrm>
              <a:off x="2144100" y="3174525"/>
              <a:ext cx="314225" cy="554975"/>
            </a:xfrm>
            <a:custGeom>
              <a:avLst/>
              <a:gdLst/>
              <a:ahLst/>
              <a:cxnLst/>
              <a:rect l="l" t="t" r="r" b="b"/>
              <a:pathLst>
                <a:path w="12569" h="22199" extrusionOk="0">
                  <a:moveTo>
                    <a:pt x="7683" y="0"/>
                  </a:moveTo>
                  <a:lnTo>
                    <a:pt x="0" y="6815"/>
                  </a:lnTo>
                  <a:cubicBezTo>
                    <a:pt x="0" y="6815"/>
                    <a:pt x="3118" y="11861"/>
                    <a:pt x="4565" y="14754"/>
                  </a:cubicBezTo>
                  <a:cubicBezTo>
                    <a:pt x="6043" y="17679"/>
                    <a:pt x="8004" y="21923"/>
                    <a:pt x="9676" y="22180"/>
                  </a:cubicBezTo>
                  <a:cubicBezTo>
                    <a:pt x="9758" y="22192"/>
                    <a:pt x="9839" y="22198"/>
                    <a:pt x="9918" y="22198"/>
                  </a:cubicBezTo>
                  <a:cubicBezTo>
                    <a:pt x="11474" y="22198"/>
                    <a:pt x="12380" y="19885"/>
                    <a:pt x="12472" y="18997"/>
                  </a:cubicBezTo>
                  <a:cubicBezTo>
                    <a:pt x="12569" y="18065"/>
                    <a:pt x="11186" y="16297"/>
                    <a:pt x="10640" y="12504"/>
                  </a:cubicBezTo>
                  <a:cubicBezTo>
                    <a:pt x="10061" y="8711"/>
                    <a:pt x="8872" y="1382"/>
                    <a:pt x="8872" y="1382"/>
                  </a:cubicBezTo>
                  <a:lnTo>
                    <a:pt x="768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62"/>
            <p:cNvSpPr/>
            <p:nvPr/>
          </p:nvSpPr>
          <p:spPr>
            <a:xfrm>
              <a:off x="2144100" y="3245225"/>
              <a:ext cx="167175" cy="374525"/>
            </a:xfrm>
            <a:custGeom>
              <a:avLst/>
              <a:gdLst/>
              <a:ahLst/>
              <a:cxnLst/>
              <a:rect l="l" t="t" r="r" b="b"/>
              <a:pathLst>
                <a:path w="6687" h="14981" extrusionOk="0">
                  <a:moveTo>
                    <a:pt x="4533" y="1"/>
                  </a:moveTo>
                  <a:lnTo>
                    <a:pt x="0" y="3987"/>
                  </a:lnTo>
                  <a:cubicBezTo>
                    <a:pt x="0" y="3987"/>
                    <a:pt x="418" y="4662"/>
                    <a:pt x="1029" y="5658"/>
                  </a:cubicBezTo>
                  <a:lnTo>
                    <a:pt x="1415" y="5240"/>
                  </a:lnTo>
                  <a:lnTo>
                    <a:pt x="6686" y="14980"/>
                  </a:lnTo>
                  <a:cubicBezTo>
                    <a:pt x="6686" y="14980"/>
                    <a:pt x="5143" y="5690"/>
                    <a:pt x="45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62"/>
            <p:cNvSpPr/>
            <p:nvPr/>
          </p:nvSpPr>
          <p:spPr>
            <a:xfrm>
              <a:off x="2169800" y="3376225"/>
              <a:ext cx="141475" cy="243525"/>
            </a:xfrm>
            <a:custGeom>
              <a:avLst/>
              <a:gdLst/>
              <a:ahLst/>
              <a:cxnLst/>
              <a:rect l="l" t="t" r="r" b="b"/>
              <a:pathLst>
                <a:path w="5659" h="9741" extrusionOk="0">
                  <a:moveTo>
                    <a:pt x="5658" y="9740"/>
                  </a:moveTo>
                  <a:lnTo>
                    <a:pt x="387" y="0"/>
                  </a:lnTo>
                  <a:lnTo>
                    <a:pt x="1" y="418"/>
                  </a:lnTo>
                  <a:lnTo>
                    <a:pt x="1" y="418"/>
                  </a:lnTo>
                  <a:lnTo>
                    <a:pt x="387" y="0"/>
                  </a:lnTo>
                  <a:lnTo>
                    <a:pt x="5658" y="9740"/>
                  </a:lnTo>
                  <a:lnTo>
                    <a:pt x="5658" y="974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62"/>
            <p:cNvSpPr/>
            <p:nvPr/>
          </p:nvSpPr>
          <p:spPr>
            <a:xfrm>
              <a:off x="2144100" y="3245225"/>
              <a:ext cx="167175" cy="374525"/>
            </a:xfrm>
            <a:custGeom>
              <a:avLst/>
              <a:gdLst/>
              <a:ahLst/>
              <a:cxnLst/>
              <a:rect l="l" t="t" r="r" b="b"/>
              <a:pathLst>
                <a:path w="6687" h="14981" extrusionOk="0">
                  <a:moveTo>
                    <a:pt x="4533" y="1"/>
                  </a:moveTo>
                  <a:lnTo>
                    <a:pt x="0" y="3987"/>
                  </a:lnTo>
                  <a:cubicBezTo>
                    <a:pt x="32" y="4019"/>
                    <a:pt x="418" y="4662"/>
                    <a:pt x="997" y="5626"/>
                  </a:cubicBezTo>
                  <a:cubicBezTo>
                    <a:pt x="997" y="5626"/>
                    <a:pt x="997" y="5626"/>
                    <a:pt x="1029" y="5658"/>
                  </a:cubicBezTo>
                  <a:lnTo>
                    <a:pt x="1415" y="5240"/>
                  </a:lnTo>
                  <a:lnTo>
                    <a:pt x="6686" y="14980"/>
                  </a:lnTo>
                  <a:cubicBezTo>
                    <a:pt x="6686" y="14980"/>
                    <a:pt x="5143" y="5690"/>
                    <a:pt x="45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62"/>
            <p:cNvSpPr/>
            <p:nvPr/>
          </p:nvSpPr>
          <p:spPr>
            <a:xfrm>
              <a:off x="2136850" y="3167975"/>
              <a:ext cx="325500" cy="568300"/>
            </a:xfrm>
            <a:custGeom>
              <a:avLst/>
              <a:gdLst/>
              <a:ahLst/>
              <a:cxnLst/>
              <a:rect l="l" t="t" r="r" b="b"/>
              <a:pathLst>
                <a:path w="13020" h="22732" extrusionOk="0">
                  <a:moveTo>
                    <a:pt x="7975" y="0"/>
                  </a:moveTo>
                  <a:cubicBezTo>
                    <a:pt x="7915" y="0"/>
                    <a:pt x="7857" y="24"/>
                    <a:pt x="7812" y="69"/>
                  </a:cubicBezTo>
                  <a:cubicBezTo>
                    <a:pt x="7683" y="166"/>
                    <a:pt x="7683" y="326"/>
                    <a:pt x="7780" y="455"/>
                  </a:cubicBezTo>
                  <a:lnTo>
                    <a:pt x="8920" y="1785"/>
                  </a:lnTo>
                  <a:lnTo>
                    <a:pt x="8920" y="1785"/>
                  </a:lnTo>
                  <a:cubicBezTo>
                    <a:pt x="8946" y="1967"/>
                    <a:pt x="9005" y="2366"/>
                    <a:pt x="9098" y="2898"/>
                  </a:cubicBezTo>
                  <a:cubicBezTo>
                    <a:pt x="9451" y="5148"/>
                    <a:pt x="10223" y="9970"/>
                    <a:pt x="10641" y="12798"/>
                  </a:cubicBezTo>
                  <a:cubicBezTo>
                    <a:pt x="10930" y="14663"/>
                    <a:pt x="11412" y="16045"/>
                    <a:pt x="11798" y="17074"/>
                  </a:cubicBezTo>
                  <a:cubicBezTo>
                    <a:pt x="11991" y="17588"/>
                    <a:pt x="12184" y="18038"/>
                    <a:pt x="12280" y="18359"/>
                  </a:cubicBezTo>
                  <a:cubicBezTo>
                    <a:pt x="12409" y="18713"/>
                    <a:pt x="12505" y="19002"/>
                    <a:pt x="12505" y="19163"/>
                  </a:cubicBezTo>
                  <a:lnTo>
                    <a:pt x="12473" y="19227"/>
                  </a:lnTo>
                  <a:cubicBezTo>
                    <a:pt x="12441" y="19613"/>
                    <a:pt x="12216" y="20384"/>
                    <a:pt x="11798" y="21060"/>
                  </a:cubicBezTo>
                  <a:cubicBezTo>
                    <a:pt x="11605" y="21381"/>
                    <a:pt x="11348" y="21670"/>
                    <a:pt x="11091" y="21863"/>
                  </a:cubicBezTo>
                  <a:cubicBezTo>
                    <a:pt x="10834" y="22088"/>
                    <a:pt x="10544" y="22185"/>
                    <a:pt x="10223" y="22185"/>
                  </a:cubicBezTo>
                  <a:lnTo>
                    <a:pt x="10030" y="22185"/>
                  </a:lnTo>
                  <a:cubicBezTo>
                    <a:pt x="9709" y="22152"/>
                    <a:pt x="9291" y="21863"/>
                    <a:pt x="8873" y="21413"/>
                  </a:cubicBezTo>
                  <a:cubicBezTo>
                    <a:pt x="8230" y="20706"/>
                    <a:pt x="7555" y="19645"/>
                    <a:pt x="6912" y="18456"/>
                  </a:cubicBezTo>
                  <a:cubicBezTo>
                    <a:pt x="6269" y="17266"/>
                    <a:pt x="5658" y="16013"/>
                    <a:pt x="5112" y="14920"/>
                  </a:cubicBezTo>
                  <a:cubicBezTo>
                    <a:pt x="3633" y="11963"/>
                    <a:pt x="547" y="6948"/>
                    <a:pt x="547" y="6948"/>
                  </a:cubicBezTo>
                  <a:cubicBezTo>
                    <a:pt x="483" y="6862"/>
                    <a:pt x="390" y="6819"/>
                    <a:pt x="297" y="6819"/>
                  </a:cubicBezTo>
                  <a:cubicBezTo>
                    <a:pt x="251" y="6819"/>
                    <a:pt x="204" y="6830"/>
                    <a:pt x="162" y="6852"/>
                  </a:cubicBezTo>
                  <a:cubicBezTo>
                    <a:pt x="33" y="6916"/>
                    <a:pt x="1" y="7109"/>
                    <a:pt x="65" y="7237"/>
                  </a:cubicBezTo>
                  <a:cubicBezTo>
                    <a:pt x="65" y="7237"/>
                    <a:pt x="258" y="7527"/>
                    <a:pt x="580" y="8041"/>
                  </a:cubicBezTo>
                  <a:cubicBezTo>
                    <a:pt x="1512" y="9616"/>
                    <a:pt x="3537" y="12991"/>
                    <a:pt x="4630" y="15145"/>
                  </a:cubicBezTo>
                  <a:cubicBezTo>
                    <a:pt x="5369" y="16591"/>
                    <a:pt x="6205" y="18392"/>
                    <a:pt x="7105" y="19870"/>
                  </a:cubicBezTo>
                  <a:cubicBezTo>
                    <a:pt x="7555" y="20609"/>
                    <a:pt x="8005" y="21285"/>
                    <a:pt x="8487" y="21767"/>
                  </a:cubicBezTo>
                  <a:cubicBezTo>
                    <a:pt x="8937" y="22281"/>
                    <a:pt x="9419" y="22635"/>
                    <a:pt x="9934" y="22699"/>
                  </a:cubicBezTo>
                  <a:cubicBezTo>
                    <a:pt x="10030" y="22731"/>
                    <a:pt x="10126" y="22731"/>
                    <a:pt x="10223" y="22731"/>
                  </a:cubicBezTo>
                  <a:cubicBezTo>
                    <a:pt x="10673" y="22731"/>
                    <a:pt x="11091" y="22570"/>
                    <a:pt x="11412" y="22313"/>
                  </a:cubicBezTo>
                  <a:cubicBezTo>
                    <a:pt x="11926" y="21895"/>
                    <a:pt x="12312" y="21349"/>
                    <a:pt x="12569" y="20770"/>
                  </a:cubicBezTo>
                  <a:cubicBezTo>
                    <a:pt x="12827" y="20192"/>
                    <a:pt x="12987" y="19645"/>
                    <a:pt x="13019" y="19292"/>
                  </a:cubicBezTo>
                  <a:lnTo>
                    <a:pt x="13019" y="19163"/>
                  </a:lnTo>
                  <a:cubicBezTo>
                    <a:pt x="13019" y="18874"/>
                    <a:pt x="12923" y="18552"/>
                    <a:pt x="12794" y="18199"/>
                  </a:cubicBezTo>
                  <a:cubicBezTo>
                    <a:pt x="12409" y="17074"/>
                    <a:pt x="11605" y="15434"/>
                    <a:pt x="11187" y="12734"/>
                  </a:cubicBezTo>
                  <a:cubicBezTo>
                    <a:pt x="10609" y="8941"/>
                    <a:pt x="9419" y="1612"/>
                    <a:pt x="9419" y="1612"/>
                  </a:cubicBezTo>
                  <a:cubicBezTo>
                    <a:pt x="9419" y="1548"/>
                    <a:pt x="9387" y="1516"/>
                    <a:pt x="9355" y="1484"/>
                  </a:cubicBezTo>
                  <a:lnTo>
                    <a:pt x="8166" y="101"/>
                  </a:lnTo>
                  <a:cubicBezTo>
                    <a:pt x="8114" y="32"/>
                    <a:pt x="8044" y="0"/>
                    <a:pt x="79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62"/>
            <p:cNvSpPr/>
            <p:nvPr/>
          </p:nvSpPr>
          <p:spPr>
            <a:xfrm>
              <a:off x="2314450" y="3589175"/>
              <a:ext cx="147900" cy="140325"/>
            </a:xfrm>
            <a:custGeom>
              <a:avLst/>
              <a:gdLst/>
              <a:ahLst/>
              <a:cxnLst/>
              <a:rect l="l" t="t" r="r" b="b"/>
              <a:pathLst>
                <a:path w="5916" h="5613" extrusionOk="0">
                  <a:moveTo>
                    <a:pt x="4983" y="1"/>
                  </a:moveTo>
                  <a:cubicBezTo>
                    <a:pt x="4501" y="547"/>
                    <a:pt x="3762" y="1158"/>
                    <a:pt x="2605" y="1672"/>
                  </a:cubicBezTo>
                  <a:cubicBezTo>
                    <a:pt x="1544" y="2154"/>
                    <a:pt x="644" y="2379"/>
                    <a:pt x="1" y="2476"/>
                  </a:cubicBezTo>
                  <a:cubicBezTo>
                    <a:pt x="965" y="4147"/>
                    <a:pt x="1962" y="5465"/>
                    <a:pt x="2862" y="5594"/>
                  </a:cubicBezTo>
                  <a:cubicBezTo>
                    <a:pt x="2944" y="5606"/>
                    <a:pt x="3025" y="5612"/>
                    <a:pt x="3104" y="5612"/>
                  </a:cubicBezTo>
                  <a:cubicBezTo>
                    <a:pt x="4660" y="5612"/>
                    <a:pt x="5566" y="3299"/>
                    <a:pt x="5658" y="2411"/>
                  </a:cubicBezTo>
                  <a:cubicBezTo>
                    <a:pt x="5690" y="1865"/>
                    <a:pt x="5915" y="290"/>
                    <a:pt x="498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62"/>
            <p:cNvSpPr/>
            <p:nvPr/>
          </p:nvSpPr>
          <p:spPr>
            <a:xfrm>
              <a:off x="2307225" y="3582450"/>
              <a:ext cx="156725" cy="153825"/>
            </a:xfrm>
            <a:custGeom>
              <a:avLst/>
              <a:gdLst/>
              <a:ahLst/>
              <a:cxnLst/>
              <a:rect l="l" t="t" r="r" b="b"/>
              <a:pathLst>
                <a:path w="6269" h="6153" extrusionOk="0">
                  <a:moveTo>
                    <a:pt x="5359" y="606"/>
                  </a:moveTo>
                  <a:cubicBezTo>
                    <a:pt x="5470" y="689"/>
                    <a:pt x="5548" y="817"/>
                    <a:pt x="5594" y="977"/>
                  </a:cubicBezTo>
                  <a:cubicBezTo>
                    <a:pt x="5690" y="1202"/>
                    <a:pt x="5722" y="1523"/>
                    <a:pt x="5722" y="1813"/>
                  </a:cubicBezTo>
                  <a:cubicBezTo>
                    <a:pt x="5722" y="2166"/>
                    <a:pt x="5690" y="2455"/>
                    <a:pt x="5658" y="2648"/>
                  </a:cubicBezTo>
                  <a:cubicBezTo>
                    <a:pt x="5626" y="3034"/>
                    <a:pt x="5401" y="3805"/>
                    <a:pt x="4983" y="4481"/>
                  </a:cubicBezTo>
                  <a:cubicBezTo>
                    <a:pt x="4790" y="4802"/>
                    <a:pt x="4533" y="5091"/>
                    <a:pt x="4276" y="5284"/>
                  </a:cubicBezTo>
                  <a:cubicBezTo>
                    <a:pt x="4019" y="5509"/>
                    <a:pt x="3729" y="5606"/>
                    <a:pt x="3408" y="5606"/>
                  </a:cubicBezTo>
                  <a:lnTo>
                    <a:pt x="3215" y="5606"/>
                  </a:lnTo>
                  <a:cubicBezTo>
                    <a:pt x="2861" y="5541"/>
                    <a:pt x="2411" y="5252"/>
                    <a:pt x="1929" y="4706"/>
                  </a:cubicBezTo>
                  <a:cubicBezTo>
                    <a:pt x="1540" y="4233"/>
                    <a:pt x="1126" y="3615"/>
                    <a:pt x="709" y="2936"/>
                  </a:cubicBezTo>
                  <a:lnTo>
                    <a:pt x="709" y="2936"/>
                  </a:lnTo>
                  <a:cubicBezTo>
                    <a:pt x="1328" y="2816"/>
                    <a:pt x="2094" y="2593"/>
                    <a:pt x="2990" y="2198"/>
                  </a:cubicBezTo>
                  <a:cubicBezTo>
                    <a:pt x="4077" y="1728"/>
                    <a:pt x="4842" y="1123"/>
                    <a:pt x="5359" y="606"/>
                  </a:cubicBezTo>
                  <a:close/>
                  <a:moveTo>
                    <a:pt x="5292" y="0"/>
                  </a:moveTo>
                  <a:cubicBezTo>
                    <a:pt x="5212" y="0"/>
                    <a:pt x="5128" y="37"/>
                    <a:pt x="5079" y="109"/>
                  </a:cubicBezTo>
                  <a:cubicBezTo>
                    <a:pt x="4629" y="591"/>
                    <a:pt x="3922" y="1202"/>
                    <a:pt x="2765" y="1716"/>
                  </a:cubicBezTo>
                  <a:cubicBezTo>
                    <a:pt x="1736" y="2166"/>
                    <a:pt x="868" y="2391"/>
                    <a:pt x="258" y="2488"/>
                  </a:cubicBezTo>
                  <a:cubicBezTo>
                    <a:pt x="161" y="2488"/>
                    <a:pt x="97" y="2552"/>
                    <a:pt x="33" y="2648"/>
                  </a:cubicBezTo>
                  <a:cubicBezTo>
                    <a:pt x="1" y="2713"/>
                    <a:pt x="1" y="2809"/>
                    <a:pt x="65" y="2873"/>
                  </a:cubicBezTo>
                  <a:cubicBezTo>
                    <a:pt x="547" y="3709"/>
                    <a:pt x="1029" y="4481"/>
                    <a:pt x="1543" y="5059"/>
                  </a:cubicBezTo>
                  <a:cubicBezTo>
                    <a:pt x="2026" y="5638"/>
                    <a:pt x="2540" y="6056"/>
                    <a:pt x="3119" y="6120"/>
                  </a:cubicBezTo>
                  <a:cubicBezTo>
                    <a:pt x="3215" y="6152"/>
                    <a:pt x="3311" y="6152"/>
                    <a:pt x="3408" y="6152"/>
                  </a:cubicBezTo>
                  <a:cubicBezTo>
                    <a:pt x="3858" y="6152"/>
                    <a:pt x="4276" y="5991"/>
                    <a:pt x="4597" y="5734"/>
                  </a:cubicBezTo>
                  <a:cubicBezTo>
                    <a:pt x="5111" y="5316"/>
                    <a:pt x="5497" y="4770"/>
                    <a:pt x="5754" y="4191"/>
                  </a:cubicBezTo>
                  <a:cubicBezTo>
                    <a:pt x="6012" y="3613"/>
                    <a:pt x="6172" y="3066"/>
                    <a:pt x="6204" y="2713"/>
                  </a:cubicBezTo>
                  <a:cubicBezTo>
                    <a:pt x="6237" y="2520"/>
                    <a:pt x="6269" y="2198"/>
                    <a:pt x="6269" y="1813"/>
                  </a:cubicBezTo>
                  <a:cubicBezTo>
                    <a:pt x="6269" y="1491"/>
                    <a:pt x="6237" y="1137"/>
                    <a:pt x="6108" y="784"/>
                  </a:cubicBezTo>
                  <a:cubicBezTo>
                    <a:pt x="5979" y="462"/>
                    <a:pt x="5754" y="141"/>
                    <a:pt x="5369" y="12"/>
                  </a:cubicBezTo>
                  <a:cubicBezTo>
                    <a:pt x="5345" y="4"/>
                    <a:pt x="5318" y="0"/>
                    <a:pt x="52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62"/>
            <p:cNvSpPr/>
            <p:nvPr/>
          </p:nvSpPr>
          <p:spPr>
            <a:xfrm>
              <a:off x="2013100" y="2523650"/>
              <a:ext cx="178425" cy="93975"/>
            </a:xfrm>
            <a:custGeom>
              <a:avLst/>
              <a:gdLst/>
              <a:ahLst/>
              <a:cxnLst/>
              <a:rect l="l" t="t" r="r" b="b"/>
              <a:pathLst>
                <a:path w="7137" h="3759" extrusionOk="0">
                  <a:moveTo>
                    <a:pt x="4044" y="1"/>
                  </a:moveTo>
                  <a:cubicBezTo>
                    <a:pt x="2559" y="1"/>
                    <a:pt x="781" y="285"/>
                    <a:pt x="611" y="769"/>
                  </a:cubicBezTo>
                  <a:cubicBezTo>
                    <a:pt x="483" y="1155"/>
                    <a:pt x="1" y="2312"/>
                    <a:pt x="1254" y="3759"/>
                  </a:cubicBezTo>
                  <a:cubicBezTo>
                    <a:pt x="2144" y="3303"/>
                    <a:pt x="3430" y="2832"/>
                    <a:pt x="4904" y="2832"/>
                  </a:cubicBezTo>
                  <a:cubicBezTo>
                    <a:pt x="5613" y="2832"/>
                    <a:pt x="6365" y="2941"/>
                    <a:pt x="7137" y="3212"/>
                  </a:cubicBezTo>
                  <a:cubicBezTo>
                    <a:pt x="6847" y="1734"/>
                    <a:pt x="6622" y="544"/>
                    <a:pt x="6622" y="544"/>
                  </a:cubicBezTo>
                  <a:cubicBezTo>
                    <a:pt x="6622" y="544"/>
                    <a:pt x="6783" y="384"/>
                    <a:pt x="5337" y="94"/>
                  </a:cubicBezTo>
                  <a:cubicBezTo>
                    <a:pt x="4981" y="31"/>
                    <a:pt x="4528" y="1"/>
                    <a:pt x="40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62"/>
            <p:cNvSpPr/>
            <p:nvPr/>
          </p:nvSpPr>
          <p:spPr>
            <a:xfrm>
              <a:off x="2013100" y="2524400"/>
              <a:ext cx="86025" cy="93225"/>
            </a:xfrm>
            <a:custGeom>
              <a:avLst/>
              <a:gdLst/>
              <a:ahLst/>
              <a:cxnLst/>
              <a:rect l="l" t="t" r="r" b="b"/>
              <a:pathLst>
                <a:path w="3441" h="3729" extrusionOk="0">
                  <a:moveTo>
                    <a:pt x="3440" y="0"/>
                  </a:moveTo>
                  <a:lnTo>
                    <a:pt x="3440" y="0"/>
                  </a:lnTo>
                  <a:cubicBezTo>
                    <a:pt x="2122" y="64"/>
                    <a:pt x="772" y="322"/>
                    <a:pt x="611" y="739"/>
                  </a:cubicBezTo>
                  <a:cubicBezTo>
                    <a:pt x="483" y="1125"/>
                    <a:pt x="1" y="2282"/>
                    <a:pt x="1254" y="3729"/>
                  </a:cubicBezTo>
                  <a:cubicBezTo>
                    <a:pt x="1833" y="3440"/>
                    <a:pt x="2572" y="3118"/>
                    <a:pt x="3440" y="2957"/>
                  </a:cubicBezTo>
                  <a:cubicBezTo>
                    <a:pt x="3440" y="2668"/>
                    <a:pt x="3408" y="2379"/>
                    <a:pt x="3408" y="2154"/>
                  </a:cubicBezTo>
                  <a:cubicBezTo>
                    <a:pt x="3376" y="1607"/>
                    <a:pt x="3408" y="868"/>
                    <a:pt x="344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62"/>
            <p:cNvSpPr/>
            <p:nvPr/>
          </p:nvSpPr>
          <p:spPr>
            <a:xfrm>
              <a:off x="2023550" y="2524400"/>
              <a:ext cx="75575" cy="93225"/>
            </a:xfrm>
            <a:custGeom>
              <a:avLst/>
              <a:gdLst/>
              <a:ahLst/>
              <a:cxnLst/>
              <a:rect l="l" t="t" r="r" b="b"/>
              <a:pathLst>
                <a:path w="3023" h="3729" extrusionOk="0">
                  <a:moveTo>
                    <a:pt x="3022" y="0"/>
                  </a:moveTo>
                  <a:lnTo>
                    <a:pt x="3022" y="0"/>
                  </a:lnTo>
                  <a:cubicBezTo>
                    <a:pt x="1704" y="64"/>
                    <a:pt x="386" y="322"/>
                    <a:pt x="193" y="739"/>
                  </a:cubicBezTo>
                  <a:cubicBezTo>
                    <a:pt x="129" y="932"/>
                    <a:pt x="1" y="1286"/>
                    <a:pt x="1" y="1736"/>
                  </a:cubicBezTo>
                  <a:cubicBezTo>
                    <a:pt x="1" y="2218"/>
                    <a:pt x="129" y="2797"/>
                    <a:pt x="611" y="3407"/>
                  </a:cubicBezTo>
                  <a:cubicBezTo>
                    <a:pt x="676" y="3504"/>
                    <a:pt x="772" y="3632"/>
                    <a:pt x="836" y="3729"/>
                  </a:cubicBezTo>
                  <a:cubicBezTo>
                    <a:pt x="1061" y="3632"/>
                    <a:pt x="1254" y="3536"/>
                    <a:pt x="1479" y="3440"/>
                  </a:cubicBezTo>
                  <a:lnTo>
                    <a:pt x="1511" y="3440"/>
                  </a:lnTo>
                  <a:cubicBezTo>
                    <a:pt x="1961" y="3247"/>
                    <a:pt x="2444" y="3086"/>
                    <a:pt x="3022" y="2957"/>
                  </a:cubicBezTo>
                  <a:cubicBezTo>
                    <a:pt x="3022" y="2668"/>
                    <a:pt x="2990" y="2379"/>
                    <a:pt x="2990" y="2154"/>
                  </a:cubicBezTo>
                  <a:cubicBezTo>
                    <a:pt x="2990" y="1961"/>
                    <a:pt x="2990" y="1736"/>
                    <a:pt x="2990" y="1511"/>
                  </a:cubicBezTo>
                  <a:cubicBezTo>
                    <a:pt x="2990" y="1093"/>
                    <a:pt x="2990" y="547"/>
                    <a:pt x="30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62"/>
            <p:cNvSpPr/>
            <p:nvPr/>
          </p:nvSpPr>
          <p:spPr>
            <a:xfrm>
              <a:off x="2016325" y="2517150"/>
              <a:ext cx="182450" cy="106975"/>
            </a:xfrm>
            <a:custGeom>
              <a:avLst/>
              <a:gdLst/>
              <a:ahLst/>
              <a:cxnLst/>
              <a:rect l="l" t="t" r="r" b="b"/>
              <a:pathLst>
                <a:path w="7298" h="4279" extrusionOk="0">
                  <a:moveTo>
                    <a:pt x="3922" y="515"/>
                  </a:moveTo>
                  <a:cubicBezTo>
                    <a:pt x="4404" y="515"/>
                    <a:pt x="4822" y="547"/>
                    <a:pt x="5175" y="612"/>
                  </a:cubicBezTo>
                  <a:cubicBezTo>
                    <a:pt x="5722" y="740"/>
                    <a:pt x="6043" y="837"/>
                    <a:pt x="6172" y="901"/>
                  </a:cubicBezTo>
                  <a:lnTo>
                    <a:pt x="6247" y="926"/>
                  </a:lnTo>
                  <a:lnTo>
                    <a:pt x="6247" y="926"/>
                  </a:lnTo>
                  <a:cubicBezTo>
                    <a:pt x="6289" y="1149"/>
                    <a:pt x="6451" y="1999"/>
                    <a:pt x="6660" y="3074"/>
                  </a:cubicBezTo>
                  <a:lnTo>
                    <a:pt x="6660" y="3074"/>
                  </a:lnTo>
                  <a:cubicBezTo>
                    <a:pt x="6008" y="2894"/>
                    <a:pt x="5367" y="2830"/>
                    <a:pt x="4790" y="2830"/>
                  </a:cubicBezTo>
                  <a:cubicBezTo>
                    <a:pt x="3359" y="2830"/>
                    <a:pt x="2121" y="3244"/>
                    <a:pt x="1231" y="3689"/>
                  </a:cubicBezTo>
                  <a:lnTo>
                    <a:pt x="1231" y="3689"/>
                  </a:lnTo>
                  <a:cubicBezTo>
                    <a:pt x="687" y="3040"/>
                    <a:pt x="547" y="2477"/>
                    <a:pt x="547" y="2026"/>
                  </a:cubicBezTo>
                  <a:cubicBezTo>
                    <a:pt x="547" y="1608"/>
                    <a:pt x="675" y="1319"/>
                    <a:pt x="740" y="1126"/>
                  </a:cubicBezTo>
                  <a:cubicBezTo>
                    <a:pt x="740" y="1094"/>
                    <a:pt x="868" y="997"/>
                    <a:pt x="1061" y="933"/>
                  </a:cubicBezTo>
                  <a:cubicBezTo>
                    <a:pt x="1350" y="804"/>
                    <a:pt x="1800" y="708"/>
                    <a:pt x="2315" y="644"/>
                  </a:cubicBezTo>
                  <a:cubicBezTo>
                    <a:pt x="2829" y="579"/>
                    <a:pt x="3375" y="515"/>
                    <a:pt x="3922" y="515"/>
                  </a:cubicBezTo>
                  <a:close/>
                  <a:moveTo>
                    <a:pt x="3922" y="1"/>
                  </a:moveTo>
                  <a:cubicBezTo>
                    <a:pt x="3150" y="1"/>
                    <a:pt x="2315" y="65"/>
                    <a:pt x="1640" y="194"/>
                  </a:cubicBezTo>
                  <a:cubicBezTo>
                    <a:pt x="1318" y="290"/>
                    <a:pt x="1029" y="354"/>
                    <a:pt x="772" y="483"/>
                  </a:cubicBezTo>
                  <a:cubicBezTo>
                    <a:pt x="643" y="515"/>
                    <a:pt x="547" y="579"/>
                    <a:pt x="450" y="644"/>
                  </a:cubicBezTo>
                  <a:cubicBezTo>
                    <a:pt x="354" y="740"/>
                    <a:pt x="290" y="837"/>
                    <a:pt x="225" y="933"/>
                  </a:cubicBezTo>
                  <a:cubicBezTo>
                    <a:pt x="161" y="1126"/>
                    <a:pt x="32" y="1512"/>
                    <a:pt x="32" y="2026"/>
                  </a:cubicBezTo>
                  <a:cubicBezTo>
                    <a:pt x="0" y="2637"/>
                    <a:pt x="225" y="3408"/>
                    <a:pt x="932" y="4212"/>
                  </a:cubicBezTo>
                  <a:cubicBezTo>
                    <a:pt x="992" y="4251"/>
                    <a:pt x="1064" y="4279"/>
                    <a:pt x="1133" y="4279"/>
                  </a:cubicBezTo>
                  <a:cubicBezTo>
                    <a:pt x="1176" y="4279"/>
                    <a:pt x="1217" y="4268"/>
                    <a:pt x="1254" y="4244"/>
                  </a:cubicBezTo>
                  <a:cubicBezTo>
                    <a:pt x="2122" y="3826"/>
                    <a:pt x="3343" y="3376"/>
                    <a:pt x="4790" y="3376"/>
                  </a:cubicBezTo>
                  <a:cubicBezTo>
                    <a:pt x="5465" y="3376"/>
                    <a:pt x="6172" y="3472"/>
                    <a:pt x="6943" y="3730"/>
                  </a:cubicBezTo>
                  <a:cubicBezTo>
                    <a:pt x="6961" y="3738"/>
                    <a:pt x="6983" y="3742"/>
                    <a:pt x="7006" y="3742"/>
                  </a:cubicBezTo>
                  <a:cubicBezTo>
                    <a:pt x="7072" y="3742"/>
                    <a:pt x="7154" y="3712"/>
                    <a:pt x="7201" y="3665"/>
                  </a:cubicBezTo>
                  <a:cubicBezTo>
                    <a:pt x="7265" y="3601"/>
                    <a:pt x="7297" y="3505"/>
                    <a:pt x="7265" y="3408"/>
                  </a:cubicBezTo>
                  <a:cubicBezTo>
                    <a:pt x="6976" y="1929"/>
                    <a:pt x="6751" y="772"/>
                    <a:pt x="6751" y="772"/>
                  </a:cubicBezTo>
                  <a:lnTo>
                    <a:pt x="6749" y="772"/>
                  </a:lnTo>
                  <a:lnTo>
                    <a:pt x="6749" y="772"/>
                  </a:lnTo>
                  <a:cubicBezTo>
                    <a:pt x="6740" y="660"/>
                    <a:pt x="6681" y="577"/>
                    <a:pt x="6622" y="547"/>
                  </a:cubicBezTo>
                  <a:cubicBezTo>
                    <a:pt x="6526" y="451"/>
                    <a:pt x="6429" y="387"/>
                    <a:pt x="6204" y="322"/>
                  </a:cubicBezTo>
                  <a:cubicBezTo>
                    <a:pt x="6011" y="258"/>
                    <a:pt x="5722" y="194"/>
                    <a:pt x="5272" y="97"/>
                  </a:cubicBezTo>
                  <a:cubicBezTo>
                    <a:pt x="4886" y="33"/>
                    <a:pt x="4404" y="1"/>
                    <a:pt x="39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62"/>
            <p:cNvSpPr/>
            <p:nvPr/>
          </p:nvSpPr>
          <p:spPr>
            <a:xfrm>
              <a:off x="2067750" y="3353725"/>
              <a:ext cx="137450" cy="96575"/>
            </a:xfrm>
            <a:custGeom>
              <a:avLst/>
              <a:gdLst/>
              <a:ahLst/>
              <a:cxnLst/>
              <a:rect l="l" t="t" r="r" b="b"/>
              <a:pathLst>
                <a:path w="5498" h="3863" extrusionOk="0">
                  <a:moveTo>
                    <a:pt x="315" y="0"/>
                  </a:moveTo>
                  <a:cubicBezTo>
                    <a:pt x="222" y="0"/>
                    <a:pt x="129" y="43"/>
                    <a:pt x="65" y="129"/>
                  </a:cubicBezTo>
                  <a:cubicBezTo>
                    <a:pt x="0" y="257"/>
                    <a:pt x="65" y="418"/>
                    <a:pt x="193" y="515"/>
                  </a:cubicBezTo>
                  <a:cubicBezTo>
                    <a:pt x="1640" y="1318"/>
                    <a:pt x="2829" y="2122"/>
                    <a:pt x="3697" y="2765"/>
                  </a:cubicBezTo>
                  <a:cubicBezTo>
                    <a:pt x="4115" y="3054"/>
                    <a:pt x="4436" y="3311"/>
                    <a:pt x="4661" y="3504"/>
                  </a:cubicBezTo>
                  <a:cubicBezTo>
                    <a:pt x="4790" y="3600"/>
                    <a:pt x="4854" y="3665"/>
                    <a:pt x="4919" y="3729"/>
                  </a:cubicBezTo>
                  <a:cubicBezTo>
                    <a:pt x="4983" y="3761"/>
                    <a:pt x="5015" y="3793"/>
                    <a:pt x="5015" y="3793"/>
                  </a:cubicBezTo>
                  <a:cubicBezTo>
                    <a:pt x="5060" y="3838"/>
                    <a:pt x="5125" y="3862"/>
                    <a:pt x="5192" y="3862"/>
                  </a:cubicBezTo>
                  <a:cubicBezTo>
                    <a:pt x="5270" y="3862"/>
                    <a:pt x="5349" y="3830"/>
                    <a:pt x="5401" y="3761"/>
                  </a:cubicBezTo>
                  <a:cubicBezTo>
                    <a:pt x="5497" y="3665"/>
                    <a:pt x="5465" y="3472"/>
                    <a:pt x="5369" y="3375"/>
                  </a:cubicBezTo>
                  <a:cubicBezTo>
                    <a:pt x="5369" y="3375"/>
                    <a:pt x="3376" y="1672"/>
                    <a:pt x="451" y="32"/>
                  </a:cubicBezTo>
                  <a:cubicBezTo>
                    <a:pt x="408" y="11"/>
                    <a:pt x="361" y="0"/>
                    <a:pt x="3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62"/>
            <p:cNvSpPr/>
            <p:nvPr/>
          </p:nvSpPr>
          <p:spPr>
            <a:xfrm>
              <a:off x="2120800" y="2560950"/>
              <a:ext cx="365650" cy="417475"/>
            </a:xfrm>
            <a:custGeom>
              <a:avLst/>
              <a:gdLst/>
              <a:ahLst/>
              <a:cxnLst/>
              <a:rect l="l" t="t" r="r" b="b"/>
              <a:pathLst>
                <a:path w="14626" h="16699" extrusionOk="0">
                  <a:moveTo>
                    <a:pt x="9268" y="1"/>
                  </a:moveTo>
                  <a:cubicBezTo>
                    <a:pt x="8970" y="1"/>
                    <a:pt x="8666" y="38"/>
                    <a:pt x="8358" y="113"/>
                  </a:cubicBezTo>
                  <a:cubicBezTo>
                    <a:pt x="6011" y="660"/>
                    <a:pt x="6429" y="1978"/>
                    <a:pt x="6429" y="1978"/>
                  </a:cubicBezTo>
                  <a:cubicBezTo>
                    <a:pt x="6429" y="1978"/>
                    <a:pt x="6018" y="1876"/>
                    <a:pt x="5450" y="1876"/>
                  </a:cubicBezTo>
                  <a:cubicBezTo>
                    <a:pt x="4661" y="1876"/>
                    <a:pt x="3571" y="2072"/>
                    <a:pt x="2861" y="3006"/>
                  </a:cubicBezTo>
                  <a:cubicBezTo>
                    <a:pt x="1639" y="4613"/>
                    <a:pt x="2475" y="6221"/>
                    <a:pt x="2475" y="6221"/>
                  </a:cubicBezTo>
                  <a:cubicBezTo>
                    <a:pt x="2475" y="6221"/>
                    <a:pt x="868" y="7539"/>
                    <a:pt x="418" y="9821"/>
                  </a:cubicBezTo>
                  <a:cubicBezTo>
                    <a:pt x="0" y="12103"/>
                    <a:pt x="3279" y="16218"/>
                    <a:pt x="4050" y="16603"/>
                  </a:cubicBezTo>
                  <a:cubicBezTo>
                    <a:pt x="4169" y="16670"/>
                    <a:pt x="4292" y="16699"/>
                    <a:pt x="4414" y="16699"/>
                  </a:cubicBezTo>
                  <a:cubicBezTo>
                    <a:pt x="5055" y="16699"/>
                    <a:pt x="5690" y="15928"/>
                    <a:pt x="5690" y="15928"/>
                  </a:cubicBezTo>
                  <a:cubicBezTo>
                    <a:pt x="5690" y="15928"/>
                    <a:pt x="4982" y="13614"/>
                    <a:pt x="5561" y="13453"/>
                  </a:cubicBezTo>
                  <a:cubicBezTo>
                    <a:pt x="5599" y="13441"/>
                    <a:pt x="5638" y="13435"/>
                    <a:pt x="5680" y="13435"/>
                  </a:cubicBezTo>
                  <a:cubicBezTo>
                    <a:pt x="6269" y="13435"/>
                    <a:pt x="7168" y="14643"/>
                    <a:pt x="7168" y="14643"/>
                  </a:cubicBezTo>
                  <a:cubicBezTo>
                    <a:pt x="7168" y="14643"/>
                    <a:pt x="7303" y="14828"/>
                    <a:pt x="7499" y="14828"/>
                  </a:cubicBezTo>
                  <a:cubicBezTo>
                    <a:pt x="7686" y="14828"/>
                    <a:pt x="7929" y="14659"/>
                    <a:pt x="8165" y="14000"/>
                  </a:cubicBezTo>
                  <a:cubicBezTo>
                    <a:pt x="8647" y="12617"/>
                    <a:pt x="8679" y="11107"/>
                    <a:pt x="8679" y="11107"/>
                  </a:cubicBezTo>
                  <a:cubicBezTo>
                    <a:pt x="8679" y="11107"/>
                    <a:pt x="14626" y="8471"/>
                    <a:pt x="13726" y="4838"/>
                  </a:cubicBezTo>
                  <a:cubicBezTo>
                    <a:pt x="12970" y="1677"/>
                    <a:pt x="11265" y="1"/>
                    <a:pt x="92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3581;p62"/>
            <p:cNvSpPr/>
            <p:nvPr/>
          </p:nvSpPr>
          <p:spPr>
            <a:xfrm>
              <a:off x="2124000" y="2554125"/>
              <a:ext cx="348800" cy="430975"/>
            </a:xfrm>
            <a:custGeom>
              <a:avLst/>
              <a:gdLst/>
              <a:ahLst/>
              <a:cxnLst/>
              <a:rect l="l" t="t" r="r" b="b"/>
              <a:pathLst>
                <a:path w="13952" h="17239" extrusionOk="0">
                  <a:moveTo>
                    <a:pt x="9130" y="547"/>
                  </a:moveTo>
                  <a:cubicBezTo>
                    <a:pt x="10062" y="547"/>
                    <a:pt x="10898" y="933"/>
                    <a:pt x="11637" y="1672"/>
                  </a:cubicBezTo>
                  <a:cubicBezTo>
                    <a:pt x="12376" y="2443"/>
                    <a:pt x="12955" y="3601"/>
                    <a:pt x="13341" y="5176"/>
                  </a:cubicBezTo>
                  <a:cubicBezTo>
                    <a:pt x="13405" y="5401"/>
                    <a:pt x="13437" y="5626"/>
                    <a:pt x="13437" y="5851"/>
                  </a:cubicBezTo>
                  <a:cubicBezTo>
                    <a:pt x="13437" y="6590"/>
                    <a:pt x="13148" y="7297"/>
                    <a:pt x="12665" y="7940"/>
                  </a:cubicBezTo>
                  <a:cubicBezTo>
                    <a:pt x="11990" y="8872"/>
                    <a:pt x="10930" y="9708"/>
                    <a:pt x="10030" y="10255"/>
                  </a:cubicBezTo>
                  <a:cubicBezTo>
                    <a:pt x="9612" y="10544"/>
                    <a:pt x="9194" y="10769"/>
                    <a:pt x="8905" y="10897"/>
                  </a:cubicBezTo>
                  <a:cubicBezTo>
                    <a:pt x="8776" y="10994"/>
                    <a:pt x="8647" y="11026"/>
                    <a:pt x="8583" y="11090"/>
                  </a:cubicBezTo>
                  <a:cubicBezTo>
                    <a:pt x="8487" y="11122"/>
                    <a:pt x="8455" y="11122"/>
                    <a:pt x="8455" y="11122"/>
                  </a:cubicBezTo>
                  <a:cubicBezTo>
                    <a:pt x="8358" y="11187"/>
                    <a:pt x="8294" y="11251"/>
                    <a:pt x="8294" y="11380"/>
                  </a:cubicBezTo>
                  <a:lnTo>
                    <a:pt x="8294" y="11444"/>
                  </a:lnTo>
                  <a:cubicBezTo>
                    <a:pt x="8262" y="11733"/>
                    <a:pt x="8197" y="13019"/>
                    <a:pt x="7780" y="14176"/>
                  </a:cubicBezTo>
                  <a:cubicBezTo>
                    <a:pt x="7683" y="14498"/>
                    <a:pt x="7555" y="14658"/>
                    <a:pt x="7490" y="14755"/>
                  </a:cubicBezTo>
                  <a:cubicBezTo>
                    <a:pt x="7394" y="14851"/>
                    <a:pt x="7362" y="14851"/>
                    <a:pt x="7362" y="14851"/>
                  </a:cubicBezTo>
                  <a:lnTo>
                    <a:pt x="7297" y="14819"/>
                  </a:lnTo>
                  <a:lnTo>
                    <a:pt x="7265" y="14787"/>
                  </a:lnTo>
                  <a:cubicBezTo>
                    <a:pt x="7233" y="14755"/>
                    <a:pt x="7008" y="14465"/>
                    <a:pt x="6687" y="14112"/>
                  </a:cubicBezTo>
                  <a:cubicBezTo>
                    <a:pt x="6526" y="13951"/>
                    <a:pt x="6365" y="13790"/>
                    <a:pt x="6172" y="13662"/>
                  </a:cubicBezTo>
                  <a:cubicBezTo>
                    <a:pt x="5979" y="13533"/>
                    <a:pt x="5754" y="13437"/>
                    <a:pt x="5529" y="13437"/>
                  </a:cubicBezTo>
                  <a:cubicBezTo>
                    <a:pt x="5465" y="13437"/>
                    <a:pt x="5401" y="13437"/>
                    <a:pt x="5337" y="13469"/>
                  </a:cubicBezTo>
                  <a:cubicBezTo>
                    <a:pt x="5240" y="13501"/>
                    <a:pt x="5176" y="13533"/>
                    <a:pt x="5112" y="13598"/>
                  </a:cubicBezTo>
                  <a:cubicBezTo>
                    <a:pt x="5015" y="13694"/>
                    <a:pt x="4983" y="13823"/>
                    <a:pt x="4951" y="13919"/>
                  </a:cubicBezTo>
                  <a:cubicBezTo>
                    <a:pt x="4951" y="14048"/>
                    <a:pt x="4919" y="14176"/>
                    <a:pt x="4919" y="14305"/>
                  </a:cubicBezTo>
                  <a:cubicBezTo>
                    <a:pt x="4919" y="14690"/>
                    <a:pt x="5015" y="15173"/>
                    <a:pt x="5112" y="15591"/>
                  </a:cubicBezTo>
                  <a:cubicBezTo>
                    <a:pt x="5169" y="15821"/>
                    <a:pt x="5227" y="16016"/>
                    <a:pt x="5264" y="16137"/>
                  </a:cubicBezTo>
                  <a:lnTo>
                    <a:pt x="5264" y="16137"/>
                  </a:lnTo>
                  <a:cubicBezTo>
                    <a:pt x="5196" y="16208"/>
                    <a:pt x="5085" y="16312"/>
                    <a:pt x="4951" y="16426"/>
                  </a:cubicBezTo>
                  <a:cubicBezTo>
                    <a:pt x="4726" y="16587"/>
                    <a:pt x="4469" y="16716"/>
                    <a:pt x="4276" y="16716"/>
                  </a:cubicBezTo>
                  <a:cubicBezTo>
                    <a:pt x="4179" y="16716"/>
                    <a:pt x="4115" y="16683"/>
                    <a:pt x="4019" y="16651"/>
                  </a:cubicBezTo>
                  <a:cubicBezTo>
                    <a:pt x="3986" y="16619"/>
                    <a:pt x="3858" y="16555"/>
                    <a:pt x="3729" y="16426"/>
                  </a:cubicBezTo>
                  <a:cubicBezTo>
                    <a:pt x="3247" y="15944"/>
                    <a:pt x="2411" y="14948"/>
                    <a:pt x="1736" y="13823"/>
                  </a:cubicBezTo>
                  <a:cubicBezTo>
                    <a:pt x="1061" y="12730"/>
                    <a:pt x="515" y="11476"/>
                    <a:pt x="547" y="10544"/>
                  </a:cubicBezTo>
                  <a:cubicBezTo>
                    <a:pt x="547" y="10415"/>
                    <a:pt x="547" y="10287"/>
                    <a:pt x="579" y="10158"/>
                  </a:cubicBezTo>
                  <a:cubicBezTo>
                    <a:pt x="772" y="9065"/>
                    <a:pt x="1254" y="8197"/>
                    <a:pt x="1704" y="7587"/>
                  </a:cubicBezTo>
                  <a:cubicBezTo>
                    <a:pt x="1929" y="7297"/>
                    <a:pt x="2122" y="7072"/>
                    <a:pt x="2283" y="6912"/>
                  </a:cubicBezTo>
                  <a:cubicBezTo>
                    <a:pt x="2379" y="6847"/>
                    <a:pt x="2444" y="6783"/>
                    <a:pt x="2476" y="6751"/>
                  </a:cubicBezTo>
                  <a:lnTo>
                    <a:pt x="2508" y="6687"/>
                  </a:lnTo>
                  <a:lnTo>
                    <a:pt x="2540" y="6687"/>
                  </a:lnTo>
                  <a:cubicBezTo>
                    <a:pt x="2636" y="6622"/>
                    <a:pt x="2669" y="6461"/>
                    <a:pt x="2604" y="6365"/>
                  </a:cubicBezTo>
                  <a:cubicBezTo>
                    <a:pt x="2572" y="6301"/>
                    <a:pt x="2347" y="5851"/>
                    <a:pt x="2347" y="5176"/>
                  </a:cubicBezTo>
                  <a:cubicBezTo>
                    <a:pt x="2347" y="4661"/>
                    <a:pt x="2476" y="4083"/>
                    <a:pt x="2958" y="3440"/>
                  </a:cubicBezTo>
                  <a:cubicBezTo>
                    <a:pt x="3247" y="3022"/>
                    <a:pt x="3665" y="2765"/>
                    <a:pt x="4083" y="2604"/>
                  </a:cubicBezTo>
                  <a:cubicBezTo>
                    <a:pt x="4501" y="2476"/>
                    <a:pt x="4951" y="2411"/>
                    <a:pt x="5304" y="2411"/>
                  </a:cubicBezTo>
                  <a:cubicBezTo>
                    <a:pt x="5594" y="2411"/>
                    <a:pt x="5819" y="2443"/>
                    <a:pt x="5979" y="2476"/>
                  </a:cubicBezTo>
                  <a:cubicBezTo>
                    <a:pt x="6076" y="2476"/>
                    <a:pt x="6140" y="2476"/>
                    <a:pt x="6172" y="2508"/>
                  </a:cubicBezTo>
                  <a:lnTo>
                    <a:pt x="6237" y="2508"/>
                  </a:lnTo>
                  <a:cubicBezTo>
                    <a:pt x="6262" y="2516"/>
                    <a:pt x="6288" y="2520"/>
                    <a:pt x="6314" y="2520"/>
                  </a:cubicBezTo>
                  <a:cubicBezTo>
                    <a:pt x="6382" y="2520"/>
                    <a:pt x="6447" y="2490"/>
                    <a:pt x="6494" y="2443"/>
                  </a:cubicBezTo>
                  <a:cubicBezTo>
                    <a:pt x="6558" y="2347"/>
                    <a:pt x="6590" y="2251"/>
                    <a:pt x="6558" y="2154"/>
                  </a:cubicBezTo>
                  <a:cubicBezTo>
                    <a:pt x="6558" y="2154"/>
                    <a:pt x="6526" y="2090"/>
                    <a:pt x="6526" y="2026"/>
                  </a:cubicBezTo>
                  <a:cubicBezTo>
                    <a:pt x="6526" y="1865"/>
                    <a:pt x="6590" y="1640"/>
                    <a:pt x="6815" y="1383"/>
                  </a:cubicBezTo>
                  <a:cubicBezTo>
                    <a:pt x="7040" y="1126"/>
                    <a:pt x="7458" y="836"/>
                    <a:pt x="8294" y="643"/>
                  </a:cubicBezTo>
                  <a:cubicBezTo>
                    <a:pt x="8583" y="579"/>
                    <a:pt x="8872" y="547"/>
                    <a:pt x="9130" y="547"/>
                  </a:cubicBezTo>
                  <a:close/>
                  <a:moveTo>
                    <a:pt x="9130" y="0"/>
                  </a:moveTo>
                  <a:cubicBezTo>
                    <a:pt x="8840" y="0"/>
                    <a:pt x="8519" y="33"/>
                    <a:pt x="8197" y="129"/>
                  </a:cubicBezTo>
                  <a:cubicBezTo>
                    <a:pt x="7265" y="322"/>
                    <a:pt x="6719" y="675"/>
                    <a:pt x="6397" y="1029"/>
                  </a:cubicBezTo>
                  <a:cubicBezTo>
                    <a:pt x="6117" y="1338"/>
                    <a:pt x="6032" y="1670"/>
                    <a:pt x="6015" y="1921"/>
                  </a:cubicBezTo>
                  <a:lnTo>
                    <a:pt x="6015" y="1921"/>
                  </a:lnTo>
                  <a:cubicBezTo>
                    <a:pt x="5831" y="1892"/>
                    <a:pt x="5584" y="1865"/>
                    <a:pt x="5304" y="1865"/>
                  </a:cubicBezTo>
                  <a:cubicBezTo>
                    <a:pt x="4887" y="1865"/>
                    <a:pt x="4404" y="1929"/>
                    <a:pt x="3890" y="2122"/>
                  </a:cubicBezTo>
                  <a:cubicBezTo>
                    <a:pt x="3408" y="2283"/>
                    <a:pt x="2894" y="2604"/>
                    <a:pt x="2508" y="3118"/>
                  </a:cubicBezTo>
                  <a:cubicBezTo>
                    <a:pt x="1961" y="3858"/>
                    <a:pt x="1801" y="4597"/>
                    <a:pt x="1801" y="5176"/>
                  </a:cubicBezTo>
                  <a:cubicBezTo>
                    <a:pt x="1801" y="5724"/>
                    <a:pt x="1939" y="6162"/>
                    <a:pt x="2034" y="6407"/>
                  </a:cubicBezTo>
                  <a:lnTo>
                    <a:pt x="2034" y="6407"/>
                  </a:lnTo>
                  <a:cubicBezTo>
                    <a:pt x="1607" y="6815"/>
                    <a:pt x="404" y="8099"/>
                    <a:pt x="33" y="10062"/>
                  </a:cubicBezTo>
                  <a:cubicBezTo>
                    <a:pt x="1" y="10222"/>
                    <a:pt x="1" y="10383"/>
                    <a:pt x="1" y="10544"/>
                  </a:cubicBezTo>
                  <a:cubicBezTo>
                    <a:pt x="1" y="11187"/>
                    <a:pt x="193" y="11862"/>
                    <a:pt x="483" y="12569"/>
                  </a:cubicBezTo>
                  <a:cubicBezTo>
                    <a:pt x="933" y="13598"/>
                    <a:pt x="1608" y="14658"/>
                    <a:pt x="2219" y="15494"/>
                  </a:cubicBezTo>
                  <a:cubicBezTo>
                    <a:pt x="2540" y="15912"/>
                    <a:pt x="2861" y="16266"/>
                    <a:pt x="3119" y="16555"/>
                  </a:cubicBezTo>
                  <a:cubicBezTo>
                    <a:pt x="3376" y="16844"/>
                    <a:pt x="3601" y="17037"/>
                    <a:pt x="3794" y="17133"/>
                  </a:cubicBezTo>
                  <a:cubicBezTo>
                    <a:pt x="3899" y="17186"/>
                    <a:pt x="4046" y="17238"/>
                    <a:pt x="4185" y="17238"/>
                  </a:cubicBezTo>
                  <a:cubicBezTo>
                    <a:pt x="4216" y="17238"/>
                    <a:pt x="4246" y="17236"/>
                    <a:pt x="4276" y="17230"/>
                  </a:cubicBezTo>
                  <a:cubicBezTo>
                    <a:pt x="4694" y="17230"/>
                    <a:pt x="5047" y="17005"/>
                    <a:pt x="5337" y="16812"/>
                  </a:cubicBezTo>
                  <a:cubicBezTo>
                    <a:pt x="5594" y="16587"/>
                    <a:pt x="5754" y="16394"/>
                    <a:pt x="5754" y="16362"/>
                  </a:cubicBezTo>
                  <a:cubicBezTo>
                    <a:pt x="5819" y="16298"/>
                    <a:pt x="5851" y="16201"/>
                    <a:pt x="5819" y="16105"/>
                  </a:cubicBezTo>
                  <a:cubicBezTo>
                    <a:pt x="5819" y="16105"/>
                    <a:pt x="5787" y="16041"/>
                    <a:pt x="5754" y="15944"/>
                  </a:cubicBezTo>
                  <a:cubicBezTo>
                    <a:pt x="5658" y="15591"/>
                    <a:pt x="5465" y="14787"/>
                    <a:pt x="5465" y="14305"/>
                  </a:cubicBezTo>
                  <a:cubicBezTo>
                    <a:pt x="5465" y="14144"/>
                    <a:pt x="5465" y="14048"/>
                    <a:pt x="5497" y="14015"/>
                  </a:cubicBezTo>
                  <a:lnTo>
                    <a:pt x="5513" y="13983"/>
                  </a:lnTo>
                  <a:lnTo>
                    <a:pt x="5529" y="13983"/>
                  </a:lnTo>
                  <a:cubicBezTo>
                    <a:pt x="5541" y="13978"/>
                    <a:pt x="5554" y="13975"/>
                    <a:pt x="5569" y="13975"/>
                  </a:cubicBezTo>
                  <a:cubicBezTo>
                    <a:pt x="5639" y="13975"/>
                    <a:pt x="5745" y="14033"/>
                    <a:pt x="5851" y="14112"/>
                  </a:cubicBezTo>
                  <a:cubicBezTo>
                    <a:pt x="6076" y="14273"/>
                    <a:pt x="6333" y="14498"/>
                    <a:pt x="6526" y="14723"/>
                  </a:cubicBezTo>
                  <a:cubicBezTo>
                    <a:pt x="6622" y="14819"/>
                    <a:pt x="6687" y="14916"/>
                    <a:pt x="6751" y="14980"/>
                  </a:cubicBezTo>
                  <a:lnTo>
                    <a:pt x="6815" y="15076"/>
                  </a:lnTo>
                  <a:cubicBezTo>
                    <a:pt x="6815" y="15108"/>
                    <a:pt x="6879" y="15173"/>
                    <a:pt x="6976" y="15237"/>
                  </a:cubicBezTo>
                  <a:cubicBezTo>
                    <a:pt x="7040" y="15301"/>
                    <a:pt x="7169" y="15366"/>
                    <a:pt x="7362" y="15366"/>
                  </a:cubicBezTo>
                  <a:cubicBezTo>
                    <a:pt x="7555" y="15366"/>
                    <a:pt x="7747" y="15301"/>
                    <a:pt x="7876" y="15108"/>
                  </a:cubicBezTo>
                  <a:cubicBezTo>
                    <a:pt x="8037" y="14948"/>
                    <a:pt x="8165" y="14723"/>
                    <a:pt x="8294" y="14369"/>
                  </a:cubicBezTo>
                  <a:cubicBezTo>
                    <a:pt x="8714" y="13188"/>
                    <a:pt x="8791" y="11964"/>
                    <a:pt x="8822" y="11537"/>
                  </a:cubicBezTo>
                  <a:lnTo>
                    <a:pt x="8822" y="11537"/>
                  </a:lnTo>
                  <a:cubicBezTo>
                    <a:pt x="9193" y="11358"/>
                    <a:pt x="10228" y="10828"/>
                    <a:pt x="11283" y="10030"/>
                  </a:cubicBezTo>
                  <a:cubicBezTo>
                    <a:pt x="11958" y="9547"/>
                    <a:pt x="12601" y="8937"/>
                    <a:pt x="13116" y="8229"/>
                  </a:cubicBezTo>
                  <a:cubicBezTo>
                    <a:pt x="13598" y="7522"/>
                    <a:pt x="13951" y="6719"/>
                    <a:pt x="13951" y="5851"/>
                  </a:cubicBezTo>
                  <a:cubicBezTo>
                    <a:pt x="13951" y="5594"/>
                    <a:pt x="13919" y="5304"/>
                    <a:pt x="13855" y="5047"/>
                  </a:cubicBezTo>
                  <a:cubicBezTo>
                    <a:pt x="13469" y="3408"/>
                    <a:pt x="12826" y="2186"/>
                    <a:pt x="12023" y="1318"/>
                  </a:cubicBezTo>
                  <a:cubicBezTo>
                    <a:pt x="11219" y="450"/>
                    <a:pt x="10223" y="0"/>
                    <a:pt x="91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3582;p62"/>
            <p:cNvSpPr/>
            <p:nvPr/>
          </p:nvSpPr>
          <p:spPr>
            <a:xfrm>
              <a:off x="2203550" y="2655875"/>
              <a:ext cx="254775" cy="296875"/>
            </a:xfrm>
            <a:custGeom>
              <a:avLst/>
              <a:gdLst/>
              <a:ahLst/>
              <a:cxnLst/>
              <a:rect l="l" t="t" r="r" b="b"/>
              <a:pathLst>
                <a:path w="10191" h="11875" extrusionOk="0">
                  <a:moveTo>
                    <a:pt x="9689" y="0"/>
                  </a:moveTo>
                  <a:cubicBezTo>
                    <a:pt x="9641" y="0"/>
                    <a:pt x="9591" y="16"/>
                    <a:pt x="9548" y="45"/>
                  </a:cubicBezTo>
                  <a:cubicBezTo>
                    <a:pt x="9451" y="109"/>
                    <a:pt x="9451" y="238"/>
                    <a:pt x="9516" y="334"/>
                  </a:cubicBezTo>
                  <a:cubicBezTo>
                    <a:pt x="9548" y="366"/>
                    <a:pt x="9805" y="752"/>
                    <a:pt x="9805" y="1363"/>
                  </a:cubicBezTo>
                  <a:cubicBezTo>
                    <a:pt x="9805" y="1909"/>
                    <a:pt x="9580" y="2649"/>
                    <a:pt x="8712" y="3549"/>
                  </a:cubicBezTo>
                  <a:cubicBezTo>
                    <a:pt x="7780" y="4481"/>
                    <a:pt x="6173" y="5188"/>
                    <a:pt x="4662" y="5799"/>
                  </a:cubicBezTo>
                  <a:cubicBezTo>
                    <a:pt x="3923" y="6120"/>
                    <a:pt x="3183" y="6410"/>
                    <a:pt x="2572" y="6667"/>
                  </a:cubicBezTo>
                  <a:cubicBezTo>
                    <a:pt x="1962" y="6956"/>
                    <a:pt x="1447" y="7245"/>
                    <a:pt x="1126" y="7567"/>
                  </a:cubicBezTo>
                  <a:cubicBezTo>
                    <a:pt x="547" y="8178"/>
                    <a:pt x="290" y="9110"/>
                    <a:pt x="129" y="9945"/>
                  </a:cubicBezTo>
                  <a:cubicBezTo>
                    <a:pt x="1" y="10813"/>
                    <a:pt x="1" y="11521"/>
                    <a:pt x="1" y="11649"/>
                  </a:cubicBezTo>
                  <a:lnTo>
                    <a:pt x="1" y="11681"/>
                  </a:lnTo>
                  <a:cubicBezTo>
                    <a:pt x="1" y="11778"/>
                    <a:pt x="97" y="11874"/>
                    <a:pt x="226" y="11874"/>
                  </a:cubicBezTo>
                  <a:cubicBezTo>
                    <a:pt x="322" y="11842"/>
                    <a:pt x="419" y="11746"/>
                    <a:pt x="387" y="11649"/>
                  </a:cubicBezTo>
                  <a:cubicBezTo>
                    <a:pt x="387" y="11521"/>
                    <a:pt x="387" y="10813"/>
                    <a:pt x="547" y="10010"/>
                  </a:cubicBezTo>
                  <a:cubicBezTo>
                    <a:pt x="676" y="9206"/>
                    <a:pt x="933" y="8338"/>
                    <a:pt x="1415" y="7824"/>
                  </a:cubicBezTo>
                  <a:cubicBezTo>
                    <a:pt x="1672" y="7599"/>
                    <a:pt x="2122" y="7310"/>
                    <a:pt x="2733" y="7052"/>
                  </a:cubicBezTo>
                  <a:cubicBezTo>
                    <a:pt x="3633" y="6635"/>
                    <a:pt x="4823" y="6217"/>
                    <a:pt x="5980" y="5702"/>
                  </a:cubicBezTo>
                  <a:cubicBezTo>
                    <a:pt x="7105" y="5188"/>
                    <a:pt x="8230" y="4577"/>
                    <a:pt x="9001" y="3838"/>
                  </a:cubicBezTo>
                  <a:cubicBezTo>
                    <a:pt x="9934" y="2906"/>
                    <a:pt x="10191" y="2006"/>
                    <a:pt x="10191" y="1363"/>
                  </a:cubicBezTo>
                  <a:cubicBezTo>
                    <a:pt x="10191" y="591"/>
                    <a:pt x="9837" y="109"/>
                    <a:pt x="9837" y="77"/>
                  </a:cubicBezTo>
                  <a:cubicBezTo>
                    <a:pt x="9802" y="24"/>
                    <a:pt x="9747" y="0"/>
                    <a:pt x="96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62"/>
            <p:cNvSpPr/>
            <p:nvPr/>
          </p:nvSpPr>
          <p:spPr>
            <a:xfrm>
              <a:off x="2254175" y="2833475"/>
              <a:ext cx="89250" cy="68800"/>
            </a:xfrm>
            <a:custGeom>
              <a:avLst/>
              <a:gdLst/>
              <a:ahLst/>
              <a:cxnLst/>
              <a:rect l="l" t="t" r="r" b="b"/>
              <a:pathLst>
                <a:path w="3570" h="2752" extrusionOk="0">
                  <a:moveTo>
                    <a:pt x="3356" y="1"/>
                  </a:moveTo>
                  <a:cubicBezTo>
                    <a:pt x="3330" y="1"/>
                    <a:pt x="3304" y="5"/>
                    <a:pt x="3280" y="13"/>
                  </a:cubicBezTo>
                  <a:cubicBezTo>
                    <a:pt x="3280" y="13"/>
                    <a:pt x="2540" y="334"/>
                    <a:pt x="1769" y="784"/>
                  </a:cubicBezTo>
                  <a:cubicBezTo>
                    <a:pt x="1383" y="1009"/>
                    <a:pt x="997" y="1266"/>
                    <a:pt x="676" y="1556"/>
                  </a:cubicBezTo>
                  <a:cubicBezTo>
                    <a:pt x="355" y="1845"/>
                    <a:pt x="97" y="2134"/>
                    <a:pt x="1" y="2488"/>
                  </a:cubicBezTo>
                  <a:cubicBezTo>
                    <a:pt x="1" y="2616"/>
                    <a:pt x="65" y="2713"/>
                    <a:pt x="162" y="2745"/>
                  </a:cubicBezTo>
                  <a:cubicBezTo>
                    <a:pt x="179" y="2749"/>
                    <a:pt x="196" y="2751"/>
                    <a:pt x="212" y="2751"/>
                  </a:cubicBezTo>
                  <a:cubicBezTo>
                    <a:pt x="315" y="2751"/>
                    <a:pt x="391" y="2668"/>
                    <a:pt x="419" y="2584"/>
                  </a:cubicBezTo>
                  <a:cubicBezTo>
                    <a:pt x="451" y="2391"/>
                    <a:pt x="644" y="2102"/>
                    <a:pt x="933" y="1845"/>
                  </a:cubicBezTo>
                  <a:cubicBezTo>
                    <a:pt x="1383" y="1459"/>
                    <a:pt x="1994" y="1106"/>
                    <a:pt x="2508" y="816"/>
                  </a:cubicBezTo>
                  <a:cubicBezTo>
                    <a:pt x="2765" y="688"/>
                    <a:pt x="2990" y="591"/>
                    <a:pt x="3151" y="495"/>
                  </a:cubicBezTo>
                  <a:cubicBezTo>
                    <a:pt x="3344" y="431"/>
                    <a:pt x="3440" y="398"/>
                    <a:pt x="3440" y="398"/>
                  </a:cubicBezTo>
                  <a:cubicBezTo>
                    <a:pt x="3537" y="334"/>
                    <a:pt x="3569" y="238"/>
                    <a:pt x="3537" y="109"/>
                  </a:cubicBezTo>
                  <a:cubicBezTo>
                    <a:pt x="3513" y="37"/>
                    <a:pt x="3434" y="1"/>
                    <a:pt x="335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62"/>
            <p:cNvSpPr/>
            <p:nvPr/>
          </p:nvSpPr>
          <p:spPr>
            <a:xfrm>
              <a:off x="1974675" y="4962550"/>
              <a:ext cx="249000" cy="116775"/>
            </a:xfrm>
            <a:custGeom>
              <a:avLst/>
              <a:gdLst/>
              <a:ahLst/>
              <a:cxnLst/>
              <a:rect l="l" t="t" r="r" b="b"/>
              <a:pathLst>
                <a:path w="9960" h="4671" extrusionOk="0">
                  <a:moveTo>
                    <a:pt x="3691" y="1"/>
                  </a:moveTo>
                  <a:lnTo>
                    <a:pt x="413" y="804"/>
                  </a:lnTo>
                  <a:lnTo>
                    <a:pt x="91" y="3311"/>
                  </a:lnTo>
                  <a:cubicBezTo>
                    <a:pt x="1" y="4033"/>
                    <a:pt x="558" y="4671"/>
                    <a:pt x="1288" y="4671"/>
                  </a:cubicBezTo>
                  <a:cubicBezTo>
                    <a:pt x="1339" y="4671"/>
                    <a:pt x="1390" y="4668"/>
                    <a:pt x="1441" y="4661"/>
                  </a:cubicBezTo>
                  <a:lnTo>
                    <a:pt x="9509" y="3890"/>
                  </a:lnTo>
                  <a:cubicBezTo>
                    <a:pt x="9863" y="3858"/>
                    <a:pt x="9959" y="3344"/>
                    <a:pt x="9638" y="3183"/>
                  </a:cubicBezTo>
                  <a:lnTo>
                    <a:pt x="369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62"/>
            <p:cNvSpPr/>
            <p:nvPr/>
          </p:nvSpPr>
          <p:spPr>
            <a:xfrm>
              <a:off x="1969700" y="4955525"/>
              <a:ext cx="258000" cy="130800"/>
            </a:xfrm>
            <a:custGeom>
              <a:avLst/>
              <a:gdLst/>
              <a:ahLst/>
              <a:cxnLst/>
              <a:rect l="l" t="t" r="r" b="b"/>
              <a:pathLst>
                <a:path w="10320" h="5232" extrusionOk="0">
                  <a:moveTo>
                    <a:pt x="3864" y="561"/>
                  </a:moveTo>
                  <a:lnTo>
                    <a:pt x="9708" y="3689"/>
                  </a:lnTo>
                  <a:lnTo>
                    <a:pt x="9773" y="3785"/>
                  </a:lnTo>
                  <a:lnTo>
                    <a:pt x="9741" y="3882"/>
                  </a:lnTo>
                  <a:lnTo>
                    <a:pt x="9676" y="3914"/>
                  </a:lnTo>
                  <a:lnTo>
                    <a:pt x="1608" y="4685"/>
                  </a:lnTo>
                  <a:lnTo>
                    <a:pt x="1512" y="4685"/>
                  </a:lnTo>
                  <a:cubicBezTo>
                    <a:pt x="1255" y="4685"/>
                    <a:pt x="997" y="4589"/>
                    <a:pt x="837" y="4396"/>
                  </a:cubicBezTo>
                  <a:cubicBezTo>
                    <a:pt x="644" y="4235"/>
                    <a:pt x="547" y="4010"/>
                    <a:pt x="547" y="3753"/>
                  </a:cubicBezTo>
                  <a:lnTo>
                    <a:pt x="547" y="3625"/>
                  </a:lnTo>
                  <a:lnTo>
                    <a:pt x="869" y="1310"/>
                  </a:lnTo>
                  <a:lnTo>
                    <a:pt x="3864" y="561"/>
                  </a:lnTo>
                  <a:close/>
                  <a:moveTo>
                    <a:pt x="3922" y="0"/>
                  </a:moveTo>
                  <a:cubicBezTo>
                    <a:pt x="3890" y="0"/>
                    <a:pt x="3858" y="8"/>
                    <a:pt x="3826" y="24"/>
                  </a:cubicBezTo>
                  <a:lnTo>
                    <a:pt x="547" y="828"/>
                  </a:lnTo>
                  <a:cubicBezTo>
                    <a:pt x="451" y="860"/>
                    <a:pt x="354" y="924"/>
                    <a:pt x="354" y="1053"/>
                  </a:cubicBezTo>
                  <a:lnTo>
                    <a:pt x="33" y="3528"/>
                  </a:lnTo>
                  <a:cubicBezTo>
                    <a:pt x="33" y="3592"/>
                    <a:pt x="1" y="3689"/>
                    <a:pt x="1" y="3753"/>
                  </a:cubicBezTo>
                  <a:cubicBezTo>
                    <a:pt x="1" y="4557"/>
                    <a:pt x="676" y="5232"/>
                    <a:pt x="1512" y="5232"/>
                  </a:cubicBezTo>
                  <a:lnTo>
                    <a:pt x="1640" y="5232"/>
                  </a:lnTo>
                  <a:lnTo>
                    <a:pt x="9708" y="4428"/>
                  </a:lnTo>
                  <a:cubicBezTo>
                    <a:pt x="9901" y="4428"/>
                    <a:pt x="10062" y="4332"/>
                    <a:pt x="10158" y="4203"/>
                  </a:cubicBezTo>
                  <a:cubicBezTo>
                    <a:pt x="10255" y="4107"/>
                    <a:pt x="10319" y="3946"/>
                    <a:pt x="10319" y="3785"/>
                  </a:cubicBezTo>
                  <a:cubicBezTo>
                    <a:pt x="10319" y="3592"/>
                    <a:pt x="10191" y="3335"/>
                    <a:pt x="9966" y="3239"/>
                  </a:cubicBezTo>
                  <a:lnTo>
                    <a:pt x="4019" y="24"/>
                  </a:lnTo>
                  <a:cubicBezTo>
                    <a:pt x="3987" y="8"/>
                    <a:pt x="3955" y="0"/>
                    <a:pt x="39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62"/>
            <p:cNvSpPr/>
            <p:nvPr/>
          </p:nvSpPr>
          <p:spPr>
            <a:xfrm>
              <a:off x="1977750" y="5042900"/>
              <a:ext cx="245925" cy="36350"/>
            </a:xfrm>
            <a:custGeom>
              <a:avLst/>
              <a:gdLst/>
              <a:ahLst/>
              <a:cxnLst/>
              <a:rect l="l" t="t" r="r" b="b"/>
              <a:pathLst>
                <a:path w="9837" h="1454" extrusionOk="0">
                  <a:moveTo>
                    <a:pt x="9579" y="1"/>
                  </a:moveTo>
                  <a:lnTo>
                    <a:pt x="9579" y="1"/>
                  </a:lnTo>
                  <a:cubicBezTo>
                    <a:pt x="7683" y="226"/>
                    <a:pt x="4758" y="33"/>
                    <a:pt x="2733" y="355"/>
                  </a:cubicBezTo>
                  <a:cubicBezTo>
                    <a:pt x="1924" y="502"/>
                    <a:pt x="1305" y="554"/>
                    <a:pt x="833" y="554"/>
                  </a:cubicBezTo>
                  <a:cubicBezTo>
                    <a:pt x="479" y="554"/>
                    <a:pt x="207" y="524"/>
                    <a:pt x="0" y="483"/>
                  </a:cubicBezTo>
                  <a:lnTo>
                    <a:pt x="0" y="483"/>
                  </a:lnTo>
                  <a:cubicBezTo>
                    <a:pt x="120" y="1052"/>
                    <a:pt x="603" y="1454"/>
                    <a:pt x="1188" y="1454"/>
                  </a:cubicBezTo>
                  <a:cubicBezTo>
                    <a:pt x="1231" y="1454"/>
                    <a:pt x="1274" y="1452"/>
                    <a:pt x="1318" y="1447"/>
                  </a:cubicBezTo>
                  <a:lnTo>
                    <a:pt x="9386" y="676"/>
                  </a:lnTo>
                  <a:cubicBezTo>
                    <a:pt x="9740" y="644"/>
                    <a:pt x="9836" y="194"/>
                    <a:pt x="957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62"/>
            <p:cNvSpPr/>
            <p:nvPr/>
          </p:nvSpPr>
          <p:spPr>
            <a:xfrm>
              <a:off x="1970525" y="5036475"/>
              <a:ext cx="257175" cy="49850"/>
            </a:xfrm>
            <a:custGeom>
              <a:avLst/>
              <a:gdLst/>
              <a:ahLst/>
              <a:cxnLst/>
              <a:rect l="l" t="t" r="r" b="b"/>
              <a:pathLst>
                <a:path w="10287" h="1994" extrusionOk="0">
                  <a:moveTo>
                    <a:pt x="9732" y="532"/>
                  </a:moveTo>
                  <a:lnTo>
                    <a:pt x="9740" y="547"/>
                  </a:lnTo>
                  <a:lnTo>
                    <a:pt x="9708" y="644"/>
                  </a:lnTo>
                  <a:lnTo>
                    <a:pt x="9643" y="676"/>
                  </a:lnTo>
                  <a:lnTo>
                    <a:pt x="1575" y="1447"/>
                  </a:lnTo>
                  <a:lnTo>
                    <a:pt x="1479" y="1447"/>
                  </a:lnTo>
                  <a:cubicBezTo>
                    <a:pt x="1176" y="1447"/>
                    <a:pt x="903" y="1302"/>
                    <a:pt x="727" y="1081"/>
                  </a:cubicBezTo>
                  <a:lnTo>
                    <a:pt x="727" y="1081"/>
                  </a:lnTo>
                  <a:cubicBezTo>
                    <a:pt x="840" y="1089"/>
                    <a:pt x="962" y="1094"/>
                    <a:pt x="1093" y="1094"/>
                  </a:cubicBezTo>
                  <a:cubicBezTo>
                    <a:pt x="1607" y="1094"/>
                    <a:pt x="2250" y="1029"/>
                    <a:pt x="3086" y="901"/>
                  </a:cubicBezTo>
                  <a:cubicBezTo>
                    <a:pt x="4050" y="740"/>
                    <a:pt x="5272" y="676"/>
                    <a:pt x="6493" y="676"/>
                  </a:cubicBezTo>
                  <a:cubicBezTo>
                    <a:pt x="7658" y="645"/>
                    <a:pt x="8793" y="644"/>
                    <a:pt x="9732" y="532"/>
                  </a:cubicBezTo>
                  <a:close/>
                  <a:moveTo>
                    <a:pt x="9836" y="1"/>
                  </a:moveTo>
                  <a:cubicBezTo>
                    <a:pt x="8904" y="97"/>
                    <a:pt x="7715" y="97"/>
                    <a:pt x="6493" y="129"/>
                  </a:cubicBezTo>
                  <a:cubicBezTo>
                    <a:pt x="5272" y="162"/>
                    <a:pt x="4018" y="194"/>
                    <a:pt x="2989" y="354"/>
                  </a:cubicBezTo>
                  <a:cubicBezTo>
                    <a:pt x="2186" y="483"/>
                    <a:pt x="1543" y="547"/>
                    <a:pt x="1093" y="547"/>
                  </a:cubicBezTo>
                  <a:cubicBezTo>
                    <a:pt x="771" y="547"/>
                    <a:pt x="514" y="515"/>
                    <a:pt x="321" y="483"/>
                  </a:cubicBezTo>
                  <a:cubicBezTo>
                    <a:pt x="257" y="483"/>
                    <a:pt x="161" y="483"/>
                    <a:pt x="96" y="547"/>
                  </a:cubicBezTo>
                  <a:cubicBezTo>
                    <a:pt x="32" y="612"/>
                    <a:pt x="0" y="708"/>
                    <a:pt x="32" y="804"/>
                  </a:cubicBezTo>
                  <a:cubicBezTo>
                    <a:pt x="161" y="1479"/>
                    <a:pt x="739" y="1994"/>
                    <a:pt x="1479" y="1994"/>
                  </a:cubicBezTo>
                  <a:lnTo>
                    <a:pt x="1607" y="1994"/>
                  </a:lnTo>
                  <a:lnTo>
                    <a:pt x="9675" y="1190"/>
                  </a:lnTo>
                  <a:cubicBezTo>
                    <a:pt x="9868" y="1190"/>
                    <a:pt x="10029" y="1094"/>
                    <a:pt x="10125" y="965"/>
                  </a:cubicBezTo>
                  <a:cubicBezTo>
                    <a:pt x="10222" y="869"/>
                    <a:pt x="10286" y="708"/>
                    <a:pt x="10286" y="547"/>
                  </a:cubicBezTo>
                  <a:cubicBezTo>
                    <a:pt x="10286" y="387"/>
                    <a:pt x="10190" y="162"/>
                    <a:pt x="10029" y="33"/>
                  </a:cubicBezTo>
                  <a:cubicBezTo>
                    <a:pt x="9965" y="1"/>
                    <a:pt x="9900" y="1"/>
                    <a:pt x="98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8" name="Google Shape;3588;p62"/>
            <p:cNvSpPr/>
            <p:nvPr/>
          </p:nvSpPr>
          <p:spPr>
            <a:xfrm>
              <a:off x="1259325" y="4948900"/>
              <a:ext cx="232650" cy="183350"/>
            </a:xfrm>
            <a:custGeom>
              <a:avLst/>
              <a:gdLst/>
              <a:ahLst/>
              <a:cxnLst/>
              <a:rect l="l" t="t" r="r" b="b"/>
              <a:pathLst>
                <a:path w="9306" h="7334" extrusionOk="0">
                  <a:moveTo>
                    <a:pt x="2379" y="0"/>
                  </a:moveTo>
                  <a:lnTo>
                    <a:pt x="450" y="1929"/>
                  </a:lnTo>
                  <a:cubicBezTo>
                    <a:pt x="0" y="2379"/>
                    <a:pt x="0" y="3086"/>
                    <a:pt x="450" y="3536"/>
                  </a:cubicBezTo>
                  <a:lnTo>
                    <a:pt x="4018" y="6943"/>
                  </a:lnTo>
                  <a:lnTo>
                    <a:pt x="8390" y="7329"/>
                  </a:lnTo>
                  <a:cubicBezTo>
                    <a:pt x="8415" y="7332"/>
                    <a:pt x="8439" y="7333"/>
                    <a:pt x="8463" y="7333"/>
                  </a:cubicBezTo>
                  <a:cubicBezTo>
                    <a:pt x="8997" y="7333"/>
                    <a:pt x="9306" y="6667"/>
                    <a:pt x="8936" y="6236"/>
                  </a:cubicBezTo>
                  <a:lnTo>
                    <a:pt x="6461" y="3279"/>
                  </a:lnTo>
                  <a:lnTo>
                    <a:pt x="5465" y="1157"/>
                  </a:lnTo>
                  <a:lnTo>
                    <a:pt x="237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589;p62"/>
            <p:cNvSpPr/>
            <p:nvPr/>
          </p:nvSpPr>
          <p:spPr>
            <a:xfrm>
              <a:off x="1255300" y="4942425"/>
              <a:ext cx="238700" cy="196150"/>
            </a:xfrm>
            <a:custGeom>
              <a:avLst/>
              <a:gdLst/>
              <a:ahLst/>
              <a:cxnLst/>
              <a:rect l="l" t="t" r="r" b="b"/>
              <a:pathLst>
                <a:path w="9548" h="7846" extrusionOk="0">
                  <a:moveTo>
                    <a:pt x="2607" y="578"/>
                  </a:moveTo>
                  <a:lnTo>
                    <a:pt x="5433" y="1641"/>
                  </a:lnTo>
                  <a:lnTo>
                    <a:pt x="6397" y="3634"/>
                  </a:lnTo>
                  <a:lnTo>
                    <a:pt x="6429" y="3699"/>
                  </a:lnTo>
                  <a:lnTo>
                    <a:pt x="8905" y="6688"/>
                  </a:lnTo>
                  <a:cubicBezTo>
                    <a:pt x="8969" y="6752"/>
                    <a:pt x="9001" y="6849"/>
                    <a:pt x="9001" y="6913"/>
                  </a:cubicBezTo>
                  <a:cubicBezTo>
                    <a:pt x="9001" y="7009"/>
                    <a:pt x="8969" y="7138"/>
                    <a:pt x="8872" y="7202"/>
                  </a:cubicBezTo>
                  <a:cubicBezTo>
                    <a:pt x="8808" y="7267"/>
                    <a:pt x="8712" y="7331"/>
                    <a:pt x="8615" y="7331"/>
                  </a:cubicBezTo>
                  <a:lnTo>
                    <a:pt x="8583" y="7331"/>
                  </a:lnTo>
                  <a:lnTo>
                    <a:pt x="4308" y="6945"/>
                  </a:lnTo>
                  <a:lnTo>
                    <a:pt x="804" y="3602"/>
                  </a:lnTo>
                  <a:cubicBezTo>
                    <a:pt x="643" y="3409"/>
                    <a:pt x="547" y="3216"/>
                    <a:pt x="547" y="2991"/>
                  </a:cubicBezTo>
                  <a:cubicBezTo>
                    <a:pt x="547" y="2766"/>
                    <a:pt x="643" y="2573"/>
                    <a:pt x="804" y="2381"/>
                  </a:cubicBezTo>
                  <a:lnTo>
                    <a:pt x="2607" y="578"/>
                  </a:lnTo>
                  <a:close/>
                  <a:moveTo>
                    <a:pt x="2526" y="1"/>
                  </a:moveTo>
                  <a:cubicBezTo>
                    <a:pt x="2457" y="1"/>
                    <a:pt x="2389" y="36"/>
                    <a:pt x="2347" y="98"/>
                  </a:cubicBezTo>
                  <a:lnTo>
                    <a:pt x="418" y="2027"/>
                  </a:lnTo>
                  <a:cubicBezTo>
                    <a:pt x="161" y="2284"/>
                    <a:pt x="1" y="2638"/>
                    <a:pt x="1" y="2991"/>
                  </a:cubicBezTo>
                  <a:cubicBezTo>
                    <a:pt x="1" y="3345"/>
                    <a:pt x="161" y="3699"/>
                    <a:pt x="451" y="3988"/>
                  </a:cubicBezTo>
                  <a:lnTo>
                    <a:pt x="3986" y="7395"/>
                  </a:lnTo>
                  <a:cubicBezTo>
                    <a:pt x="4051" y="7427"/>
                    <a:pt x="4083" y="7459"/>
                    <a:pt x="4147" y="7459"/>
                  </a:cubicBezTo>
                  <a:lnTo>
                    <a:pt x="8519" y="7845"/>
                  </a:lnTo>
                  <a:lnTo>
                    <a:pt x="8615" y="7845"/>
                  </a:lnTo>
                  <a:cubicBezTo>
                    <a:pt x="8872" y="7845"/>
                    <a:pt x="9130" y="7749"/>
                    <a:pt x="9290" y="7556"/>
                  </a:cubicBezTo>
                  <a:cubicBezTo>
                    <a:pt x="9451" y="7395"/>
                    <a:pt x="9547" y="7170"/>
                    <a:pt x="9547" y="6913"/>
                  </a:cubicBezTo>
                  <a:cubicBezTo>
                    <a:pt x="9547" y="6720"/>
                    <a:pt x="9451" y="6495"/>
                    <a:pt x="9322" y="6334"/>
                  </a:cubicBezTo>
                  <a:lnTo>
                    <a:pt x="6847" y="3377"/>
                  </a:lnTo>
                  <a:lnTo>
                    <a:pt x="5851" y="1320"/>
                  </a:lnTo>
                  <a:cubicBezTo>
                    <a:pt x="5819" y="1256"/>
                    <a:pt x="5787" y="1191"/>
                    <a:pt x="5722" y="1191"/>
                  </a:cubicBezTo>
                  <a:lnTo>
                    <a:pt x="2636" y="34"/>
                  </a:lnTo>
                  <a:cubicBezTo>
                    <a:pt x="2602" y="11"/>
                    <a:pt x="2564" y="1"/>
                    <a:pt x="25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62"/>
            <p:cNvSpPr/>
            <p:nvPr/>
          </p:nvSpPr>
          <p:spPr>
            <a:xfrm>
              <a:off x="1259325" y="4995500"/>
              <a:ext cx="227450" cy="136700"/>
            </a:xfrm>
            <a:custGeom>
              <a:avLst/>
              <a:gdLst/>
              <a:ahLst/>
              <a:cxnLst/>
              <a:rect l="l" t="t" r="r" b="b"/>
              <a:pathLst>
                <a:path w="9098" h="5468" extrusionOk="0">
                  <a:moveTo>
                    <a:pt x="515" y="0"/>
                  </a:moveTo>
                  <a:lnTo>
                    <a:pt x="450" y="65"/>
                  </a:lnTo>
                  <a:cubicBezTo>
                    <a:pt x="0" y="515"/>
                    <a:pt x="0" y="1222"/>
                    <a:pt x="450" y="1672"/>
                  </a:cubicBezTo>
                  <a:lnTo>
                    <a:pt x="4018" y="5079"/>
                  </a:lnTo>
                  <a:lnTo>
                    <a:pt x="8390" y="5465"/>
                  </a:lnTo>
                  <a:cubicBezTo>
                    <a:pt x="8410" y="5467"/>
                    <a:pt x="8430" y="5468"/>
                    <a:pt x="8450" y="5468"/>
                  </a:cubicBezTo>
                  <a:cubicBezTo>
                    <a:pt x="8776" y="5468"/>
                    <a:pt x="9036" y="5224"/>
                    <a:pt x="9097" y="4951"/>
                  </a:cubicBezTo>
                  <a:cubicBezTo>
                    <a:pt x="7554" y="4565"/>
                    <a:pt x="5175" y="4019"/>
                    <a:pt x="4533" y="3954"/>
                  </a:cubicBezTo>
                  <a:cubicBezTo>
                    <a:pt x="3761" y="3858"/>
                    <a:pt x="1382" y="1029"/>
                    <a:pt x="5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62"/>
            <p:cNvSpPr/>
            <p:nvPr/>
          </p:nvSpPr>
          <p:spPr>
            <a:xfrm>
              <a:off x="1255300" y="4989075"/>
              <a:ext cx="238700" cy="149500"/>
            </a:xfrm>
            <a:custGeom>
              <a:avLst/>
              <a:gdLst/>
              <a:ahLst/>
              <a:cxnLst/>
              <a:rect l="l" t="t" r="r" b="b"/>
              <a:pathLst>
                <a:path w="9548" h="5980" extrusionOk="0">
                  <a:moveTo>
                    <a:pt x="689" y="671"/>
                  </a:moveTo>
                  <a:cubicBezTo>
                    <a:pt x="1135" y="1219"/>
                    <a:pt x="1826" y="2051"/>
                    <a:pt x="2540" y="2765"/>
                  </a:cubicBezTo>
                  <a:cubicBezTo>
                    <a:pt x="2926" y="3183"/>
                    <a:pt x="3344" y="3600"/>
                    <a:pt x="3697" y="3890"/>
                  </a:cubicBezTo>
                  <a:cubicBezTo>
                    <a:pt x="3858" y="4051"/>
                    <a:pt x="4051" y="4179"/>
                    <a:pt x="4211" y="4276"/>
                  </a:cubicBezTo>
                  <a:cubicBezTo>
                    <a:pt x="4372" y="4372"/>
                    <a:pt x="4501" y="4436"/>
                    <a:pt x="4661" y="4468"/>
                  </a:cubicBezTo>
                  <a:cubicBezTo>
                    <a:pt x="4951" y="4501"/>
                    <a:pt x="5722" y="4661"/>
                    <a:pt x="6590" y="4854"/>
                  </a:cubicBezTo>
                  <a:cubicBezTo>
                    <a:pt x="7330" y="5019"/>
                    <a:pt x="8140" y="5206"/>
                    <a:pt x="8841" y="5378"/>
                  </a:cubicBezTo>
                  <a:lnTo>
                    <a:pt x="8841" y="5378"/>
                  </a:lnTo>
                  <a:cubicBezTo>
                    <a:pt x="8780" y="5431"/>
                    <a:pt x="8704" y="5465"/>
                    <a:pt x="8615" y="5465"/>
                  </a:cubicBezTo>
                  <a:lnTo>
                    <a:pt x="8583" y="5465"/>
                  </a:lnTo>
                  <a:lnTo>
                    <a:pt x="4308" y="5079"/>
                  </a:lnTo>
                  <a:lnTo>
                    <a:pt x="804" y="1736"/>
                  </a:lnTo>
                  <a:cubicBezTo>
                    <a:pt x="643" y="1543"/>
                    <a:pt x="547" y="1350"/>
                    <a:pt x="547" y="1125"/>
                  </a:cubicBezTo>
                  <a:cubicBezTo>
                    <a:pt x="547" y="961"/>
                    <a:pt x="598" y="814"/>
                    <a:pt x="689" y="671"/>
                  </a:cubicBezTo>
                  <a:close/>
                  <a:moveTo>
                    <a:pt x="708" y="0"/>
                  </a:moveTo>
                  <a:cubicBezTo>
                    <a:pt x="611" y="0"/>
                    <a:pt x="547" y="0"/>
                    <a:pt x="483" y="65"/>
                  </a:cubicBezTo>
                  <a:lnTo>
                    <a:pt x="418" y="161"/>
                  </a:lnTo>
                  <a:cubicBezTo>
                    <a:pt x="161" y="418"/>
                    <a:pt x="1" y="772"/>
                    <a:pt x="1" y="1125"/>
                  </a:cubicBezTo>
                  <a:cubicBezTo>
                    <a:pt x="1" y="1479"/>
                    <a:pt x="161" y="1833"/>
                    <a:pt x="451" y="2122"/>
                  </a:cubicBezTo>
                  <a:lnTo>
                    <a:pt x="3986" y="5529"/>
                  </a:lnTo>
                  <a:cubicBezTo>
                    <a:pt x="4051" y="5561"/>
                    <a:pt x="4083" y="5593"/>
                    <a:pt x="4147" y="5593"/>
                  </a:cubicBezTo>
                  <a:lnTo>
                    <a:pt x="8519" y="5979"/>
                  </a:lnTo>
                  <a:lnTo>
                    <a:pt x="8615" y="5979"/>
                  </a:lnTo>
                  <a:cubicBezTo>
                    <a:pt x="9065" y="5979"/>
                    <a:pt x="9419" y="5658"/>
                    <a:pt x="9515" y="5272"/>
                  </a:cubicBezTo>
                  <a:cubicBezTo>
                    <a:pt x="9547" y="5111"/>
                    <a:pt x="9451" y="4983"/>
                    <a:pt x="9322" y="4951"/>
                  </a:cubicBezTo>
                  <a:cubicBezTo>
                    <a:pt x="8551" y="4758"/>
                    <a:pt x="7554" y="4533"/>
                    <a:pt x="6687" y="4340"/>
                  </a:cubicBezTo>
                  <a:cubicBezTo>
                    <a:pt x="5819" y="4147"/>
                    <a:pt x="5079" y="3986"/>
                    <a:pt x="4726" y="3954"/>
                  </a:cubicBezTo>
                  <a:cubicBezTo>
                    <a:pt x="4694" y="3922"/>
                    <a:pt x="4597" y="3890"/>
                    <a:pt x="4469" y="3825"/>
                  </a:cubicBezTo>
                  <a:cubicBezTo>
                    <a:pt x="4051" y="3536"/>
                    <a:pt x="3311" y="2829"/>
                    <a:pt x="2604" y="2090"/>
                  </a:cubicBezTo>
                  <a:cubicBezTo>
                    <a:pt x="1929" y="1318"/>
                    <a:pt x="1254" y="547"/>
                    <a:pt x="901" y="97"/>
                  </a:cubicBezTo>
                  <a:cubicBezTo>
                    <a:pt x="836" y="32"/>
                    <a:pt x="772" y="0"/>
                    <a:pt x="7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62"/>
            <p:cNvSpPr/>
            <p:nvPr/>
          </p:nvSpPr>
          <p:spPr>
            <a:xfrm>
              <a:off x="1608075" y="3506400"/>
              <a:ext cx="458900" cy="1476275"/>
            </a:xfrm>
            <a:custGeom>
              <a:avLst/>
              <a:gdLst/>
              <a:ahLst/>
              <a:cxnLst/>
              <a:rect l="l" t="t" r="r" b="b"/>
              <a:pathLst>
                <a:path w="18356" h="59051" extrusionOk="0">
                  <a:moveTo>
                    <a:pt x="4983" y="1"/>
                  </a:moveTo>
                  <a:cubicBezTo>
                    <a:pt x="4983" y="1"/>
                    <a:pt x="740" y="4822"/>
                    <a:pt x="354" y="7490"/>
                  </a:cubicBezTo>
                  <a:cubicBezTo>
                    <a:pt x="322" y="7812"/>
                    <a:pt x="290" y="8133"/>
                    <a:pt x="258" y="8455"/>
                  </a:cubicBezTo>
                  <a:cubicBezTo>
                    <a:pt x="1" y="11637"/>
                    <a:pt x="644" y="14851"/>
                    <a:pt x="1994" y="17777"/>
                  </a:cubicBezTo>
                  <a:lnTo>
                    <a:pt x="9966" y="35006"/>
                  </a:lnTo>
                  <a:lnTo>
                    <a:pt x="15077" y="59050"/>
                  </a:lnTo>
                  <a:lnTo>
                    <a:pt x="18355" y="58247"/>
                  </a:lnTo>
                  <a:lnTo>
                    <a:pt x="17295" y="32692"/>
                  </a:lnTo>
                  <a:lnTo>
                    <a:pt x="11123" y="13084"/>
                  </a:lnTo>
                  <a:lnTo>
                    <a:pt x="14787" y="6912"/>
                  </a:lnTo>
                  <a:lnTo>
                    <a:pt x="498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62"/>
            <p:cNvSpPr/>
            <p:nvPr/>
          </p:nvSpPr>
          <p:spPr>
            <a:xfrm>
              <a:off x="1606475" y="3499650"/>
              <a:ext cx="466925" cy="1489450"/>
            </a:xfrm>
            <a:custGeom>
              <a:avLst/>
              <a:gdLst/>
              <a:ahLst/>
              <a:cxnLst/>
              <a:rect l="l" t="t" r="r" b="b"/>
              <a:pathLst>
                <a:path w="18677" h="59578" extrusionOk="0">
                  <a:moveTo>
                    <a:pt x="5084" y="635"/>
                  </a:moveTo>
                  <a:lnTo>
                    <a:pt x="14497" y="7270"/>
                  </a:lnTo>
                  <a:lnTo>
                    <a:pt x="14497" y="7270"/>
                  </a:lnTo>
                  <a:lnTo>
                    <a:pt x="10962" y="13225"/>
                  </a:lnTo>
                  <a:cubicBezTo>
                    <a:pt x="10930" y="13289"/>
                    <a:pt x="10898" y="13354"/>
                    <a:pt x="10930" y="13418"/>
                  </a:cubicBezTo>
                  <a:lnTo>
                    <a:pt x="17069" y="33026"/>
                  </a:lnTo>
                  <a:lnTo>
                    <a:pt x="18130" y="58292"/>
                  </a:lnTo>
                  <a:lnTo>
                    <a:pt x="15366" y="58999"/>
                  </a:lnTo>
                  <a:lnTo>
                    <a:pt x="10287" y="35212"/>
                  </a:lnTo>
                  <a:lnTo>
                    <a:pt x="10287" y="35180"/>
                  </a:lnTo>
                  <a:lnTo>
                    <a:pt x="2283" y="17918"/>
                  </a:lnTo>
                  <a:cubicBezTo>
                    <a:pt x="1158" y="15475"/>
                    <a:pt x="515" y="12775"/>
                    <a:pt x="515" y="10075"/>
                  </a:cubicBezTo>
                  <a:cubicBezTo>
                    <a:pt x="515" y="9625"/>
                    <a:pt x="547" y="9175"/>
                    <a:pt x="579" y="8725"/>
                  </a:cubicBezTo>
                  <a:cubicBezTo>
                    <a:pt x="611" y="8403"/>
                    <a:pt x="644" y="8114"/>
                    <a:pt x="676" y="7825"/>
                  </a:cubicBezTo>
                  <a:cubicBezTo>
                    <a:pt x="772" y="7182"/>
                    <a:pt x="1094" y="6410"/>
                    <a:pt x="1544" y="5607"/>
                  </a:cubicBezTo>
                  <a:cubicBezTo>
                    <a:pt x="2186" y="4353"/>
                    <a:pt x="3119" y="3067"/>
                    <a:pt x="3890" y="2103"/>
                  </a:cubicBezTo>
                  <a:cubicBezTo>
                    <a:pt x="4276" y="1621"/>
                    <a:pt x="4597" y="1203"/>
                    <a:pt x="4854" y="914"/>
                  </a:cubicBezTo>
                  <a:cubicBezTo>
                    <a:pt x="4926" y="794"/>
                    <a:pt x="5016" y="710"/>
                    <a:pt x="5084" y="635"/>
                  </a:cubicBezTo>
                  <a:close/>
                  <a:moveTo>
                    <a:pt x="5019" y="1"/>
                  </a:moveTo>
                  <a:cubicBezTo>
                    <a:pt x="4948" y="1"/>
                    <a:pt x="4875" y="25"/>
                    <a:pt x="4822" y="78"/>
                  </a:cubicBezTo>
                  <a:cubicBezTo>
                    <a:pt x="4822" y="110"/>
                    <a:pt x="3762" y="1299"/>
                    <a:pt x="2636" y="2842"/>
                  </a:cubicBezTo>
                  <a:cubicBezTo>
                    <a:pt x="2090" y="3646"/>
                    <a:pt x="1511" y="4482"/>
                    <a:pt x="1061" y="5350"/>
                  </a:cubicBezTo>
                  <a:cubicBezTo>
                    <a:pt x="611" y="6185"/>
                    <a:pt x="258" y="7021"/>
                    <a:pt x="161" y="7728"/>
                  </a:cubicBezTo>
                  <a:cubicBezTo>
                    <a:pt x="97" y="8050"/>
                    <a:pt x="65" y="8371"/>
                    <a:pt x="33" y="8693"/>
                  </a:cubicBezTo>
                  <a:cubicBezTo>
                    <a:pt x="1" y="9143"/>
                    <a:pt x="1" y="9625"/>
                    <a:pt x="1" y="10075"/>
                  </a:cubicBezTo>
                  <a:cubicBezTo>
                    <a:pt x="1" y="12871"/>
                    <a:pt x="644" y="15604"/>
                    <a:pt x="1801" y="18143"/>
                  </a:cubicBezTo>
                  <a:lnTo>
                    <a:pt x="9773" y="35372"/>
                  </a:lnTo>
                  <a:lnTo>
                    <a:pt x="14883" y="59384"/>
                  </a:lnTo>
                  <a:cubicBezTo>
                    <a:pt x="14916" y="59449"/>
                    <a:pt x="14948" y="59513"/>
                    <a:pt x="15012" y="59545"/>
                  </a:cubicBezTo>
                  <a:cubicBezTo>
                    <a:pt x="15076" y="59577"/>
                    <a:pt x="15141" y="59577"/>
                    <a:pt x="15205" y="59577"/>
                  </a:cubicBezTo>
                  <a:lnTo>
                    <a:pt x="18484" y="58774"/>
                  </a:lnTo>
                  <a:cubicBezTo>
                    <a:pt x="18612" y="58742"/>
                    <a:pt x="18676" y="58613"/>
                    <a:pt x="18676" y="58484"/>
                  </a:cubicBezTo>
                  <a:lnTo>
                    <a:pt x="17616" y="32962"/>
                  </a:lnTo>
                  <a:lnTo>
                    <a:pt x="17616" y="32897"/>
                  </a:lnTo>
                  <a:lnTo>
                    <a:pt x="11476" y="13386"/>
                  </a:lnTo>
                  <a:lnTo>
                    <a:pt x="15076" y="7342"/>
                  </a:lnTo>
                  <a:cubicBezTo>
                    <a:pt x="15141" y="7214"/>
                    <a:pt x="15108" y="7053"/>
                    <a:pt x="15012" y="6989"/>
                  </a:cubicBezTo>
                  <a:lnTo>
                    <a:pt x="5176" y="46"/>
                  </a:lnTo>
                  <a:cubicBezTo>
                    <a:pt x="5133" y="17"/>
                    <a:pt x="5076" y="1"/>
                    <a:pt x="50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62"/>
            <p:cNvSpPr/>
            <p:nvPr/>
          </p:nvSpPr>
          <p:spPr>
            <a:xfrm>
              <a:off x="1318775" y="3717750"/>
              <a:ext cx="634875" cy="1260100"/>
            </a:xfrm>
            <a:custGeom>
              <a:avLst/>
              <a:gdLst/>
              <a:ahLst/>
              <a:cxnLst/>
              <a:rect l="l" t="t" r="r" b="b"/>
              <a:pathLst>
                <a:path w="25395" h="50404" extrusionOk="0">
                  <a:moveTo>
                    <a:pt x="25395" y="1"/>
                  </a:moveTo>
                  <a:lnTo>
                    <a:pt x="14048" y="4822"/>
                  </a:lnTo>
                  <a:lnTo>
                    <a:pt x="15398" y="7330"/>
                  </a:lnTo>
                  <a:lnTo>
                    <a:pt x="12505" y="26938"/>
                  </a:lnTo>
                  <a:lnTo>
                    <a:pt x="1" y="49246"/>
                  </a:lnTo>
                  <a:lnTo>
                    <a:pt x="3087" y="50403"/>
                  </a:lnTo>
                  <a:lnTo>
                    <a:pt x="19995" y="29252"/>
                  </a:lnTo>
                  <a:lnTo>
                    <a:pt x="24045" y="5787"/>
                  </a:lnTo>
                  <a:lnTo>
                    <a:pt x="2539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62"/>
            <p:cNvSpPr/>
            <p:nvPr/>
          </p:nvSpPr>
          <p:spPr>
            <a:xfrm>
              <a:off x="1311550" y="3711175"/>
              <a:ext cx="649350" cy="1273425"/>
            </a:xfrm>
            <a:custGeom>
              <a:avLst/>
              <a:gdLst/>
              <a:ahLst/>
              <a:cxnLst/>
              <a:rect l="l" t="t" r="r" b="b"/>
              <a:pathLst>
                <a:path w="25974" h="50937" extrusionOk="0">
                  <a:moveTo>
                    <a:pt x="25687" y="0"/>
                  </a:moveTo>
                  <a:cubicBezTo>
                    <a:pt x="25555" y="0"/>
                    <a:pt x="25455" y="88"/>
                    <a:pt x="25427" y="199"/>
                  </a:cubicBezTo>
                  <a:lnTo>
                    <a:pt x="24077" y="5985"/>
                  </a:lnTo>
                  <a:lnTo>
                    <a:pt x="20027" y="29387"/>
                  </a:lnTo>
                  <a:lnTo>
                    <a:pt x="3279" y="50345"/>
                  </a:lnTo>
                  <a:lnTo>
                    <a:pt x="676" y="49380"/>
                  </a:lnTo>
                  <a:lnTo>
                    <a:pt x="13019" y="27329"/>
                  </a:lnTo>
                  <a:lnTo>
                    <a:pt x="13051" y="27233"/>
                  </a:lnTo>
                  <a:lnTo>
                    <a:pt x="15944" y="7625"/>
                  </a:lnTo>
                  <a:cubicBezTo>
                    <a:pt x="15944" y="7560"/>
                    <a:pt x="15944" y="7496"/>
                    <a:pt x="15912" y="7464"/>
                  </a:cubicBezTo>
                  <a:lnTo>
                    <a:pt x="14562" y="4957"/>
                  </a:lnTo>
                  <a:cubicBezTo>
                    <a:pt x="14519" y="4871"/>
                    <a:pt x="14433" y="4814"/>
                    <a:pt x="14343" y="4814"/>
                  </a:cubicBezTo>
                  <a:cubicBezTo>
                    <a:pt x="14298" y="4814"/>
                    <a:pt x="14251" y="4828"/>
                    <a:pt x="14208" y="4860"/>
                  </a:cubicBezTo>
                  <a:cubicBezTo>
                    <a:pt x="14080" y="4925"/>
                    <a:pt x="14016" y="5085"/>
                    <a:pt x="14080" y="5214"/>
                  </a:cubicBezTo>
                  <a:lnTo>
                    <a:pt x="15398" y="7625"/>
                  </a:lnTo>
                  <a:lnTo>
                    <a:pt x="12537" y="27104"/>
                  </a:lnTo>
                  <a:lnTo>
                    <a:pt x="65" y="49380"/>
                  </a:lnTo>
                  <a:cubicBezTo>
                    <a:pt x="1" y="49445"/>
                    <a:pt x="1" y="49541"/>
                    <a:pt x="33" y="49606"/>
                  </a:cubicBezTo>
                  <a:cubicBezTo>
                    <a:pt x="65" y="49702"/>
                    <a:pt x="129" y="49734"/>
                    <a:pt x="193" y="49766"/>
                  </a:cubicBezTo>
                  <a:lnTo>
                    <a:pt x="3279" y="50923"/>
                  </a:lnTo>
                  <a:cubicBezTo>
                    <a:pt x="3305" y="50932"/>
                    <a:pt x="3333" y="50936"/>
                    <a:pt x="3362" y="50936"/>
                  </a:cubicBezTo>
                  <a:cubicBezTo>
                    <a:pt x="3440" y="50936"/>
                    <a:pt x="3522" y="50906"/>
                    <a:pt x="3569" y="50859"/>
                  </a:cubicBezTo>
                  <a:lnTo>
                    <a:pt x="20509" y="29676"/>
                  </a:lnTo>
                  <a:lnTo>
                    <a:pt x="20541" y="29547"/>
                  </a:lnTo>
                  <a:lnTo>
                    <a:pt x="24591" y="6082"/>
                  </a:lnTo>
                  <a:lnTo>
                    <a:pt x="25941" y="328"/>
                  </a:lnTo>
                  <a:cubicBezTo>
                    <a:pt x="25973" y="199"/>
                    <a:pt x="25877" y="39"/>
                    <a:pt x="25748" y="7"/>
                  </a:cubicBezTo>
                  <a:cubicBezTo>
                    <a:pt x="25727" y="2"/>
                    <a:pt x="25707" y="0"/>
                    <a:pt x="256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62"/>
            <p:cNvSpPr/>
            <p:nvPr/>
          </p:nvSpPr>
          <p:spPr>
            <a:xfrm>
              <a:off x="1848375" y="3941000"/>
              <a:ext cx="67525" cy="394925"/>
            </a:xfrm>
            <a:custGeom>
              <a:avLst/>
              <a:gdLst/>
              <a:ahLst/>
              <a:cxnLst/>
              <a:rect l="l" t="t" r="r" b="b"/>
              <a:pathLst>
                <a:path w="2701" h="15797" extrusionOk="0">
                  <a:moveTo>
                    <a:pt x="2490" y="1"/>
                  </a:moveTo>
                  <a:cubicBezTo>
                    <a:pt x="2387" y="1"/>
                    <a:pt x="2314" y="84"/>
                    <a:pt x="2314" y="168"/>
                  </a:cubicBezTo>
                  <a:lnTo>
                    <a:pt x="32" y="15565"/>
                  </a:lnTo>
                  <a:cubicBezTo>
                    <a:pt x="0" y="15661"/>
                    <a:pt x="97" y="15790"/>
                    <a:pt x="193" y="15790"/>
                  </a:cubicBezTo>
                  <a:cubicBezTo>
                    <a:pt x="206" y="15794"/>
                    <a:pt x="219" y="15796"/>
                    <a:pt x="233" y="15796"/>
                  </a:cubicBezTo>
                  <a:cubicBezTo>
                    <a:pt x="322" y="15796"/>
                    <a:pt x="418" y="15713"/>
                    <a:pt x="418" y="15629"/>
                  </a:cubicBezTo>
                  <a:lnTo>
                    <a:pt x="2700" y="232"/>
                  </a:lnTo>
                  <a:cubicBezTo>
                    <a:pt x="2700" y="135"/>
                    <a:pt x="2636" y="7"/>
                    <a:pt x="2539" y="7"/>
                  </a:cubicBezTo>
                  <a:cubicBezTo>
                    <a:pt x="2522" y="3"/>
                    <a:pt x="2506" y="1"/>
                    <a:pt x="249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62"/>
            <p:cNvSpPr/>
            <p:nvPr/>
          </p:nvSpPr>
          <p:spPr>
            <a:xfrm>
              <a:off x="1633800" y="3761650"/>
              <a:ext cx="54675" cy="233375"/>
            </a:xfrm>
            <a:custGeom>
              <a:avLst/>
              <a:gdLst/>
              <a:ahLst/>
              <a:cxnLst/>
              <a:rect l="l" t="t" r="r" b="b"/>
              <a:pathLst>
                <a:path w="2187" h="9335" extrusionOk="0">
                  <a:moveTo>
                    <a:pt x="238" y="1"/>
                  </a:moveTo>
                  <a:cubicBezTo>
                    <a:pt x="211" y="1"/>
                    <a:pt x="185" y="5"/>
                    <a:pt x="161" y="13"/>
                  </a:cubicBezTo>
                  <a:cubicBezTo>
                    <a:pt x="65" y="77"/>
                    <a:pt x="1" y="173"/>
                    <a:pt x="65" y="270"/>
                  </a:cubicBezTo>
                  <a:lnTo>
                    <a:pt x="1768" y="4095"/>
                  </a:lnTo>
                  <a:lnTo>
                    <a:pt x="1608" y="9110"/>
                  </a:lnTo>
                  <a:cubicBezTo>
                    <a:pt x="1608" y="9238"/>
                    <a:pt x="1704" y="9335"/>
                    <a:pt x="1801" y="9335"/>
                  </a:cubicBezTo>
                  <a:cubicBezTo>
                    <a:pt x="1929" y="9335"/>
                    <a:pt x="1993" y="9238"/>
                    <a:pt x="2026" y="9142"/>
                  </a:cubicBezTo>
                  <a:lnTo>
                    <a:pt x="2186" y="4063"/>
                  </a:lnTo>
                  <a:lnTo>
                    <a:pt x="2154" y="3966"/>
                  </a:lnTo>
                  <a:lnTo>
                    <a:pt x="418" y="109"/>
                  </a:lnTo>
                  <a:cubicBezTo>
                    <a:pt x="394" y="37"/>
                    <a:pt x="316" y="1"/>
                    <a:pt x="23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62"/>
            <p:cNvSpPr/>
            <p:nvPr/>
          </p:nvSpPr>
          <p:spPr>
            <a:xfrm>
              <a:off x="1827475" y="3665300"/>
              <a:ext cx="123775" cy="93475"/>
            </a:xfrm>
            <a:custGeom>
              <a:avLst/>
              <a:gdLst/>
              <a:ahLst/>
              <a:cxnLst/>
              <a:rect l="l" t="t" r="r" b="b"/>
              <a:pathLst>
                <a:path w="4951" h="3739" extrusionOk="0">
                  <a:moveTo>
                    <a:pt x="4757" y="1"/>
                  </a:moveTo>
                  <a:cubicBezTo>
                    <a:pt x="4660" y="1"/>
                    <a:pt x="4586" y="59"/>
                    <a:pt x="4533" y="138"/>
                  </a:cubicBezTo>
                  <a:lnTo>
                    <a:pt x="4533" y="170"/>
                  </a:lnTo>
                  <a:cubicBezTo>
                    <a:pt x="4468" y="331"/>
                    <a:pt x="4083" y="1134"/>
                    <a:pt x="3343" y="1874"/>
                  </a:cubicBezTo>
                  <a:cubicBezTo>
                    <a:pt x="2636" y="2645"/>
                    <a:pt x="1575" y="3320"/>
                    <a:pt x="193" y="3320"/>
                  </a:cubicBezTo>
                  <a:cubicBezTo>
                    <a:pt x="65" y="3320"/>
                    <a:pt x="0" y="3417"/>
                    <a:pt x="0" y="3545"/>
                  </a:cubicBezTo>
                  <a:cubicBezTo>
                    <a:pt x="0" y="3642"/>
                    <a:pt x="65" y="3738"/>
                    <a:pt x="193" y="3738"/>
                  </a:cubicBezTo>
                  <a:cubicBezTo>
                    <a:pt x="1833" y="3738"/>
                    <a:pt x="3022" y="2870"/>
                    <a:pt x="3793" y="2002"/>
                  </a:cubicBezTo>
                  <a:cubicBezTo>
                    <a:pt x="4565" y="1134"/>
                    <a:pt x="4918" y="299"/>
                    <a:pt x="4918" y="299"/>
                  </a:cubicBezTo>
                  <a:cubicBezTo>
                    <a:pt x="4951" y="170"/>
                    <a:pt x="4918" y="74"/>
                    <a:pt x="4822" y="9"/>
                  </a:cubicBezTo>
                  <a:cubicBezTo>
                    <a:pt x="4799" y="4"/>
                    <a:pt x="4777" y="1"/>
                    <a:pt x="475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62"/>
            <p:cNvSpPr/>
            <p:nvPr/>
          </p:nvSpPr>
          <p:spPr>
            <a:xfrm>
              <a:off x="1726225" y="3634675"/>
              <a:ext cx="181625" cy="758150"/>
            </a:xfrm>
            <a:custGeom>
              <a:avLst/>
              <a:gdLst/>
              <a:ahLst/>
              <a:cxnLst/>
              <a:rect l="l" t="t" r="r" b="b"/>
              <a:pathLst>
                <a:path w="7265" h="30326" extrusionOk="0">
                  <a:moveTo>
                    <a:pt x="7025" y="0"/>
                  </a:moveTo>
                  <a:cubicBezTo>
                    <a:pt x="6982" y="0"/>
                    <a:pt x="6940" y="16"/>
                    <a:pt x="6911" y="45"/>
                  </a:cubicBezTo>
                  <a:lnTo>
                    <a:pt x="5143" y="1620"/>
                  </a:lnTo>
                  <a:cubicBezTo>
                    <a:pt x="5111" y="1684"/>
                    <a:pt x="5079" y="1716"/>
                    <a:pt x="5079" y="1781"/>
                  </a:cubicBezTo>
                  <a:lnTo>
                    <a:pt x="5079" y="2938"/>
                  </a:lnTo>
                  <a:lnTo>
                    <a:pt x="2893" y="2456"/>
                  </a:lnTo>
                  <a:cubicBezTo>
                    <a:pt x="2797" y="2456"/>
                    <a:pt x="2732" y="2456"/>
                    <a:pt x="2700" y="2520"/>
                  </a:cubicBezTo>
                  <a:cubicBezTo>
                    <a:pt x="2636" y="2584"/>
                    <a:pt x="2636" y="2649"/>
                    <a:pt x="2636" y="2713"/>
                  </a:cubicBezTo>
                  <a:lnTo>
                    <a:pt x="3857" y="6185"/>
                  </a:lnTo>
                  <a:lnTo>
                    <a:pt x="0" y="30100"/>
                  </a:lnTo>
                  <a:cubicBezTo>
                    <a:pt x="0" y="30196"/>
                    <a:pt x="64" y="30293"/>
                    <a:pt x="193" y="30325"/>
                  </a:cubicBezTo>
                  <a:cubicBezTo>
                    <a:pt x="289" y="30325"/>
                    <a:pt x="386" y="30261"/>
                    <a:pt x="418" y="30164"/>
                  </a:cubicBezTo>
                  <a:lnTo>
                    <a:pt x="4243" y="6185"/>
                  </a:lnTo>
                  <a:lnTo>
                    <a:pt x="4243" y="6088"/>
                  </a:lnTo>
                  <a:lnTo>
                    <a:pt x="3150" y="2938"/>
                  </a:lnTo>
                  <a:lnTo>
                    <a:pt x="5240" y="3388"/>
                  </a:lnTo>
                  <a:cubicBezTo>
                    <a:pt x="5304" y="3388"/>
                    <a:pt x="5368" y="3388"/>
                    <a:pt x="5400" y="3324"/>
                  </a:cubicBezTo>
                  <a:cubicBezTo>
                    <a:pt x="5465" y="3292"/>
                    <a:pt x="5497" y="3259"/>
                    <a:pt x="5497" y="3195"/>
                  </a:cubicBezTo>
                  <a:lnTo>
                    <a:pt x="5497" y="1877"/>
                  </a:lnTo>
                  <a:lnTo>
                    <a:pt x="7168" y="366"/>
                  </a:lnTo>
                  <a:cubicBezTo>
                    <a:pt x="7265" y="270"/>
                    <a:pt x="7265" y="141"/>
                    <a:pt x="7168" y="77"/>
                  </a:cubicBezTo>
                  <a:cubicBezTo>
                    <a:pt x="7133" y="24"/>
                    <a:pt x="7078" y="0"/>
                    <a:pt x="702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3600;p62"/>
            <p:cNvSpPr/>
            <p:nvPr/>
          </p:nvSpPr>
          <p:spPr>
            <a:xfrm>
              <a:off x="1690850" y="4417675"/>
              <a:ext cx="32975" cy="40550"/>
            </a:xfrm>
            <a:custGeom>
              <a:avLst/>
              <a:gdLst/>
              <a:ahLst/>
              <a:cxnLst/>
              <a:rect l="l" t="t" r="r" b="b"/>
              <a:pathLst>
                <a:path w="1319" h="1622" extrusionOk="0">
                  <a:moveTo>
                    <a:pt x="1112" y="0"/>
                  </a:moveTo>
                  <a:cubicBezTo>
                    <a:pt x="1043" y="0"/>
                    <a:pt x="974" y="36"/>
                    <a:pt x="933" y="98"/>
                  </a:cubicBezTo>
                  <a:lnTo>
                    <a:pt x="65" y="1319"/>
                  </a:lnTo>
                  <a:cubicBezTo>
                    <a:pt x="1" y="1384"/>
                    <a:pt x="33" y="1512"/>
                    <a:pt x="97" y="1577"/>
                  </a:cubicBezTo>
                  <a:cubicBezTo>
                    <a:pt x="141" y="1606"/>
                    <a:pt x="190" y="1621"/>
                    <a:pt x="238" y="1621"/>
                  </a:cubicBezTo>
                  <a:cubicBezTo>
                    <a:pt x="296" y="1621"/>
                    <a:pt x="351" y="1598"/>
                    <a:pt x="387" y="1544"/>
                  </a:cubicBezTo>
                  <a:lnTo>
                    <a:pt x="1254" y="323"/>
                  </a:lnTo>
                  <a:cubicBezTo>
                    <a:pt x="1319" y="227"/>
                    <a:pt x="1319" y="98"/>
                    <a:pt x="1222" y="34"/>
                  </a:cubicBezTo>
                  <a:cubicBezTo>
                    <a:pt x="1188" y="11"/>
                    <a:pt x="1150" y="0"/>
                    <a:pt x="111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94C582A2-A406-4C9B-A3DA-BA4EECAB37AC}"/>
              </a:ext>
            </a:extLst>
          </p:cNvPr>
          <p:cNvSpPr>
            <a:spLocks noGrp="1"/>
          </p:cNvSpPr>
          <p:nvPr>
            <p:ph type="title"/>
          </p:nvPr>
        </p:nvSpPr>
        <p:spPr/>
        <p:txBody>
          <a:bodyPr>
            <a:normAutofit fontScale="90000"/>
          </a:bodyPr>
          <a:lstStyle/>
          <a:p>
            <a:pPr algn="ctr"/>
            <a:r>
              <a:rPr lang="en-US" dirty="0"/>
              <a:t>Contoh ADT</a:t>
            </a:r>
          </a:p>
        </p:txBody>
      </p:sp>
      <p:sp>
        <p:nvSpPr>
          <p:cNvPr id="24" name="Text Placeholder 23">
            <a:extLst>
              <a:ext uri="{FF2B5EF4-FFF2-40B4-BE49-F238E27FC236}">
                <a16:creationId xmlns:a16="http://schemas.microsoft.com/office/drawing/2014/main" id="{2BE63BA8-EAF4-4B88-8D23-BEF6AA60CC23}"/>
              </a:ext>
            </a:extLst>
          </p:cNvPr>
          <p:cNvSpPr>
            <a:spLocks noGrp="1"/>
          </p:cNvSpPr>
          <p:nvPr>
            <p:ph type="body" sz="quarter" idx="16"/>
          </p:nvPr>
        </p:nvSpPr>
        <p:spPr>
          <a:xfrm>
            <a:off x="868680" y="1710137"/>
            <a:ext cx="3703320" cy="318549"/>
          </a:xfrm>
        </p:spPr>
        <p:txBody>
          <a:bodyPr/>
          <a:lstStyle/>
          <a:p>
            <a:r>
              <a:rPr lang="en-US" sz="2400" dirty="0">
                <a:solidFill>
                  <a:schemeClr val="tx1"/>
                </a:solidFill>
              </a:rPr>
              <a:t>Stack</a:t>
            </a:r>
          </a:p>
        </p:txBody>
      </p:sp>
      <p:sp>
        <p:nvSpPr>
          <p:cNvPr id="25" name="Text Placeholder 24">
            <a:extLst>
              <a:ext uri="{FF2B5EF4-FFF2-40B4-BE49-F238E27FC236}">
                <a16:creationId xmlns:a16="http://schemas.microsoft.com/office/drawing/2014/main" id="{34818BA8-E954-4497-B8B9-B67D92F6032D}"/>
              </a:ext>
            </a:extLst>
          </p:cNvPr>
          <p:cNvSpPr>
            <a:spLocks noGrp="1"/>
          </p:cNvSpPr>
          <p:nvPr>
            <p:ph type="body" sz="quarter" idx="23"/>
          </p:nvPr>
        </p:nvSpPr>
        <p:spPr>
          <a:xfrm>
            <a:off x="1211580" y="2322104"/>
            <a:ext cx="3017520" cy="318549"/>
          </a:xfrm>
        </p:spPr>
        <p:txBody>
          <a:bodyPr/>
          <a:lstStyle/>
          <a:p>
            <a:r>
              <a:rPr lang="en-US" sz="2400" dirty="0"/>
              <a:t>Queue</a:t>
            </a:r>
          </a:p>
        </p:txBody>
      </p:sp>
      <p:sp>
        <p:nvSpPr>
          <p:cNvPr id="3" name="Slide Number Placeholder 2">
            <a:extLst>
              <a:ext uri="{FF2B5EF4-FFF2-40B4-BE49-F238E27FC236}">
                <a16:creationId xmlns:a16="http://schemas.microsoft.com/office/drawing/2014/main" id="{1B0F4F9B-7D29-4BED-87FB-3F3D1724712B}"/>
              </a:ext>
            </a:extLst>
          </p:cNvPr>
          <p:cNvSpPr>
            <a:spLocks noGrp="1"/>
          </p:cNvSpPr>
          <p:nvPr>
            <p:ph type="sldNum" sz="quarter" idx="4"/>
          </p:nvPr>
        </p:nvSpPr>
        <p:spPr/>
        <p:txBody>
          <a:bodyPr/>
          <a:lstStyle/>
          <a:p>
            <a:fld id="{4FAB73BC-B049-4115-A692-8D63A059BFB8}" type="slidenum">
              <a:rPr lang="en-US" smtClean="0"/>
              <a:pPr/>
              <a:t>7</a:t>
            </a:fld>
            <a:endParaRPr lang="en-US" dirty="0"/>
          </a:p>
        </p:txBody>
      </p:sp>
      <p:sp>
        <p:nvSpPr>
          <p:cNvPr id="4" name="Text Placeholder 3">
            <a:extLst>
              <a:ext uri="{FF2B5EF4-FFF2-40B4-BE49-F238E27FC236}">
                <a16:creationId xmlns:a16="http://schemas.microsoft.com/office/drawing/2014/main" id="{B9105FAE-96F0-43A6-B386-AAE4E62C6E85}"/>
              </a:ext>
            </a:extLst>
          </p:cNvPr>
          <p:cNvSpPr>
            <a:spLocks noGrp="1"/>
          </p:cNvSpPr>
          <p:nvPr>
            <p:ph type="body" sz="quarter" idx="26"/>
          </p:nvPr>
        </p:nvSpPr>
        <p:spPr>
          <a:xfrm>
            <a:off x="1476308" y="2865851"/>
            <a:ext cx="2217420" cy="318549"/>
          </a:xfrm>
        </p:spPr>
        <p:txBody>
          <a:bodyPr/>
          <a:lstStyle/>
          <a:p>
            <a:r>
              <a:rPr lang="en-US" sz="2400" dirty="0"/>
              <a:t>Tree</a:t>
            </a:r>
          </a:p>
        </p:txBody>
      </p:sp>
      <p:sp>
        <p:nvSpPr>
          <p:cNvPr id="29" name="Text Placeholder 119">
            <a:extLst>
              <a:ext uri="{FF2B5EF4-FFF2-40B4-BE49-F238E27FC236}">
                <a16:creationId xmlns:a16="http://schemas.microsoft.com/office/drawing/2014/main" id="{4DE3975B-F441-486B-9317-C176CC96BC6F}"/>
              </a:ext>
              <a:ext uri="{C183D7F6-B498-43B3-948B-1728B52AA6E4}">
                <adec:decorative xmlns:adec="http://schemas.microsoft.com/office/drawing/2017/decorative" val="1"/>
              </a:ext>
            </a:extLst>
          </p:cNvPr>
          <p:cNvSpPr txBox="1">
            <a:spLocks/>
          </p:cNvSpPr>
          <p:nvPr/>
        </p:nvSpPr>
        <p:spPr>
          <a:xfrm>
            <a:off x="519795" y="4980979"/>
            <a:ext cx="130302" cy="114300"/>
          </a:xfrm>
          <a:prstGeom prst="rect">
            <a:avLst/>
          </a:prstGeom>
          <a:solidFill>
            <a:schemeClr val="accent2"/>
          </a:solidFill>
          <a:effectLst>
            <a:outerShdw blurRad="50800" dist="38100" dir="2700000" algn="tl" rotWithShape="0">
              <a:prstClr val="black">
                <a:alpha val="40000"/>
              </a:prstClr>
            </a:outerShdw>
          </a:effectLst>
        </p:spPr>
        <p:txBody>
          <a:bodyPr vert="horz" lIns="34290" tIns="34290" rIns="34290" bIns="34290" rtlCol="0">
            <a:normAutofit fontScale="25000" lnSpcReduction="20000"/>
          </a:bodyPr>
          <a:lstStyle>
            <a:lvl1pPr marL="0" indent="0" algn="l" defTabSz="914400" rtl="0" eaLnBrk="1" latinLnBrk="0" hangingPunct="1">
              <a:lnSpc>
                <a:spcPct val="90000"/>
              </a:lnSpc>
              <a:spcBef>
                <a:spcPts val="1200"/>
              </a:spcBef>
              <a:spcAft>
                <a:spcPts val="200"/>
              </a:spcAft>
              <a:buClr>
                <a:schemeClr val="accent1"/>
              </a:buClr>
              <a:buSzPct val="100000"/>
              <a:buFont typeface="Arial" panose="020B0604020202020204" pitchFamily="34" charset="0"/>
              <a:buNone/>
              <a:defRPr sz="2000" kern="1200">
                <a:solidFill>
                  <a:schemeClr val="tx1">
                    <a:alpha val="0"/>
                  </a:schemeClr>
                </a:solidFill>
                <a:latin typeface="+mn-lt"/>
                <a:ea typeface="+mn-ea"/>
                <a:cs typeface="+mn-cs"/>
              </a:defRPr>
            </a:lvl1pPr>
            <a:lvl2pPr marL="4572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800" kern="1200">
                <a:solidFill>
                  <a:schemeClr val="tx1"/>
                </a:solidFill>
                <a:latin typeface="+mn-lt"/>
                <a:ea typeface="+mn-ea"/>
                <a:cs typeface="+mn-cs"/>
              </a:defRPr>
            </a:lvl2pPr>
            <a:lvl3pPr marL="6858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600" kern="1200">
                <a:solidFill>
                  <a:schemeClr val="tx1"/>
                </a:solidFill>
                <a:latin typeface="+mn-lt"/>
                <a:ea typeface="+mn-ea"/>
                <a:cs typeface="+mn-cs"/>
              </a:defRPr>
            </a:lvl3pPr>
            <a:lvl4pPr marL="9144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kern="1200">
                <a:solidFill>
                  <a:schemeClr val="tx1"/>
                </a:solidFill>
                <a:latin typeface="+mn-lt"/>
                <a:ea typeface="+mn-ea"/>
                <a:cs typeface="+mn-cs"/>
              </a:defRPr>
            </a:lvl4pPr>
            <a:lvl5pPr marL="11430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endParaRPr lang="en-US" sz="1500" dirty="0"/>
          </a:p>
        </p:txBody>
      </p:sp>
      <p:cxnSp>
        <p:nvCxnSpPr>
          <p:cNvPr id="38" name="Straight Connector 37">
            <a:extLst>
              <a:ext uri="{FF2B5EF4-FFF2-40B4-BE49-F238E27FC236}">
                <a16:creationId xmlns:a16="http://schemas.microsoft.com/office/drawing/2014/main" id="{66F01420-E00A-46BC-9AE5-EDE89E81F291}"/>
              </a:ext>
              <a:ext uri="{C183D7F6-B498-43B3-948B-1728B52AA6E4}">
                <adec:decorative xmlns:adec="http://schemas.microsoft.com/office/drawing/2017/decorative" val="1"/>
              </a:ext>
            </a:extLst>
          </p:cNvPr>
          <p:cNvCxnSpPr/>
          <p:nvPr/>
        </p:nvCxnSpPr>
        <p:spPr>
          <a:xfrm>
            <a:off x="411480" y="2447268"/>
            <a:ext cx="3291840" cy="0"/>
          </a:xfrm>
          <a:prstGeom prst="line">
            <a:avLst/>
          </a:prstGeom>
          <a:ln w="19050" cap="rnd">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CD210877-354A-400E-B4FF-A1264FC8AB56}"/>
              </a:ext>
              <a:ext uri="{C183D7F6-B498-43B3-948B-1728B52AA6E4}">
                <adec:decorative xmlns:adec="http://schemas.microsoft.com/office/drawing/2017/decorative" val="1"/>
              </a:ext>
            </a:extLst>
          </p:cNvPr>
          <p:cNvCxnSpPr/>
          <p:nvPr/>
        </p:nvCxnSpPr>
        <p:spPr>
          <a:xfrm>
            <a:off x="411480" y="3602984"/>
            <a:ext cx="2400300" cy="0"/>
          </a:xfrm>
          <a:prstGeom prst="line">
            <a:avLst/>
          </a:prstGeom>
          <a:ln w="19050" cap="rnd">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28" name="Text Placeholder 3">
            <a:extLst>
              <a:ext uri="{FF2B5EF4-FFF2-40B4-BE49-F238E27FC236}">
                <a16:creationId xmlns:a16="http://schemas.microsoft.com/office/drawing/2014/main" id="{76950B28-1159-447E-90B7-49A2B3B33042}"/>
              </a:ext>
            </a:extLst>
          </p:cNvPr>
          <p:cNvSpPr txBox="1">
            <a:spLocks/>
          </p:cNvSpPr>
          <p:nvPr/>
        </p:nvSpPr>
        <p:spPr>
          <a:xfrm>
            <a:off x="1061610" y="3443709"/>
            <a:ext cx="2217420" cy="318549"/>
          </a:xfrm>
          <a:prstGeom prst="rect">
            <a:avLst/>
          </a:prstGeom>
          <a:noFill/>
        </p:spPr>
        <p:txBody>
          <a:bodyPr vert="horz" wrap="square" lIns="68580" tIns="34290" rIns="68580" bIns="34290" rtlCol="0" anchor="ctr">
            <a:noAutofit/>
          </a:bodyPr>
          <a:lstStyle>
            <a:lvl1pPr marL="0" indent="0" algn="r" defTabSz="914400" rtl="0" eaLnBrk="1" latinLnBrk="0" hangingPunct="1">
              <a:lnSpc>
                <a:spcPct val="90000"/>
              </a:lnSpc>
              <a:spcBef>
                <a:spcPts val="1200"/>
              </a:spcBef>
              <a:spcAft>
                <a:spcPts val="200"/>
              </a:spcAft>
              <a:buClr>
                <a:schemeClr val="accent1"/>
              </a:buClr>
              <a:buSzPct val="100000"/>
              <a:buFont typeface="Arial" panose="020B0604020202020204" pitchFamily="34" charset="0"/>
              <a:buNone/>
              <a:defRPr sz="2000" b="1" kern="1200">
                <a:solidFill>
                  <a:schemeClr val="accent6"/>
                </a:solidFill>
                <a:latin typeface="+mn-lt"/>
                <a:ea typeface="+mn-ea"/>
                <a:cs typeface="+mn-cs"/>
              </a:defRPr>
            </a:lvl1pPr>
            <a:lvl2pPr marL="4572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800" kern="1200">
                <a:solidFill>
                  <a:schemeClr val="tx1"/>
                </a:solidFill>
                <a:latin typeface="+mn-lt"/>
                <a:ea typeface="+mn-ea"/>
                <a:cs typeface="+mn-cs"/>
              </a:defRPr>
            </a:lvl2pPr>
            <a:lvl3pPr marL="6858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600" kern="1200">
                <a:solidFill>
                  <a:schemeClr val="tx1"/>
                </a:solidFill>
                <a:latin typeface="+mn-lt"/>
                <a:ea typeface="+mn-ea"/>
                <a:cs typeface="+mn-cs"/>
              </a:defRPr>
            </a:lvl3pPr>
            <a:lvl4pPr marL="9144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kern="1200">
                <a:solidFill>
                  <a:schemeClr val="tx1"/>
                </a:solidFill>
                <a:latin typeface="+mn-lt"/>
                <a:ea typeface="+mn-ea"/>
                <a:cs typeface="+mn-cs"/>
              </a:defRPr>
            </a:lvl4pPr>
            <a:lvl5pPr marL="11430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r>
              <a:rPr lang="en-US" sz="2400" dirty="0"/>
              <a:t>Graph</a:t>
            </a:r>
          </a:p>
        </p:txBody>
      </p:sp>
    </p:spTree>
    <p:extLst>
      <p:ext uri="{BB962C8B-B14F-4D97-AF65-F5344CB8AC3E}">
        <p14:creationId xmlns:p14="http://schemas.microsoft.com/office/powerpoint/2010/main" val="33010846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154"/>
        <p:cNvGrpSpPr/>
        <p:nvPr/>
      </p:nvGrpSpPr>
      <p:grpSpPr>
        <a:xfrm>
          <a:off x="0" y="0"/>
          <a:ext cx="0" cy="0"/>
          <a:chOff x="0" y="0"/>
          <a:chExt cx="0" cy="0"/>
        </a:xfrm>
      </p:grpSpPr>
      <p:sp>
        <p:nvSpPr>
          <p:cNvPr id="2155" name="Google Shape;2155;p38"/>
          <p:cNvSpPr txBox="1">
            <a:spLocks noGrp="1"/>
          </p:cNvSpPr>
          <p:nvPr>
            <p:ph type="title"/>
          </p:nvPr>
        </p:nvSpPr>
        <p:spPr>
          <a:xfrm>
            <a:off x="2971800" y="2231136"/>
            <a:ext cx="3200400" cy="804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ltLang="en-GB" sz="4700" dirty="0"/>
              <a:t>Stack</a:t>
            </a:r>
            <a:endParaRPr lang="x-none" altLang="en-GB" sz="4700" dirty="0"/>
          </a:p>
        </p:txBody>
      </p:sp>
      <p:sp>
        <p:nvSpPr>
          <p:cNvPr id="2156" name="Google Shape;2156;p38"/>
          <p:cNvSpPr txBox="1">
            <a:spLocks noGrp="1"/>
          </p:cNvSpPr>
          <p:nvPr>
            <p:ph type="title" idx="2"/>
          </p:nvPr>
        </p:nvSpPr>
        <p:spPr>
          <a:xfrm>
            <a:off x="2971800" y="1161288"/>
            <a:ext cx="2967600" cy="106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dirty="0"/>
              <a:t>02</a:t>
            </a:r>
            <a:endParaRPr dirty="0"/>
          </a:p>
        </p:txBody>
      </p:sp>
      <p:sp>
        <p:nvSpPr>
          <p:cNvPr id="2157" name="Google Shape;2157;p38"/>
          <p:cNvSpPr txBox="1">
            <a:spLocks noGrp="1"/>
          </p:cNvSpPr>
          <p:nvPr>
            <p:ph type="subTitle" idx="1"/>
          </p:nvPr>
        </p:nvSpPr>
        <p:spPr>
          <a:xfrm>
            <a:off x="2973225" y="2999232"/>
            <a:ext cx="3200400" cy="685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Enter a subtitle here if you need it</a:t>
            </a:r>
            <a:endParaRPr>
              <a:latin typeface="Barlow Semi Condensed"/>
              <a:ea typeface="Barlow Semi Condensed"/>
              <a:cs typeface="Barlow Semi Condensed"/>
              <a:sym typeface="Barlow Semi Condense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id="{FFBCF731-478B-42B2-B3C6-ECCC3D68E00B}"/>
              </a:ext>
              <a:ext uri="{C183D7F6-B498-43B3-948B-1728B52AA6E4}">
                <adec:decorative xmlns:adec="http://schemas.microsoft.com/office/drawing/2017/decorative" val="1"/>
              </a:ext>
            </a:extLst>
          </p:cNvPr>
          <p:cNvPicPr>
            <a:picLocks noGrp="1" noChangeAspect="1"/>
          </p:cNvPicPr>
          <p:nvPr>
            <p:ph type="pic" sz="quarter" idx="15"/>
          </p:nvPr>
        </p:nvPicPr>
        <p:blipFill rotWithShape="1">
          <a:blip r:embed="rId3" cstate="screen">
            <a:extLst>
              <a:ext uri="{28A0092B-C50C-407E-A947-70E740481C1C}">
                <a14:useLocalDpi xmlns:a14="http://schemas.microsoft.com/office/drawing/2010/main"/>
              </a:ext>
            </a:extLst>
          </a:blip>
          <a:srcRect/>
          <a:stretch/>
        </p:blipFill>
        <p:spPr>
          <a:xfrm>
            <a:off x="0" y="0"/>
            <a:ext cx="6246965" cy="5143500"/>
          </a:xfrm>
        </p:spPr>
      </p:pic>
      <p:sp>
        <p:nvSpPr>
          <p:cNvPr id="74" name="Text Placeholder 73">
            <a:extLst>
              <a:ext uri="{FF2B5EF4-FFF2-40B4-BE49-F238E27FC236}">
                <a16:creationId xmlns:a16="http://schemas.microsoft.com/office/drawing/2014/main" id="{C20719F7-6849-4C36-ACDB-C1AE2AAC74AD}"/>
              </a:ext>
              <a:ext uri="{C183D7F6-B498-43B3-948B-1728B52AA6E4}">
                <adec:decorative xmlns:adec="http://schemas.microsoft.com/office/drawing/2017/decorative" val="1"/>
              </a:ext>
            </a:extLst>
          </p:cNvPr>
          <p:cNvSpPr>
            <a:spLocks noGrp="1"/>
          </p:cNvSpPr>
          <p:nvPr>
            <p:ph type="body" sz="quarter" idx="12"/>
          </p:nvPr>
        </p:nvSpPr>
        <p:spPr/>
        <p:txBody>
          <a:bodyPr/>
          <a:lstStyle/>
          <a:p>
            <a:endParaRPr lang="en-US" dirty="0"/>
          </a:p>
        </p:txBody>
      </p:sp>
      <p:sp>
        <p:nvSpPr>
          <p:cNvPr id="43" name="Title 42">
            <a:extLst>
              <a:ext uri="{FF2B5EF4-FFF2-40B4-BE49-F238E27FC236}">
                <a16:creationId xmlns:a16="http://schemas.microsoft.com/office/drawing/2014/main" id="{CF39D3B5-ABDB-4DFF-8107-EF97569C9BBE}"/>
              </a:ext>
            </a:extLst>
          </p:cNvPr>
          <p:cNvSpPr>
            <a:spLocks noGrp="1"/>
          </p:cNvSpPr>
          <p:nvPr>
            <p:ph type="ctrTitle"/>
          </p:nvPr>
        </p:nvSpPr>
        <p:spPr>
          <a:xfrm>
            <a:off x="1211840" y="457200"/>
            <a:ext cx="2548370" cy="1485900"/>
          </a:xfrm>
        </p:spPr>
        <p:txBody>
          <a:bodyPr/>
          <a:lstStyle/>
          <a:p>
            <a:r>
              <a:rPr lang="en-US" dirty="0">
                <a:solidFill>
                  <a:schemeClr val="accent1"/>
                </a:solidFill>
              </a:rPr>
              <a:t>STACK(TUMPUKAN)</a:t>
            </a:r>
          </a:p>
        </p:txBody>
      </p:sp>
      <p:sp>
        <p:nvSpPr>
          <p:cNvPr id="44" name="Subtitle 43">
            <a:extLst>
              <a:ext uri="{FF2B5EF4-FFF2-40B4-BE49-F238E27FC236}">
                <a16:creationId xmlns:a16="http://schemas.microsoft.com/office/drawing/2014/main" id="{F522C824-2C48-4465-AABE-F46286D9ECD5}"/>
              </a:ext>
            </a:extLst>
          </p:cNvPr>
          <p:cNvSpPr>
            <a:spLocks noGrp="1"/>
          </p:cNvSpPr>
          <p:nvPr>
            <p:ph type="subTitle" idx="1"/>
          </p:nvPr>
        </p:nvSpPr>
        <p:spPr/>
        <p:txBody>
          <a:bodyPr>
            <a:normAutofit fontScale="85000" lnSpcReduction="10000"/>
          </a:bodyPr>
          <a:lstStyle/>
          <a:p>
            <a:pPr algn="just"/>
            <a:r>
              <a:rPr lang="en-US" sz="1500" dirty="0" err="1">
                <a:solidFill>
                  <a:schemeClr val="tx1"/>
                </a:solidFill>
              </a:rPr>
              <a:t>Struktur</a:t>
            </a:r>
            <a:r>
              <a:rPr lang="en-US" sz="1500" dirty="0">
                <a:solidFill>
                  <a:schemeClr val="tx1"/>
                </a:solidFill>
              </a:rPr>
              <a:t> data linier yang </a:t>
            </a:r>
            <a:r>
              <a:rPr lang="en-US" sz="1500" dirty="0" err="1">
                <a:solidFill>
                  <a:schemeClr val="tx1"/>
                </a:solidFill>
              </a:rPr>
              <a:t>mengikuti</a:t>
            </a:r>
            <a:r>
              <a:rPr lang="en-US" sz="1500" dirty="0">
                <a:solidFill>
                  <a:schemeClr val="tx1"/>
                </a:solidFill>
              </a:rPr>
              <a:t> </a:t>
            </a:r>
            <a:r>
              <a:rPr lang="en-US" sz="1500" dirty="0" err="1">
                <a:solidFill>
                  <a:schemeClr val="tx1"/>
                </a:solidFill>
              </a:rPr>
              <a:t>rancangan</a:t>
            </a:r>
            <a:r>
              <a:rPr lang="en-US" sz="1500" dirty="0">
                <a:solidFill>
                  <a:schemeClr val="tx1"/>
                </a:solidFill>
              </a:rPr>
              <a:t> order </a:t>
            </a:r>
            <a:r>
              <a:rPr lang="en-US" sz="1500" dirty="0" err="1">
                <a:solidFill>
                  <a:schemeClr val="tx1"/>
                </a:solidFill>
              </a:rPr>
              <a:t>parsial</a:t>
            </a:r>
            <a:r>
              <a:rPr lang="en-US" sz="1500" dirty="0">
                <a:solidFill>
                  <a:schemeClr val="tx1"/>
                </a:solidFill>
              </a:rPr>
              <a:t> (partial order planning) </a:t>
            </a:r>
            <a:r>
              <a:rPr lang="en-US" sz="1500" dirty="0" err="1">
                <a:solidFill>
                  <a:schemeClr val="tx1"/>
                </a:solidFill>
              </a:rPr>
              <a:t>dengan</a:t>
            </a:r>
            <a:r>
              <a:rPr lang="en-US" sz="1500" dirty="0">
                <a:solidFill>
                  <a:schemeClr val="tx1"/>
                </a:solidFill>
              </a:rPr>
              <a:t> proses </a:t>
            </a:r>
            <a:r>
              <a:rPr lang="en-US" sz="1500" dirty="0" err="1">
                <a:solidFill>
                  <a:schemeClr val="tx1"/>
                </a:solidFill>
              </a:rPr>
              <a:t>eksekusi</a:t>
            </a:r>
            <a:r>
              <a:rPr lang="en-US" sz="1500" dirty="0">
                <a:solidFill>
                  <a:schemeClr val="tx1"/>
                </a:solidFill>
              </a:rPr>
              <a:t> </a:t>
            </a:r>
            <a:r>
              <a:rPr lang="en-US" sz="1500" dirty="0" err="1">
                <a:solidFill>
                  <a:schemeClr val="tx1"/>
                </a:solidFill>
              </a:rPr>
              <a:t>menggunakan</a:t>
            </a:r>
            <a:r>
              <a:rPr lang="en-US" sz="1500" dirty="0">
                <a:solidFill>
                  <a:schemeClr val="tx1"/>
                </a:solidFill>
              </a:rPr>
              <a:t> </a:t>
            </a:r>
            <a:r>
              <a:rPr lang="en-US" sz="1500" dirty="0" err="1">
                <a:solidFill>
                  <a:schemeClr val="tx1"/>
                </a:solidFill>
              </a:rPr>
              <a:t>aturan</a:t>
            </a:r>
            <a:r>
              <a:rPr lang="en-US" sz="1500" dirty="0">
                <a:solidFill>
                  <a:schemeClr val="tx1"/>
                </a:solidFill>
              </a:rPr>
              <a:t> </a:t>
            </a:r>
            <a:r>
              <a:rPr lang="en-US" sz="2400" b="1" dirty="0">
                <a:solidFill>
                  <a:schemeClr val="tx1"/>
                </a:solidFill>
              </a:rPr>
              <a:t>last in first out(LIFO).</a:t>
            </a:r>
            <a:endParaRPr lang="en-US" sz="1500" b="1" dirty="0">
              <a:solidFill>
                <a:schemeClr val="tx1"/>
              </a:solidFill>
            </a:endParaRPr>
          </a:p>
        </p:txBody>
      </p:sp>
      <p:sp>
        <p:nvSpPr>
          <p:cNvPr id="75" name="Text Placeholder 74">
            <a:extLst>
              <a:ext uri="{FF2B5EF4-FFF2-40B4-BE49-F238E27FC236}">
                <a16:creationId xmlns:a16="http://schemas.microsoft.com/office/drawing/2014/main" id="{6488F643-327C-4A41-9703-B4932AF5A2C9}"/>
              </a:ext>
              <a:ext uri="{C183D7F6-B498-43B3-948B-1728B52AA6E4}">
                <adec:decorative xmlns:adec="http://schemas.microsoft.com/office/drawing/2017/decorative" val="1"/>
              </a:ext>
            </a:extLst>
          </p:cNvPr>
          <p:cNvSpPr>
            <a:spLocks noGrp="1"/>
          </p:cNvSpPr>
          <p:nvPr>
            <p:ph type="body" sz="quarter" idx="13"/>
          </p:nvPr>
        </p:nvSpPr>
        <p:spPr/>
        <p:txBody>
          <a:bodyPr>
            <a:normAutofit fontScale="40000" lnSpcReduction="20000"/>
          </a:bodyPr>
          <a:lstStyle/>
          <a:p>
            <a:endParaRPr lang="en-US" dirty="0"/>
          </a:p>
        </p:txBody>
      </p:sp>
      <p:sp>
        <p:nvSpPr>
          <p:cNvPr id="76" name="Text Placeholder 75">
            <a:extLst>
              <a:ext uri="{FF2B5EF4-FFF2-40B4-BE49-F238E27FC236}">
                <a16:creationId xmlns:a16="http://schemas.microsoft.com/office/drawing/2014/main" id="{8EE4272D-3A75-4E40-B1D6-C8D1636AB572}"/>
              </a:ext>
              <a:ext uri="{C183D7F6-B498-43B3-948B-1728B52AA6E4}">
                <adec:decorative xmlns:adec="http://schemas.microsoft.com/office/drawing/2017/decorative" val="1"/>
              </a:ext>
            </a:extLst>
          </p:cNvPr>
          <p:cNvSpPr>
            <a:spLocks noGrp="1"/>
          </p:cNvSpPr>
          <p:nvPr>
            <p:ph type="body" sz="quarter" idx="14"/>
          </p:nvPr>
        </p:nvSpPr>
        <p:spPr/>
        <p:txBody>
          <a:bodyPr>
            <a:normAutofit fontScale="40000" lnSpcReduction="20000"/>
          </a:bodyPr>
          <a:lstStyle/>
          <a:p>
            <a:endParaRPr lang="en-US" dirty="0"/>
          </a:p>
        </p:txBody>
      </p:sp>
    </p:spTree>
    <p:extLst>
      <p:ext uri="{BB962C8B-B14F-4D97-AF65-F5344CB8AC3E}">
        <p14:creationId xmlns:p14="http://schemas.microsoft.com/office/powerpoint/2010/main" val="1360352682"/>
      </p:ext>
    </p:extLst>
  </p:cSld>
  <p:clrMapOvr>
    <a:masterClrMapping/>
  </p:clrMapOvr>
</p:sld>
</file>

<file path=ppt/theme/theme1.xml><?xml version="1.0" encoding="utf-8"?>
<a:theme xmlns:a="http://schemas.openxmlformats.org/drawingml/2006/main" name="Technology Consulting by Slidesgo">
  <a:themeElements>
    <a:clrScheme name="Simple Light">
      <a:dk1>
        <a:srgbClr val="3D3D3D"/>
      </a:dk1>
      <a:lt1>
        <a:srgbClr val="FFFFFF"/>
      </a:lt1>
      <a:dk2>
        <a:srgbClr val="494949"/>
      </a:dk2>
      <a:lt2>
        <a:srgbClr val="EEEEEE"/>
      </a:lt2>
      <a:accent1>
        <a:srgbClr val="77C6FC"/>
      </a:accent1>
      <a:accent2>
        <a:srgbClr val="BBE3FE"/>
      </a:accent2>
      <a:accent3>
        <a:srgbClr val="D6EEFE"/>
      </a:accent3>
      <a:accent4>
        <a:srgbClr val="BEBEBE"/>
      </a:accent4>
      <a:accent5>
        <a:srgbClr val="477797"/>
      </a:accent5>
      <a:accent6>
        <a:srgbClr val="9E9E9E"/>
      </a:accent6>
      <a:hlink>
        <a:srgbClr val="77C6FC"/>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268</TotalTime>
  <Words>4578</Words>
  <Application>Microsoft Office PowerPoint</Application>
  <PresentationFormat>On-screen Show (16:9)</PresentationFormat>
  <Paragraphs>560</Paragraphs>
  <Slides>66</Slides>
  <Notes>39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66</vt:i4>
      </vt:variant>
    </vt:vector>
  </HeadingPairs>
  <TitlesOfParts>
    <vt:vector size="73" baseType="lpstr">
      <vt:lpstr>Arial</vt:lpstr>
      <vt:lpstr>Roboto Condensed Light</vt:lpstr>
      <vt:lpstr>Barlow Semi Condensed</vt:lpstr>
      <vt:lpstr>Fjalla One</vt:lpstr>
      <vt:lpstr>Wingdings</vt:lpstr>
      <vt:lpstr>Barlow Semi Condensed Medium</vt:lpstr>
      <vt:lpstr>Technology Consulting by Slidesgo</vt:lpstr>
      <vt:lpstr>DYNAMIC  PROGRAMMING</vt:lpstr>
      <vt:lpstr>PEMBAHASAN</vt:lpstr>
      <vt:lpstr>Dynamic Programming</vt:lpstr>
      <vt:lpstr>pendahuluan</vt:lpstr>
      <vt:lpstr>Pemograman dinamik</vt:lpstr>
      <vt:lpstr>PowerPoint Presentation</vt:lpstr>
      <vt:lpstr>Contoh ADT</vt:lpstr>
      <vt:lpstr>Stack</vt:lpstr>
      <vt:lpstr>STACK(TUMPUKAN)</vt:lpstr>
      <vt:lpstr>Algoritma stack</vt:lpstr>
      <vt:lpstr>Algoritma stack</vt:lpstr>
      <vt:lpstr>Algoritma stack</vt:lpstr>
      <vt:lpstr>Algoritma stack</vt:lpstr>
      <vt:lpstr>Algoritma stack</vt:lpstr>
      <vt:lpstr>Algoritma stack</vt:lpstr>
      <vt:lpstr>Queue</vt:lpstr>
      <vt:lpstr>QUEUE(ANTRIAN)</vt:lpstr>
      <vt:lpstr>Algoritma QUEUE</vt:lpstr>
      <vt:lpstr>Algoritma QUEUE</vt:lpstr>
      <vt:lpstr>Algoritma QUEUE</vt:lpstr>
      <vt:lpstr>Algoritma QUEUE</vt:lpstr>
      <vt:lpstr>Algoritma QUEUE</vt:lpstr>
      <vt:lpstr>Circular Queue</vt:lpstr>
      <vt:lpstr>Circular Queue</vt:lpstr>
      <vt:lpstr>Operasi dasar pada antrian melingkar  adalah sebagai berikut:</vt:lpstr>
      <vt:lpstr>Ilustrasi Circular Queue</vt:lpstr>
      <vt:lpstr>Simulasi Circular Queue</vt:lpstr>
      <vt:lpstr>Linked List tunggal</vt:lpstr>
      <vt:lpstr>PowerPoint Presentation</vt:lpstr>
      <vt:lpstr>Linked List Ganda (doubly Linked List)</vt:lpstr>
      <vt:lpstr>PowerPoint Presentation</vt:lpstr>
      <vt:lpstr>Circular Queue Array</vt:lpstr>
      <vt:lpstr>PowerPoint Presentation</vt:lpstr>
      <vt:lpstr>PowerPoint Presentation</vt:lpstr>
      <vt:lpstr>Implementasi Circular dengan Python</vt:lpstr>
      <vt:lpstr>Output</vt:lpstr>
      <vt:lpstr>Multistage Graph</vt:lpstr>
      <vt:lpstr>Multistage Graph</vt:lpstr>
      <vt:lpstr>Sifat khusu dari multistage</vt:lpstr>
      <vt:lpstr>Metode Forward</vt:lpstr>
      <vt:lpstr>Menggunakan Metode Forkward</vt:lpstr>
      <vt:lpstr>Menggunakan Metode Forward</vt:lpstr>
      <vt:lpstr>Metode Backward</vt:lpstr>
      <vt:lpstr>Menggunakan Metode Backward</vt:lpstr>
      <vt:lpstr>Menggunakan Metode Backward</vt:lpstr>
      <vt:lpstr>Implementasi forward multistage graph dengan python</vt:lpstr>
      <vt:lpstr>output</vt:lpstr>
      <vt:lpstr>Implementasi Backword multistage graph dengan python</vt:lpstr>
      <vt:lpstr>Output backword </vt:lpstr>
      <vt:lpstr>Hash table</vt:lpstr>
      <vt:lpstr>Hash table</vt:lpstr>
      <vt:lpstr>hashing </vt:lpstr>
      <vt:lpstr>fungsi hash </vt:lpstr>
      <vt:lpstr>Implementasi table hash</vt:lpstr>
      <vt:lpstr>Simulasi Teknik menghindari tabrakan</vt:lpstr>
      <vt:lpstr>File inedex</vt:lpstr>
      <vt:lpstr>File index (indeks file)</vt:lpstr>
      <vt:lpstr>Pengertian file index</vt:lpstr>
      <vt:lpstr>Implementasi file index</vt:lpstr>
      <vt:lpstr>Implementasi file index</vt:lpstr>
      <vt:lpstr>Simulasi file index</vt:lpstr>
      <vt:lpstr>Simulasi file index dalam python</vt:lpstr>
      <vt:lpstr>Simulasi file index dalam python</vt:lpstr>
      <vt:lpstr>Simulasi file index dalam python</vt:lpstr>
      <vt:lpstr>Simulasi file index</vt:lpstr>
      <vt:lpstr>terimkasih</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Technology Consulting</dc:title>
  <dc:creator>ASEPRIDWAN</dc:creator>
  <cp:lastModifiedBy>rido mr</cp:lastModifiedBy>
  <cp:revision>40</cp:revision>
  <dcterms:created xsi:type="dcterms:W3CDTF">2024-05-23T09:09:09Z</dcterms:created>
  <dcterms:modified xsi:type="dcterms:W3CDTF">2024-05-25T00:38:09Z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8F3EA2664FE259FD9F864E663E5D5ADD_42</vt:lpwstr>
  </property>
  <property fmtid="{D5CDD505-2E9C-101B-9397-08002B2CF9AE}" pid="3" name="KSOProductBuildVer">
    <vt:lpwstr>1033-12.8.2.14802</vt:lpwstr>
  </property>
</Properties>
</file>